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87" d="100"/>
          <a:sy n="87" d="100"/>
        </p:scale>
        <p:origin x="3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B3C93-9E26-454C-8473-4F1BFB4AE887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648BF84-5207-47D9-BF2B-334C3B9CD4CF}">
      <dgm:prSet/>
      <dgm:spPr/>
      <dgm:t>
        <a:bodyPr/>
        <a:lstStyle/>
        <a:p>
          <a:r>
            <a:rPr lang="en-US"/>
            <a:t>• Plan and manage Microsoft Teams preview by using Microsoft Teams update policies </a:t>
          </a:r>
        </a:p>
      </dgm:t>
    </dgm:pt>
    <dgm:pt modelId="{BE20DE7F-9664-4A28-A612-DB1B9B192436}" type="parTrans" cxnId="{1FB23729-4F69-49D9-9B23-1D7637749954}">
      <dgm:prSet/>
      <dgm:spPr/>
      <dgm:t>
        <a:bodyPr/>
        <a:lstStyle/>
        <a:p>
          <a:endParaRPr lang="en-US"/>
        </a:p>
      </dgm:t>
    </dgm:pt>
    <dgm:pt modelId="{ACA36348-1BFE-413C-9B54-EE10FED68328}" type="sibTrans" cxnId="{1FB23729-4F69-49D9-9B23-1D7637749954}">
      <dgm:prSet/>
      <dgm:spPr/>
      <dgm:t>
        <a:bodyPr/>
        <a:lstStyle/>
        <a:p>
          <a:endParaRPr lang="en-US"/>
        </a:p>
      </dgm:t>
    </dgm:pt>
    <dgm:pt modelId="{361283A5-CF28-4926-92C8-F6D0D68CD5CC}">
      <dgm:prSet/>
      <dgm:spPr/>
      <dgm:t>
        <a:bodyPr/>
        <a:lstStyle/>
        <a:p>
          <a:r>
            <a:rPr lang="en-US"/>
            <a:t>• Create and manage policy packages in Microsoft Teams </a:t>
          </a:r>
        </a:p>
      </dgm:t>
    </dgm:pt>
    <dgm:pt modelId="{EA6E2D70-7D96-4C22-A34F-F556019C21C1}" type="parTrans" cxnId="{425FFACB-CC95-4922-91EE-F558539025D2}">
      <dgm:prSet/>
      <dgm:spPr/>
      <dgm:t>
        <a:bodyPr/>
        <a:lstStyle/>
        <a:p>
          <a:endParaRPr lang="en-US"/>
        </a:p>
      </dgm:t>
    </dgm:pt>
    <dgm:pt modelId="{13F3D176-ACD4-4390-A805-4BA40D989C42}" type="sibTrans" cxnId="{425FFACB-CC95-4922-91EE-F558539025D2}">
      <dgm:prSet/>
      <dgm:spPr/>
      <dgm:t>
        <a:bodyPr/>
        <a:lstStyle/>
        <a:p>
          <a:endParaRPr lang="en-US"/>
        </a:p>
      </dgm:t>
    </dgm:pt>
    <dgm:pt modelId="{A0248F20-58CA-497A-ACC0-14A31EDAEBAA}">
      <dgm:prSet/>
      <dgm:spPr/>
      <dgm:t>
        <a:bodyPr/>
        <a:lstStyle/>
        <a:p>
          <a:r>
            <a:rPr lang="en-US"/>
            <a:t>• Plan and configure policy assignment for users and groups </a:t>
          </a:r>
        </a:p>
      </dgm:t>
    </dgm:pt>
    <dgm:pt modelId="{A0EF5BEC-C3AF-4C25-BC81-EBBB99D36423}" type="parTrans" cxnId="{E8FCBB74-9C0F-487B-AF78-0F6027A7994E}">
      <dgm:prSet/>
      <dgm:spPr/>
      <dgm:t>
        <a:bodyPr/>
        <a:lstStyle/>
        <a:p>
          <a:endParaRPr lang="en-US"/>
        </a:p>
      </dgm:t>
    </dgm:pt>
    <dgm:pt modelId="{4461D5A3-7B0D-4CA0-AAE6-37A56F9721A9}" type="sibTrans" cxnId="{E8FCBB74-9C0F-487B-AF78-0F6027A7994E}">
      <dgm:prSet/>
      <dgm:spPr/>
      <dgm:t>
        <a:bodyPr/>
        <a:lstStyle/>
        <a:p>
          <a:endParaRPr lang="en-US"/>
        </a:p>
      </dgm:t>
    </dgm:pt>
    <dgm:pt modelId="{ADACB07B-1F7B-4338-9B56-FC6FC28B31A7}">
      <dgm:prSet/>
      <dgm:spPr/>
      <dgm:t>
        <a:bodyPr/>
        <a:lstStyle/>
        <a:p>
          <a:r>
            <a:rPr lang="en-US"/>
            <a:t>• Set up policies for Microsoft 365 groups creation </a:t>
          </a:r>
        </a:p>
      </dgm:t>
    </dgm:pt>
    <dgm:pt modelId="{DE3CA7AC-C79B-4780-8A08-B18CF125262E}" type="parTrans" cxnId="{CB2AB40E-0503-4F4A-A3A9-12B22E3977A6}">
      <dgm:prSet/>
      <dgm:spPr/>
      <dgm:t>
        <a:bodyPr/>
        <a:lstStyle/>
        <a:p>
          <a:endParaRPr lang="en-US"/>
        </a:p>
      </dgm:t>
    </dgm:pt>
    <dgm:pt modelId="{AAF53DE0-6825-4D5A-A367-FAAB848EF138}" type="sibTrans" cxnId="{CB2AB40E-0503-4F4A-A3A9-12B22E3977A6}">
      <dgm:prSet/>
      <dgm:spPr/>
      <dgm:t>
        <a:bodyPr/>
        <a:lstStyle/>
        <a:p>
          <a:endParaRPr lang="en-US"/>
        </a:p>
      </dgm:t>
    </dgm:pt>
    <dgm:pt modelId="{77C2F837-53D7-4509-ADC5-3C10C6C6E480}">
      <dgm:prSet/>
      <dgm:spPr/>
      <dgm:t>
        <a:bodyPr/>
        <a:lstStyle/>
        <a:p>
          <a:r>
            <a:rPr lang="en-US"/>
            <a:t>• Configure an expiration policy for Microsoft 365 groups </a:t>
          </a:r>
        </a:p>
      </dgm:t>
    </dgm:pt>
    <dgm:pt modelId="{04C8B56E-1E62-4791-902C-B26033491888}" type="parTrans" cxnId="{358345EA-D957-4000-A887-ADFC3C11049C}">
      <dgm:prSet/>
      <dgm:spPr/>
      <dgm:t>
        <a:bodyPr/>
        <a:lstStyle/>
        <a:p>
          <a:endParaRPr lang="en-US"/>
        </a:p>
      </dgm:t>
    </dgm:pt>
    <dgm:pt modelId="{73CDE29F-C44F-4676-A566-6FD4E27F186D}" type="sibTrans" cxnId="{358345EA-D957-4000-A887-ADFC3C11049C}">
      <dgm:prSet/>
      <dgm:spPr/>
      <dgm:t>
        <a:bodyPr/>
        <a:lstStyle/>
        <a:p>
          <a:endParaRPr lang="en-US"/>
        </a:p>
      </dgm:t>
    </dgm:pt>
    <dgm:pt modelId="{87C6A8B0-ED7B-4485-A0E3-5FABC61060EF}">
      <dgm:prSet/>
      <dgm:spPr/>
      <dgm:t>
        <a:bodyPr/>
        <a:lstStyle/>
        <a:p>
          <a:r>
            <a:rPr lang="en-US"/>
            <a:t>• Configure a naming policy for Microsoft 365 groups </a:t>
          </a:r>
        </a:p>
      </dgm:t>
    </dgm:pt>
    <dgm:pt modelId="{C5869FC8-9B14-4AA7-AE96-F64EBBA59EBD}" type="parTrans" cxnId="{E81FECAB-CF52-40B3-9E9E-448C37E05E24}">
      <dgm:prSet/>
      <dgm:spPr/>
      <dgm:t>
        <a:bodyPr/>
        <a:lstStyle/>
        <a:p>
          <a:endParaRPr lang="en-US"/>
        </a:p>
      </dgm:t>
    </dgm:pt>
    <dgm:pt modelId="{B79C8F6F-EFEB-4C0D-B44B-21CC519BC14C}" type="sibTrans" cxnId="{E81FECAB-CF52-40B3-9E9E-448C37E05E24}">
      <dgm:prSet/>
      <dgm:spPr/>
      <dgm:t>
        <a:bodyPr/>
        <a:lstStyle/>
        <a:p>
          <a:endParaRPr lang="en-US"/>
        </a:p>
      </dgm:t>
    </dgm:pt>
    <dgm:pt modelId="{E827F50D-A42E-49D0-8A83-C47EBF6B1F01}">
      <dgm:prSet/>
      <dgm:spPr/>
      <dgm:t>
        <a:bodyPr/>
        <a:lstStyle/>
        <a:p>
          <a:r>
            <a:rPr lang="en-US"/>
            <a:t>• Archive, delete, or unarchive one or more teams </a:t>
          </a:r>
        </a:p>
      </dgm:t>
    </dgm:pt>
    <dgm:pt modelId="{27D68E29-C78E-40F9-9D21-8C7AC26126D0}" type="parTrans" cxnId="{63F03D44-6BB3-4E40-B55D-2841BA485BF7}">
      <dgm:prSet/>
      <dgm:spPr/>
      <dgm:t>
        <a:bodyPr/>
        <a:lstStyle/>
        <a:p>
          <a:endParaRPr lang="en-US"/>
        </a:p>
      </dgm:t>
    </dgm:pt>
    <dgm:pt modelId="{BD3A4EF7-1DD8-4748-9E47-FDA0B8DE8484}" type="sibTrans" cxnId="{63F03D44-6BB3-4E40-B55D-2841BA485BF7}">
      <dgm:prSet/>
      <dgm:spPr/>
      <dgm:t>
        <a:bodyPr/>
        <a:lstStyle/>
        <a:p>
          <a:endParaRPr lang="en-US"/>
        </a:p>
      </dgm:t>
    </dgm:pt>
    <dgm:pt modelId="{F9F9F9A4-80FA-4C58-98E0-C141B60853D1}">
      <dgm:prSet/>
      <dgm:spPr/>
      <dgm:t>
        <a:bodyPr/>
        <a:lstStyle/>
        <a:p>
          <a:r>
            <a:rPr lang="en-US"/>
            <a:t>• Restore or troubleshoot deletion of a Microsoft 365 group or part of a Microsoft 365 group </a:t>
          </a:r>
        </a:p>
      </dgm:t>
    </dgm:pt>
    <dgm:pt modelId="{DBB17CD5-449F-429D-AB61-49B0E3B7DFC5}" type="parTrans" cxnId="{E70063F9-82DB-44FB-ACAE-4A4730617119}">
      <dgm:prSet/>
      <dgm:spPr/>
      <dgm:t>
        <a:bodyPr/>
        <a:lstStyle/>
        <a:p>
          <a:endParaRPr lang="en-US"/>
        </a:p>
      </dgm:t>
    </dgm:pt>
    <dgm:pt modelId="{CE338E83-3029-4DC1-8EE1-88AECA45B3D1}" type="sibTrans" cxnId="{E70063F9-82DB-44FB-ACAE-4A4730617119}">
      <dgm:prSet/>
      <dgm:spPr/>
      <dgm:t>
        <a:bodyPr/>
        <a:lstStyle/>
        <a:p>
          <a:endParaRPr lang="en-US"/>
        </a:p>
      </dgm:t>
    </dgm:pt>
    <dgm:pt modelId="{A6030C30-53DF-40C0-8087-FEC7ADEF1AA2}">
      <dgm:prSet/>
      <dgm:spPr/>
      <dgm:t>
        <a:bodyPr/>
        <a:lstStyle/>
        <a:p>
          <a:r>
            <a:rPr lang="en-US"/>
            <a:t>• Choose when to use access reviews in Microsoft Azure Active Directory (Azure AD), part of Microsoft Entra for members and guests </a:t>
          </a:r>
        </a:p>
      </dgm:t>
    </dgm:pt>
    <dgm:pt modelId="{74EF1408-6BDC-466A-9C75-4775A4268C13}" type="parTrans" cxnId="{F5212CC9-57B1-4527-B542-291C0339607B}">
      <dgm:prSet/>
      <dgm:spPr/>
      <dgm:t>
        <a:bodyPr/>
        <a:lstStyle/>
        <a:p>
          <a:endParaRPr lang="en-US"/>
        </a:p>
      </dgm:t>
    </dgm:pt>
    <dgm:pt modelId="{256B2293-52FC-46F1-8602-1660DCC4F245}" type="sibTrans" cxnId="{F5212CC9-57B1-4527-B542-291C0339607B}">
      <dgm:prSet/>
      <dgm:spPr/>
      <dgm:t>
        <a:bodyPr/>
        <a:lstStyle/>
        <a:p>
          <a:endParaRPr lang="en-US"/>
        </a:p>
      </dgm:t>
    </dgm:pt>
    <dgm:pt modelId="{5028C0E7-99AE-4A09-A943-F8637B4D21F8}">
      <dgm:prSet/>
      <dgm:spPr/>
      <dgm:t>
        <a:bodyPr/>
        <a:lstStyle/>
        <a:p>
          <a:r>
            <a:rPr lang="en-US"/>
            <a:t>• Perform bulk operations with PowerShell</a:t>
          </a:r>
        </a:p>
      </dgm:t>
    </dgm:pt>
    <dgm:pt modelId="{ECE44ECC-7E44-4BB8-90EC-6A77AA255833}" type="parTrans" cxnId="{A3258E6B-0B5E-4AB7-9D86-33563F0BBFA8}">
      <dgm:prSet/>
      <dgm:spPr/>
      <dgm:t>
        <a:bodyPr/>
        <a:lstStyle/>
        <a:p>
          <a:endParaRPr lang="en-US"/>
        </a:p>
      </dgm:t>
    </dgm:pt>
    <dgm:pt modelId="{3BADDCA5-3D25-4E42-BF2C-6B04FF7072D7}" type="sibTrans" cxnId="{A3258E6B-0B5E-4AB7-9D86-33563F0BBFA8}">
      <dgm:prSet/>
      <dgm:spPr/>
      <dgm:t>
        <a:bodyPr/>
        <a:lstStyle/>
        <a:p>
          <a:endParaRPr lang="en-US"/>
        </a:p>
      </dgm:t>
    </dgm:pt>
    <dgm:pt modelId="{C3EDD373-2365-458A-ADC8-90A9EF38319F}" type="pres">
      <dgm:prSet presAssocID="{DA1B3C93-9E26-454C-8473-4F1BFB4AE887}" presName="diagram" presStyleCnt="0">
        <dgm:presLayoutVars>
          <dgm:dir/>
          <dgm:resizeHandles val="exact"/>
        </dgm:presLayoutVars>
      </dgm:prSet>
      <dgm:spPr/>
    </dgm:pt>
    <dgm:pt modelId="{C1716FFA-5E1E-40D7-9ED1-E8C37D1FE878}" type="pres">
      <dgm:prSet presAssocID="{A648BF84-5207-47D9-BF2B-334C3B9CD4CF}" presName="node" presStyleLbl="node1" presStyleIdx="0" presStyleCnt="10">
        <dgm:presLayoutVars>
          <dgm:bulletEnabled val="1"/>
        </dgm:presLayoutVars>
      </dgm:prSet>
      <dgm:spPr/>
    </dgm:pt>
    <dgm:pt modelId="{E369C054-A52D-4A23-A3F8-61083F9942AE}" type="pres">
      <dgm:prSet presAssocID="{ACA36348-1BFE-413C-9B54-EE10FED68328}" presName="sibTrans" presStyleCnt="0"/>
      <dgm:spPr/>
    </dgm:pt>
    <dgm:pt modelId="{832B6EA2-1A85-4680-9B13-AC36FA849A2F}" type="pres">
      <dgm:prSet presAssocID="{361283A5-CF28-4926-92C8-F6D0D68CD5CC}" presName="node" presStyleLbl="node1" presStyleIdx="1" presStyleCnt="10">
        <dgm:presLayoutVars>
          <dgm:bulletEnabled val="1"/>
        </dgm:presLayoutVars>
      </dgm:prSet>
      <dgm:spPr/>
    </dgm:pt>
    <dgm:pt modelId="{7FEADF23-2402-429B-B725-8EBE4F4E416B}" type="pres">
      <dgm:prSet presAssocID="{13F3D176-ACD4-4390-A805-4BA40D989C42}" presName="sibTrans" presStyleCnt="0"/>
      <dgm:spPr/>
    </dgm:pt>
    <dgm:pt modelId="{CEFAA62D-2658-46AF-8843-A465FF488393}" type="pres">
      <dgm:prSet presAssocID="{A0248F20-58CA-497A-ACC0-14A31EDAEBAA}" presName="node" presStyleLbl="node1" presStyleIdx="2" presStyleCnt="10">
        <dgm:presLayoutVars>
          <dgm:bulletEnabled val="1"/>
        </dgm:presLayoutVars>
      </dgm:prSet>
      <dgm:spPr/>
    </dgm:pt>
    <dgm:pt modelId="{C77B2C54-512A-41E0-8A00-0539818B4E23}" type="pres">
      <dgm:prSet presAssocID="{4461D5A3-7B0D-4CA0-AAE6-37A56F9721A9}" presName="sibTrans" presStyleCnt="0"/>
      <dgm:spPr/>
    </dgm:pt>
    <dgm:pt modelId="{0D9CFFDD-2FD2-4F5A-A7E4-02B413C2F1B4}" type="pres">
      <dgm:prSet presAssocID="{ADACB07B-1F7B-4338-9B56-FC6FC28B31A7}" presName="node" presStyleLbl="node1" presStyleIdx="3" presStyleCnt="10">
        <dgm:presLayoutVars>
          <dgm:bulletEnabled val="1"/>
        </dgm:presLayoutVars>
      </dgm:prSet>
      <dgm:spPr/>
    </dgm:pt>
    <dgm:pt modelId="{ED0F5DC9-569D-45E0-9AB0-4EDF773064D7}" type="pres">
      <dgm:prSet presAssocID="{AAF53DE0-6825-4D5A-A367-FAAB848EF138}" presName="sibTrans" presStyleCnt="0"/>
      <dgm:spPr/>
    </dgm:pt>
    <dgm:pt modelId="{5F444503-101D-4349-A3F1-258153F80EB6}" type="pres">
      <dgm:prSet presAssocID="{77C2F837-53D7-4509-ADC5-3C10C6C6E480}" presName="node" presStyleLbl="node1" presStyleIdx="4" presStyleCnt="10">
        <dgm:presLayoutVars>
          <dgm:bulletEnabled val="1"/>
        </dgm:presLayoutVars>
      </dgm:prSet>
      <dgm:spPr/>
    </dgm:pt>
    <dgm:pt modelId="{8C0866AB-05B6-4EFB-BB36-86BE9F83D232}" type="pres">
      <dgm:prSet presAssocID="{73CDE29F-C44F-4676-A566-6FD4E27F186D}" presName="sibTrans" presStyleCnt="0"/>
      <dgm:spPr/>
    </dgm:pt>
    <dgm:pt modelId="{8A06872B-80B8-4BD4-AEE0-E4B27AC62CEC}" type="pres">
      <dgm:prSet presAssocID="{87C6A8B0-ED7B-4485-A0E3-5FABC61060EF}" presName="node" presStyleLbl="node1" presStyleIdx="5" presStyleCnt="10">
        <dgm:presLayoutVars>
          <dgm:bulletEnabled val="1"/>
        </dgm:presLayoutVars>
      </dgm:prSet>
      <dgm:spPr/>
    </dgm:pt>
    <dgm:pt modelId="{5C8A703C-988F-44F5-A8CA-7CE5F43E0765}" type="pres">
      <dgm:prSet presAssocID="{B79C8F6F-EFEB-4C0D-B44B-21CC519BC14C}" presName="sibTrans" presStyleCnt="0"/>
      <dgm:spPr/>
    </dgm:pt>
    <dgm:pt modelId="{BDC46634-E05E-4034-B017-DA75664E97FD}" type="pres">
      <dgm:prSet presAssocID="{E827F50D-A42E-49D0-8A83-C47EBF6B1F01}" presName="node" presStyleLbl="node1" presStyleIdx="6" presStyleCnt="10">
        <dgm:presLayoutVars>
          <dgm:bulletEnabled val="1"/>
        </dgm:presLayoutVars>
      </dgm:prSet>
      <dgm:spPr/>
    </dgm:pt>
    <dgm:pt modelId="{782AEE28-BF09-45EE-B285-F1C416B05FF8}" type="pres">
      <dgm:prSet presAssocID="{BD3A4EF7-1DD8-4748-9E47-FDA0B8DE8484}" presName="sibTrans" presStyleCnt="0"/>
      <dgm:spPr/>
    </dgm:pt>
    <dgm:pt modelId="{30C13779-D445-416E-B88F-2CAFB632E573}" type="pres">
      <dgm:prSet presAssocID="{F9F9F9A4-80FA-4C58-98E0-C141B60853D1}" presName="node" presStyleLbl="node1" presStyleIdx="7" presStyleCnt="10">
        <dgm:presLayoutVars>
          <dgm:bulletEnabled val="1"/>
        </dgm:presLayoutVars>
      </dgm:prSet>
      <dgm:spPr/>
    </dgm:pt>
    <dgm:pt modelId="{4ED991EF-FFDE-452A-9539-384EBDCBB67D}" type="pres">
      <dgm:prSet presAssocID="{CE338E83-3029-4DC1-8EE1-88AECA45B3D1}" presName="sibTrans" presStyleCnt="0"/>
      <dgm:spPr/>
    </dgm:pt>
    <dgm:pt modelId="{22711797-C541-49C7-946D-587686444063}" type="pres">
      <dgm:prSet presAssocID="{A6030C30-53DF-40C0-8087-FEC7ADEF1AA2}" presName="node" presStyleLbl="node1" presStyleIdx="8" presStyleCnt="10">
        <dgm:presLayoutVars>
          <dgm:bulletEnabled val="1"/>
        </dgm:presLayoutVars>
      </dgm:prSet>
      <dgm:spPr/>
    </dgm:pt>
    <dgm:pt modelId="{660FE104-2044-4EE5-9BD2-394253DC10F8}" type="pres">
      <dgm:prSet presAssocID="{256B2293-52FC-46F1-8602-1660DCC4F245}" presName="sibTrans" presStyleCnt="0"/>
      <dgm:spPr/>
    </dgm:pt>
    <dgm:pt modelId="{5EBA3FA8-4663-4BCC-AD4A-82B40DBA6982}" type="pres">
      <dgm:prSet presAssocID="{5028C0E7-99AE-4A09-A943-F8637B4D21F8}" presName="node" presStyleLbl="node1" presStyleIdx="9" presStyleCnt="10">
        <dgm:presLayoutVars>
          <dgm:bulletEnabled val="1"/>
        </dgm:presLayoutVars>
      </dgm:prSet>
      <dgm:spPr/>
    </dgm:pt>
  </dgm:ptLst>
  <dgm:cxnLst>
    <dgm:cxn modelId="{CB2AB40E-0503-4F4A-A3A9-12B22E3977A6}" srcId="{DA1B3C93-9E26-454C-8473-4F1BFB4AE887}" destId="{ADACB07B-1F7B-4338-9B56-FC6FC28B31A7}" srcOrd="3" destOrd="0" parTransId="{DE3CA7AC-C79B-4780-8A08-B18CF125262E}" sibTransId="{AAF53DE0-6825-4D5A-A367-FAAB848EF138}"/>
    <dgm:cxn modelId="{1FB23729-4F69-49D9-9B23-1D7637749954}" srcId="{DA1B3C93-9E26-454C-8473-4F1BFB4AE887}" destId="{A648BF84-5207-47D9-BF2B-334C3B9CD4CF}" srcOrd="0" destOrd="0" parTransId="{BE20DE7F-9664-4A28-A612-DB1B9B192436}" sibTransId="{ACA36348-1BFE-413C-9B54-EE10FED68328}"/>
    <dgm:cxn modelId="{F9C9145B-76C0-4455-972F-A03E01CE2DF4}" type="presOf" srcId="{ADACB07B-1F7B-4338-9B56-FC6FC28B31A7}" destId="{0D9CFFDD-2FD2-4F5A-A7E4-02B413C2F1B4}" srcOrd="0" destOrd="0" presId="urn:microsoft.com/office/officeart/2005/8/layout/default"/>
    <dgm:cxn modelId="{63F03D44-6BB3-4E40-B55D-2841BA485BF7}" srcId="{DA1B3C93-9E26-454C-8473-4F1BFB4AE887}" destId="{E827F50D-A42E-49D0-8A83-C47EBF6B1F01}" srcOrd="6" destOrd="0" parTransId="{27D68E29-C78E-40F9-9D21-8C7AC26126D0}" sibTransId="{BD3A4EF7-1DD8-4748-9E47-FDA0B8DE8484}"/>
    <dgm:cxn modelId="{78B8B047-E3B8-4647-A939-CB0EE72BF399}" type="presOf" srcId="{5028C0E7-99AE-4A09-A943-F8637B4D21F8}" destId="{5EBA3FA8-4663-4BCC-AD4A-82B40DBA6982}" srcOrd="0" destOrd="0" presId="urn:microsoft.com/office/officeart/2005/8/layout/default"/>
    <dgm:cxn modelId="{A6B7084B-FBF8-4647-88D0-E5AB0A28A569}" type="presOf" srcId="{77C2F837-53D7-4509-ADC5-3C10C6C6E480}" destId="{5F444503-101D-4349-A3F1-258153F80EB6}" srcOrd="0" destOrd="0" presId="urn:microsoft.com/office/officeart/2005/8/layout/default"/>
    <dgm:cxn modelId="{A3258E6B-0B5E-4AB7-9D86-33563F0BBFA8}" srcId="{DA1B3C93-9E26-454C-8473-4F1BFB4AE887}" destId="{5028C0E7-99AE-4A09-A943-F8637B4D21F8}" srcOrd="9" destOrd="0" parTransId="{ECE44ECC-7E44-4BB8-90EC-6A77AA255833}" sibTransId="{3BADDCA5-3D25-4E42-BF2C-6B04FF7072D7}"/>
    <dgm:cxn modelId="{6C46F24B-3235-4595-B84A-F876D19C8F12}" type="presOf" srcId="{DA1B3C93-9E26-454C-8473-4F1BFB4AE887}" destId="{C3EDD373-2365-458A-ADC8-90A9EF38319F}" srcOrd="0" destOrd="0" presId="urn:microsoft.com/office/officeart/2005/8/layout/default"/>
    <dgm:cxn modelId="{D6CB6F71-DE9B-4938-BE5F-C2FF1C93C1BA}" type="presOf" srcId="{A0248F20-58CA-497A-ACC0-14A31EDAEBAA}" destId="{CEFAA62D-2658-46AF-8843-A465FF488393}" srcOrd="0" destOrd="0" presId="urn:microsoft.com/office/officeart/2005/8/layout/default"/>
    <dgm:cxn modelId="{E8FCBB74-9C0F-487B-AF78-0F6027A7994E}" srcId="{DA1B3C93-9E26-454C-8473-4F1BFB4AE887}" destId="{A0248F20-58CA-497A-ACC0-14A31EDAEBAA}" srcOrd="2" destOrd="0" parTransId="{A0EF5BEC-C3AF-4C25-BC81-EBBB99D36423}" sibTransId="{4461D5A3-7B0D-4CA0-AAE6-37A56F9721A9}"/>
    <dgm:cxn modelId="{C03DF074-B7AF-46C7-9DFA-FD59E74DEDCB}" type="presOf" srcId="{361283A5-CF28-4926-92C8-F6D0D68CD5CC}" destId="{832B6EA2-1A85-4680-9B13-AC36FA849A2F}" srcOrd="0" destOrd="0" presId="urn:microsoft.com/office/officeart/2005/8/layout/default"/>
    <dgm:cxn modelId="{33AACE58-2B00-49FA-9702-DCFCF8D27BDB}" type="presOf" srcId="{A648BF84-5207-47D9-BF2B-334C3B9CD4CF}" destId="{C1716FFA-5E1E-40D7-9ED1-E8C37D1FE878}" srcOrd="0" destOrd="0" presId="urn:microsoft.com/office/officeart/2005/8/layout/default"/>
    <dgm:cxn modelId="{88D0317B-B951-4478-9DEE-165B3BCD0263}" type="presOf" srcId="{A6030C30-53DF-40C0-8087-FEC7ADEF1AA2}" destId="{22711797-C541-49C7-946D-587686444063}" srcOrd="0" destOrd="0" presId="urn:microsoft.com/office/officeart/2005/8/layout/default"/>
    <dgm:cxn modelId="{B12A4F85-703C-40A5-BF78-BE2B37B19776}" type="presOf" srcId="{F9F9F9A4-80FA-4C58-98E0-C141B60853D1}" destId="{30C13779-D445-416E-B88F-2CAFB632E573}" srcOrd="0" destOrd="0" presId="urn:microsoft.com/office/officeart/2005/8/layout/default"/>
    <dgm:cxn modelId="{E81FECAB-CF52-40B3-9E9E-448C37E05E24}" srcId="{DA1B3C93-9E26-454C-8473-4F1BFB4AE887}" destId="{87C6A8B0-ED7B-4485-A0E3-5FABC61060EF}" srcOrd="5" destOrd="0" parTransId="{C5869FC8-9B14-4AA7-AE96-F64EBBA59EBD}" sibTransId="{B79C8F6F-EFEB-4C0D-B44B-21CC519BC14C}"/>
    <dgm:cxn modelId="{F5212CC9-57B1-4527-B542-291C0339607B}" srcId="{DA1B3C93-9E26-454C-8473-4F1BFB4AE887}" destId="{A6030C30-53DF-40C0-8087-FEC7ADEF1AA2}" srcOrd="8" destOrd="0" parTransId="{74EF1408-6BDC-466A-9C75-4775A4268C13}" sibTransId="{256B2293-52FC-46F1-8602-1660DCC4F245}"/>
    <dgm:cxn modelId="{425FFACB-CC95-4922-91EE-F558539025D2}" srcId="{DA1B3C93-9E26-454C-8473-4F1BFB4AE887}" destId="{361283A5-CF28-4926-92C8-F6D0D68CD5CC}" srcOrd="1" destOrd="0" parTransId="{EA6E2D70-7D96-4C22-A34F-F556019C21C1}" sibTransId="{13F3D176-ACD4-4390-A805-4BA40D989C42}"/>
    <dgm:cxn modelId="{8FF0A5CF-9131-4838-9523-5A5887F14F4C}" type="presOf" srcId="{E827F50D-A42E-49D0-8A83-C47EBF6B1F01}" destId="{BDC46634-E05E-4034-B017-DA75664E97FD}" srcOrd="0" destOrd="0" presId="urn:microsoft.com/office/officeart/2005/8/layout/default"/>
    <dgm:cxn modelId="{08D1F4E1-BFAC-4D2E-8BF9-2AB078D2D603}" type="presOf" srcId="{87C6A8B0-ED7B-4485-A0E3-5FABC61060EF}" destId="{8A06872B-80B8-4BD4-AEE0-E4B27AC62CEC}" srcOrd="0" destOrd="0" presId="urn:microsoft.com/office/officeart/2005/8/layout/default"/>
    <dgm:cxn modelId="{358345EA-D957-4000-A887-ADFC3C11049C}" srcId="{DA1B3C93-9E26-454C-8473-4F1BFB4AE887}" destId="{77C2F837-53D7-4509-ADC5-3C10C6C6E480}" srcOrd="4" destOrd="0" parTransId="{04C8B56E-1E62-4791-902C-B26033491888}" sibTransId="{73CDE29F-C44F-4676-A566-6FD4E27F186D}"/>
    <dgm:cxn modelId="{E70063F9-82DB-44FB-ACAE-4A4730617119}" srcId="{DA1B3C93-9E26-454C-8473-4F1BFB4AE887}" destId="{F9F9F9A4-80FA-4C58-98E0-C141B60853D1}" srcOrd="7" destOrd="0" parTransId="{DBB17CD5-449F-429D-AB61-49B0E3B7DFC5}" sibTransId="{CE338E83-3029-4DC1-8EE1-88AECA45B3D1}"/>
    <dgm:cxn modelId="{12FF8964-44AE-444C-87CD-5260F6FF0D49}" type="presParOf" srcId="{C3EDD373-2365-458A-ADC8-90A9EF38319F}" destId="{C1716FFA-5E1E-40D7-9ED1-E8C37D1FE878}" srcOrd="0" destOrd="0" presId="urn:microsoft.com/office/officeart/2005/8/layout/default"/>
    <dgm:cxn modelId="{E17BFAF3-F182-4A59-A770-0A962C4EFE09}" type="presParOf" srcId="{C3EDD373-2365-458A-ADC8-90A9EF38319F}" destId="{E369C054-A52D-4A23-A3F8-61083F9942AE}" srcOrd="1" destOrd="0" presId="urn:microsoft.com/office/officeart/2005/8/layout/default"/>
    <dgm:cxn modelId="{2B2A9B5B-BE94-48B1-A841-70AB5D9B858F}" type="presParOf" srcId="{C3EDD373-2365-458A-ADC8-90A9EF38319F}" destId="{832B6EA2-1A85-4680-9B13-AC36FA849A2F}" srcOrd="2" destOrd="0" presId="urn:microsoft.com/office/officeart/2005/8/layout/default"/>
    <dgm:cxn modelId="{A84F55BA-02DA-432E-8B67-ABEAA710A2B7}" type="presParOf" srcId="{C3EDD373-2365-458A-ADC8-90A9EF38319F}" destId="{7FEADF23-2402-429B-B725-8EBE4F4E416B}" srcOrd="3" destOrd="0" presId="urn:microsoft.com/office/officeart/2005/8/layout/default"/>
    <dgm:cxn modelId="{418E500B-4E9D-4487-927C-45F6B553C559}" type="presParOf" srcId="{C3EDD373-2365-458A-ADC8-90A9EF38319F}" destId="{CEFAA62D-2658-46AF-8843-A465FF488393}" srcOrd="4" destOrd="0" presId="urn:microsoft.com/office/officeart/2005/8/layout/default"/>
    <dgm:cxn modelId="{995A9D98-6949-4A78-9FF4-F232358F5B9F}" type="presParOf" srcId="{C3EDD373-2365-458A-ADC8-90A9EF38319F}" destId="{C77B2C54-512A-41E0-8A00-0539818B4E23}" srcOrd="5" destOrd="0" presId="urn:microsoft.com/office/officeart/2005/8/layout/default"/>
    <dgm:cxn modelId="{AFB84E24-566E-4C5D-93D6-41683B260C1D}" type="presParOf" srcId="{C3EDD373-2365-458A-ADC8-90A9EF38319F}" destId="{0D9CFFDD-2FD2-4F5A-A7E4-02B413C2F1B4}" srcOrd="6" destOrd="0" presId="urn:microsoft.com/office/officeart/2005/8/layout/default"/>
    <dgm:cxn modelId="{0F260C5F-BE22-408D-B91D-F7F7210ACC8E}" type="presParOf" srcId="{C3EDD373-2365-458A-ADC8-90A9EF38319F}" destId="{ED0F5DC9-569D-45E0-9AB0-4EDF773064D7}" srcOrd="7" destOrd="0" presId="urn:microsoft.com/office/officeart/2005/8/layout/default"/>
    <dgm:cxn modelId="{354C0835-5EE1-475E-B10D-CDEA5A3A9867}" type="presParOf" srcId="{C3EDD373-2365-458A-ADC8-90A9EF38319F}" destId="{5F444503-101D-4349-A3F1-258153F80EB6}" srcOrd="8" destOrd="0" presId="urn:microsoft.com/office/officeart/2005/8/layout/default"/>
    <dgm:cxn modelId="{FB394DAA-1145-4B50-9F3B-208C547DCE34}" type="presParOf" srcId="{C3EDD373-2365-458A-ADC8-90A9EF38319F}" destId="{8C0866AB-05B6-4EFB-BB36-86BE9F83D232}" srcOrd="9" destOrd="0" presId="urn:microsoft.com/office/officeart/2005/8/layout/default"/>
    <dgm:cxn modelId="{3DA5CDAF-937F-43EE-BFA0-5F20F2588053}" type="presParOf" srcId="{C3EDD373-2365-458A-ADC8-90A9EF38319F}" destId="{8A06872B-80B8-4BD4-AEE0-E4B27AC62CEC}" srcOrd="10" destOrd="0" presId="urn:microsoft.com/office/officeart/2005/8/layout/default"/>
    <dgm:cxn modelId="{33505136-368F-48B6-B00F-6D50BDEE7F27}" type="presParOf" srcId="{C3EDD373-2365-458A-ADC8-90A9EF38319F}" destId="{5C8A703C-988F-44F5-A8CA-7CE5F43E0765}" srcOrd="11" destOrd="0" presId="urn:microsoft.com/office/officeart/2005/8/layout/default"/>
    <dgm:cxn modelId="{D4108340-1C7B-47B5-A7E9-956050562AB7}" type="presParOf" srcId="{C3EDD373-2365-458A-ADC8-90A9EF38319F}" destId="{BDC46634-E05E-4034-B017-DA75664E97FD}" srcOrd="12" destOrd="0" presId="urn:microsoft.com/office/officeart/2005/8/layout/default"/>
    <dgm:cxn modelId="{8D654533-0125-481F-BD01-32C2D8022488}" type="presParOf" srcId="{C3EDD373-2365-458A-ADC8-90A9EF38319F}" destId="{782AEE28-BF09-45EE-B285-F1C416B05FF8}" srcOrd="13" destOrd="0" presId="urn:microsoft.com/office/officeart/2005/8/layout/default"/>
    <dgm:cxn modelId="{4569CD57-06EB-4B8C-B497-3D2155CA350F}" type="presParOf" srcId="{C3EDD373-2365-458A-ADC8-90A9EF38319F}" destId="{30C13779-D445-416E-B88F-2CAFB632E573}" srcOrd="14" destOrd="0" presId="urn:microsoft.com/office/officeart/2005/8/layout/default"/>
    <dgm:cxn modelId="{4608345C-C71C-4952-A75E-88BA572187AD}" type="presParOf" srcId="{C3EDD373-2365-458A-ADC8-90A9EF38319F}" destId="{4ED991EF-FFDE-452A-9539-384EBDCBB67D}" srcOrd="15" destOrd="0" presId="urn:microsoft.com/office/officeart/2005/8/layout/default"/>
    <dgm:cxn modelId="{8395B618-C3C3-4097-A941-395BDFE0E7C2}" type="presParOf" srcId="{C3EDD373-2365-458A-ADC8-90A9EF38319F}" destId="{22711797-C541-49C7-946D-587686444063}" srcOrd="16" destOrd="0" presId="urn:microsoft.com/office/officeart/2005/8/layout/default"/>
    <dgm:cxn modelId="{07CD4639-37C7-4C96-86B3-CE9526F53706}" type="presParOf" srcId="{C3EDD373-2365-458A-ADC8-90A9EF38319F}" destId="{660FE104-2044-4EE5-9BD2-394253DC10F8}" srcOrd="17" destOrd="0" presId="urn:microsoft.com/office/officeart/2005/8/layout/default"/>
    <dgm:cxn modelId="{518596CB-1D19-4C6B-8BFA-D146662740B7}" type="presParOf" srcId="{C3EDD373-2365-458A-ADC8-90A9EF38319F}" destId="{5EBA3FA8-4663-4BCC-AD4A-82B40DBA6982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4C4A33-8DA2-4122-A92D-3989BB6C5C7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D1DEE6-BC01-483E-A8B6-86F5C19ADB50}">
      <dgm:prSet/>
      <dgm:spPr/>
      <dgm:t>
        <a:bodyPr/>
        <a:lstStyle/>
        <a:p>
          <a:r>
            <a:rPr lang="en-US"/>
            <a:t>• Configure SharePoint and OneDrive external sharing settings </a:t>
          </a:r>
        </a:p>
      </dgm:t>
    </dgm:pt>
    <dgm:pt modelId="{5B549274-5748-4666-9797-22E724119443}" type="parTrans" cxnId="{73DC3206-73A8-4C4A-B1B8-38CB1BE62960}">
      <dgm:prSet/>
      <dgm:spPr/>
      <dgm:t>
        <a:bodyPr/>
        <a:lstStyle/>
        <a:p>
          <a:endParaRPr lang="en-US"/>
        </a:p>
      </dgm:t>
    </dgm:pt>
    <dgm:pt modelId="{CE6FE188-02D1-4CA4-8044-1231819DC05A}" type="sibTrans" cxnId="{73DC3206-73A8-4C4A-B1B8-38CB1BE62960}">
      <dgm:prSet/>
      <dgm:spPr/>
      <dgm:t>
        <a:bodyPr/>
        <a:lstStyle/>
        <a:p>
          <a:endParaRPr lang="en-US"/>
        </a:p>
      </dgm:t>
    </dgm:pt>
    <dgm:pt modelId="{78B20387-D355-4B3E-A6CD-126082842289}">
      <dgm:prSet/>
      <dgm:spPr/>
      <dgm:t>
        <a:bodyPr/>
        <a:lstStyle/>
        <a:p>
          <a:r>
            <a:rPr lang="en-US"/>
            <a:t>• Configure External access in Teams admin center </a:t>
          </a:r>
        </a:p>
      </dgm:t>
    </dgm:pt>
    <dgm:pt modelId="{9F21A36E-E384-49DE-948D-E0083F7B4DFB}" type="parTrans" cxnId="{857FB7F6-914B-45AE-B950-F0E7C5D13BD0}">
      <dgm:prSet/>
      <dgm:spPr/>
      <dgm:t>
        <a:bodyPr/>
        <a:lstStyle/>
        <a:p>
          <a:endParaRPr lang="en-US"/>
        </a:p>
      </dgm:t>
    </dgm:pt>
    <dgm:pt modelId="{40CE1981-DE58-4694-A479-A3DC83D2390F}" type="sibTrans" cxnId="{857FB7F6-914B-45AE-B950-F0E7C5D13BD0}">
      <dgm:prSet/>
      <dgm:spPr/>
      <dgm:t>
        <a:bodyPr/>
        <a:lstStyle/>
        <a:p>
          <a:endParaRPr lang="en-US"/>
        </a:p>
      </dgm:t>
    </dgm:pt>
    <dgm:pt modelId="{1483EBC7-FC37-44C1-AAC5-EF45896F8EDD}">
      <dgm:prSet/>
      <dgm:spPr/>
      <dgm:t>
        <a:bodyPr/>
        <a:lstStyle/>
        <a:p>
          <a:r>
            <a:rPr lang="en-US"/>
            <a:t>• Configure external collaboration settings in Azure Active Directory for guest access </a:t>
          </a:r>
        </a:p>
      </dgm:t>
    </dgm:pt>
    <dgm:pt modelId="{73A09EC1-7D4A-44B2-A1CA-0548674032ED}" type="parTrans" cxnId="{26B87AB1-8AFE-4439-8860-E560C6287DA0}">
      <dgm:prSet/>
      <dgm:spPr/>
      <dgm:t>
        <a:bodyPr/>
        <a:lstStyle/>
        <a:p>
          <a:endParaRPr lang="en-US"/>
        </a:p>
      </dgm:t>
    </dgm:pt>
    <dgm:pt modelId="{17FDCAF8-B2F8-42B9-9287-2F55593A07E0}" type="sibTrans" cxnId="{26B87AB1-8AFE-4439-8860-E560C6287DA0}">
      <dgm:prSet/>
      <dgm:spPr/>
      <dgm:t>
        <a:bodyPr/>
        <a:lstStyle/>
        <a:p>
          <a:endParaRPr lang="en-US"/>
        </a:p>
      </dgm:t>
    </dgm:pt>
    <dgm:pt modelId="{6AD3EF91-49C2-45F7-9937-1FDBA56A5390}">
      <dgm:prSet/>
      <dgm:spPr/>
      <dgm:t>
        <a:bodyPr/>
        <a:lstStyle/>
        <a:p>
          <a:r>
            <a:rPr lang="en-US"/>
            <a:t>• Configure guest access and sharing from the Microsoft Teams admin center, Microsoft 365 admin center, or Azure AD Active Directory admin center </a:t>
          </a:r>
        </a:p>
      </dgm:t>
    </dgm:pt>
    <dgm:pt modelId="{0C1AE942-E935-4765-A07D-203BBA74B494}" type="parTrans" cxnId="{3C2A0142-61DD-4890-B129-7356716FAD7B}">
      <dgm:prSet/>
      <dgm:spPr/>
      <dgm:t>
        <a:bodyPr/>
        <a:lstStyle/>
        <a:p>
          <a:endParaRPr lang="en-US"/>
        </a:p>
      </dgm:t>
    </dgm:pt>
    <dgm:pt modelId="{0876AA1F-7C0C-4A95-A804-F8D84408F9F7}" type="sibTrans" cxnId="{3C2A0142-61DD-4890-B129-7356716FAD7B}">
      <dgm:prSet/>
      <dgm:spPr/>
      <dgm:t>
        <a:bodyPr/>
        <a:lstStyle/>
        <a:p>
          <a:endParaRPr lang="en-US"/>
        </a:p>
      </dgm:t>
    </dgm:pt>
    <dgm:pt modelId="{8A8A615E-4D64-4A5F-B6C0-5C4F6796E30F}">
      <dgm:prSet/>
      <dgm:spPr/>
      <dgm:t>
        <a:bodyPr/>
        <a:lstStyle/>
        <a:p>
          <a:r>
            <a:rPr lang="en-US"/>
            <a:t>• Control guest access to a specific team, including sensitivity labels and Microsoft Azure Active Directory (Azure AD), part of Microsoft Entra </a:t>
          </a:r>
        </a:p>
      </dgm:t>
    </dgm:pt>
    <dgm:pt modelId="{0FC51B8F-282E-45C6-B83C-7A706AB87009}" type="parTrans" cxnId="{216C4519-E826-42E0-AF2F-B18B02E2A48B}">
      <dgm:prSet/>
      <dgm:spPr/>
      <dgm:t>
        <a:bodyPr/>
        <a:lstStyle/>
        <a:p>
          <a:endParaRPr lang="en-US"/>
        </a:p>
      </dgm:t>
    </dgm:pt>
    <dgm:pt modelId="{30A3DFA6-2454-4B72-8392-00169764FC70}" type="sibTrans" cxnId="{216C4519-E826-42E0-AF2F-B18B02E2A48B}">
      <dgm:prSet/>
      <dgm:spPr/>
      <dgm:t>
        <a:bodyPr/>
        <a:lstStyle/>
        <a:p>
          <a:endParaRPr lang="en-US"/>
        </a:p>
      </dgm:t>
    </dgm:pt>
    <dgm:pt modelId="{95803C76-4DFB-4CA2-A180-222F248B0A1F}">
      <dgm:prSet/>
      <dgm:spPr/>
      <dgm:t>
        <a:bodyPr/>
        <a:lstStyle/>
        <a:p>
          <a:r>
            <a:rPr lang="en-US"/>
            <a:t>• Remove guests from teams and Azure AD</a:t>
          </a:r>
        </a:p>
      </dgm:t>
    </dgm:pt>
    <dgm:pt modelId="{D6375B22-5D44-4668-B3FD-425364344D27}" type="parTrans" cxnId="{DA336192-D37D-48FD-B74C-153EF8239DF2}">
      <dgm:prSet/>
      <dgm:spPr/>
      <dgm:t>
        <a:bodyPr/>
        <a:lstStyle/>
        <a:p>
          <a:endParaRPr lang="en-US"/>
        </a:p>
      </dgm:t>
    </dgm:pt>
    <dgm:pt modelId="{AB8239A2-1F33-43BA-8169-A3F3404DFA54}" type="sibTrans" cxnId="{DA336192-D37D-48FD-B74C-153EF8239DF2}">
      <dgm:prSet/>
      <dgm:spPr/>
      <dgm:t>
        <a:bodyPr/>
        <a:lstStyle/>
        <a:p>
          <a:endParaRPr lang="en-US"/>
        </a:p>
      </dgm:t>
    </dgm:pt>
    <dgm:pt modelId="{76C439D9-B941-4884-8CD2-7EC5057DB7AD}" type="pres">
      <dgm:prSet presAssocID="{1D4C4A33-8DA2-4122-A92D-3989BB6C5C74}" presName="diagram" presStyleCnt="0">
        <dgm:presLayoutVars>
          <dgm:dir/>
          <dgm:resizeHandles val="exact"/>
        </dgm:presLayoutVars>
      </dgm:prSet>
      <dgm:spPr/>
    </dgm:pt>
    <dgm:pt modelId="{35AF22A0-94C4-41C2-86F8-FDF466DAE908}" type="pres">
      <dgm:prSet presAssocID="{7ED1DEE6-BC01-483E-A8B6-86F5C19ADB50}" presName="node" presStyleLbl="node1" presStyleIdx="0" presStyleCnt="6">
        <dgm:presLayoutVars>
          <dgm:bulletEnabled val="1"/>
        </dgm:presLayoutVars>
      </dgm:prSet>
      <dgm:spPr/>
    </dgm:pt>
    <dgm:pt modelId="{63F4402A-55D4-48B4-881F-F00EF79A46EB}" type="pres">
      <dgm:prSet presAssocID="{CE6FE188-02D1-4CA4-8044-1231819DC05A}" presName="sibTrans" presStyleCnt="0"/>
      <dgm:spPr/>
    </dgm:pt>
    <dgm:pt modelId="{80337FA3-6A53-4BED-A497-4CC283C15C3D}" type="pres">
      <dgm:prSet presAssocID="{78B20387-D355-4B3E-A6CD-126082842289}" presName="node" presStyleLbl="node1" presStyleIdx="1" presStyleCnt="6">
        <dgm:presLayoutVars>
          <dgm:bulletEnabled val="1"/>
        </dgm:presLayoutVars>
      </dgm:prSet>
      <dgm:spPr/>
    </dgm:pt>
    <dgm:pt modelId="{601C280D-0A61-44DA-B170-824AFD0D7202}" type="pres">
      <dgm:prSet presAssocID="{40CE1981-DE58-4694-A479-A3DC83D2390F}" presName="sibTrans" presStyleCnt="0"/>
      <dgm:spPr/>
    </dgm:pt>
    <dgm:pt modelId="{2C95BA0B-836F-4E05-A6FD-016BAA33A7C8}" type="pres">
      <dgm:prSet presAssocID="{1483EBC7-FC37-44C1-AAC5-EF45896F8EDD}" presName="node" presStyleLbl="node1" presStyleIdx="2" presStyleCnt="6">
        <dgm:presLayoutVars>
          <dgm:bulletEnabled val="1"/>
        </dgm:presLayoutVars>
      </dgm:prSet>
      <dgm:spPr/>
    </dgm:pt>
    <dgm:pt modelId="{CBEC4611-16AE-4D8C-8C40-6F90EFF96E1F}" type="pres">
      <dgm:prSet presAssocID="{17FDCAF8-B2F8-42B9-9287-2F55593A07E0}" presName="sibTrans" presStyleCnt="0"/>
      <dgm:spPr/>
    </dgm:pt>
    <dgm:pt modelId="{143FB86A-729A-48F5-B65B-3E7468652277}" type="pres">
      <dgm:prSet presAssocID="{6AD3EF91-49C2-45F7-9937-1FDBA56A5390}" presName="node" presStyleLbl="node1" presStyleIdx="3" presStyleCnt="6">
        <dgm:presLayoutVars>
          <dgm:bulletEnabled val="1"/>
        </dgm:presLayoutVars>
      </dgm:prSet>
      <dgm:spPr/>
    </dgm:pt>
    <dgm:pt modelId="{6631291E-212D-4C5E-BF04-EEBA8813FB31}" type="pres">
      <dgm:prSet presAssocID="{0876AA1F-7C0C-4A95-A804-F8D84408F9F7}" presName="sibTrans" presStyleCnt="0"/>
      <dgm:spPr/>
    </dgm:pt>
    <dgm:pt modelId="{3394FF35-F0B8-4EFB-BA01-B50EDE1732C8}" type="pres">
      <dgm:prSet presAssocID="{8A8A615E-4D64-4A5F-B6C0-5C4F6796E30F}" presName="node" presStyleLbl="node1" presStyleIdx="4" presStyleCnt="6">
        <dgm:presLayoutVars>
          <dgm:bulletEnabled val="1"/>
        </dgm:presLayoutVars>
      </dgm:prSet>
      <dgm:spPr/>
    </dgm:pt>
    <dgm:pt modelId="{DFB51FB4-828D-4F3B-A0B4-B215E8C133FF}" type="pres">
      <dgm:prSet presAssocID="{30A3DFA6-2454-4B72-8392-00169764FC70}" presName="sibTrans" presStyleCnt="0"/>
      <dgm:spPr/>
    </dgm:pt>
    <dgm:pt modelId="{3FEE6FD1-65EC-41CA-8A65-6112EE39D2DC}" type="pres">
      <dgm:prSet presAssocID="{95803C76-4DFB-4CA2-A180-222F248B0A1F}" presName="node" presStyleLbl="node1" presStyleIdx="5" presStyleCnt="6">
        <dgm:presLayoutVars>
          <dgm:bulletEnabled val="1"/>
        </dgm:presLayoutVars>
      </dgm:prSet>
      <dgm:spPr/>
    </dgm:pt>
  </dgm:ptLst>
  <dgm:cxnLst>
    <dgm:cxn modelId="{03AE5401-BFD8-42CE-96E6-A8D9794D424C}" type="presOf" srcId="{78B20387-D355-4B3E-A6CD-126082842289}" destId="{80337FA3-6A53-4BED-A497-4CC283C15C3D}" srcOrd="0" destOrd="0" presId="urn:microsoft.com/office/officeart/2005/8/layout/default"/>
    <dgm:cxn modelId="{73DC3206-73A8-4C4A-B1B8-38CB1BE62960}" srcId="{1D4C4A33-8DA2-4122-A92D-3989BB6C5C74}" destId="{7ED1DEE6-BC01-483E-A8B6-86F5C19ADB50}" srcOrd="0" destOrd="0" parTransId="{5B549274-5748-4666-9797-22E724119443}" sibTransId="{CE6FE188-02D1-4CA4-8044-1231819DC05A}"/>
    <dgm:cxn modelId="{EA3D7109-1E36-456F-89A8-07FADB4D9071}" type="presOf" srcId="{95803C76-4DFB-4CA2-A180-222F248B0A1F}" destId="{3FEE6FD1-65EC-41CA-8A65-6112EE39D2DC}" srcOrd="0" destOrd="0" presId="urn:microsoft.com/office/officeart/2005/8/layout/default"/>
    <dgm:cxn modelId="{216C4519-E826-42E0-AF2F-B18B02E2A48B}" srcId="{1D4C4A33-8DA2-4122-A92D-3989BB6C5C74}" destId="{8A8A615E-4D64-4A5F-B6C0-5C4F6796E30F}" srcOrd="4" destOrd="0" parTransId="{0FC51B8F-282E-45C6-B83C-7A706AB87009}" sibTransId="{30A3DFA6-2454-4B72-8392-00169764FC70}"/>
    <dgm:cxn modelId="{CF6F653A-2DB9-4652-AAA5-4EF2A37CD5FE}" type="presOf" srcId="{6AD3EF91-49C2-45F7-9937-1FDBA56A5390}" destId="{143FB86A-729A-48F5-B65B-3E7468652277}" srcOrd="0" destOrd="0" presId="urn:microsoft.com/office/officeart/2005/8/layout/default"/>
    <dgm:cxn modelId="{3C2A0142-61DD-4890-B129-7356716FAD7B}" srcId="{1D4C4A33-8DA2-4122-A92D-3989BB6C5C74}" destId="{6AD3EF91-49C2-45F7-9937-1FDBA56A5390}" srcOrd="3" destOrd="0" parTransId="{0C1AE942-E935-4765-A07D-203BBA74B494}" sibTransId="{0876AA1F-7C0C-4A95-A804-F8D84408F9F7}"/>
    <dgm:cxn modelId="{295C0F4E-346E-423F-8EA5-64E1E58AF708}" type="presOf" srcId="{1D4C4A33-8DA2-4122-A92D-3989BB6C5C74}" destId="{76C439D9-B941-4884-8CD2-7EC5057DB7AD}" srcOrd="0" destOrd="0" presId="urn:microsoft.com/office/officeart/2005/8/layout/default"/>
    <dgm:cxn modelId="{B239E153-34E4-4F55-B93A-E64745B34D3A}" type="presOf" srcId="{8A8A615E-4D64-4A5F-B6C0-5C4F6796E30F}" destId="{3394FF35-F0B8-4EFB-BA01-B50EDE1732C8}" srcOrd="0" destOrd="0" presId="urn:microsoft.com/office/officeart/2005/8/layout/default"/>
    <dgm:cxn modelId="{DA336192-D37D-48FD-B74C-153EF8239DF2}" srcId="{1D4C4A33-8DA2-4122-A92D-3989BB6C5C74}" destId="{95803C76-4DFB-4CA2-A180-222F248B0A1F}" srcOrd="5" destOrd="0" parTransId="{D6375B22-5D44-4668-B3FD-425364344D27}" sibTransId="{AB8239A2-1F33-43BA-8169-A3F3404DFA54}"/>
    <dgm:cxn modelId="{59337592-D0C0-4302-ACF1-1C9FF0A7290F}" type="presOf" srcId="{7ED1DEE6-BC01-483E-A8B6-86F5C19ADB50}" destId="{35AF22A0-94C4-41C2-86F8-FDF466DAE908}" srcOrd="0" destOrd="0" presId="urn:microsoft.com/office/officeart/2005/8/layout/default"/>
    <dgm:cxn modelId="{26B87AB1-8AFE-4439-8860-E560C6287DA0}" srcId="{1D4C4A33-8DA2-4122-A92D-3989BB6C5C74}" destId="{1483EBC7-FC37-44C1-AAC5-EF45896F8EDD}" srcOrd="2" destOrd="0" parTransId="{73A09EC1-7D4A-44B2-A1CA-0548674032ED}" sibTransId="{17FDCAF8-B2F8-42B9-9287-2F55593A07E0}"/>
    <dgm:cxn modelId="{2BFE42BC-7C90-49E6-8BBC-3ADC294D4B3C}" type="presOf" srcId="{1483EBC7-FC37-44C1-AAC5-EF45896F8EDD}" destId="{2C95BA0B-836F-4E05-A6FD-016BAA33A7C8}" srcOrd="0" destOrd="0" presId="urn:microsoft.com/office/officeart/2005/8/layout/default"/>
    <dgm:cxn modelId="{857FB7F6-914B-45AE-B950-F0E7C5D13BD0}" srcId="{1D4C4A33-8DA2-4122-A92D-3989BB6C5C74}" destId="{78B20387-D355-4B3E-A6CD-126082842289}" srcOrd="1" destOrd="0" parTransId="{9F21A36E-E384-49DE-948D-E0083F7B4DFB}" sibTransId="{40CE1981-DE58-4694-A479-A3DC83D2390F}"/>
    <dgm:cxn modelId="{81AA7E4B-7682-44CE-819E-A90CE716F2FC}" type="presParOf" srcId="{76C439D9-B941-4884-8CD2-7EC5057DB7AD}" destId="{35AF22A0-94C4-41C2-86F8-FDF466DAE908}" srcOrd="0" destOrd="0" presId="urn:microsoft.com/office/officeart/2005/8/layout/default"/>
    <dgm:cxn modelId="{1B39A865-D08C-457A-AE20-6CE4B349F2CC}" type="presParOf" srcId="{76C439D9-B941-4884-8CD2-7EC5057DB7AD}" destId="{63F4402A-55D4-48B4-881F-F00EF79A46EB}" srcOrd="1" destOrd="0" presId="urn:microsoft.com/office/officeart/2005/8/layout/default"/>
    <dgm:cxn modelId="{2AC3664F-DDD9-46E1-AC45-E32B9C6A1F49}" type="presParOf" srcId="{76C439D9-B941-4884-8CD2-7EC5057DB7AD}" destId="{80337FA3-6A53-4BED-A497-4CC283C15C3D}" srcOrd="2" destOrd="0" presId="urn:microsoft.com/office/officeart/2005/8/layout/default"/>
    <dgm:cxn modelId="{D64A6A0A-AE74-4D39-957B-8289B0FE858B}" type="presParOf" srcId="{76C439D9-B941-4884-8CD2-7EC5057DB7AD}" destId="{601C280D-0A61-44DA-B170-824AFD0D7202}" srcOrd="3" destOrd="0" presId="urn:microsoft.com/office/officeart/2005/8/layout/default"/>
    <dgm:cxn modelId="{1FFDC328-3A91-4387-BE51-7FCEB599C412}" type="presParOf" srcId="{76C439D9-B941-4884-8CD2-7EC5057DB7AD}" destId="{2C95BA0B-836F-4E05-A6FD-016BAA33A7C8}" srcOrd="4" destOrd="0" presId="urn:microsoft.com/office/officeart/2005/8/layout/default"/>
    <dgm:cxn modelId="{7F6CCFE7-32EF-4358-98A9-F3E79D960F77}" type="presParOf" srcId="{76C439D9-B941-4884-8CD2-7EC5057DB7AD}" destId="{CBEC4611-16AE-4D8C-8C40-6F90EFF96E1F}" srcOrd="5" destOrd="0" presId="urn:microsoft.com/office/officeart/2005/8/layout/default"/>
    <dgm:cxn modelId="{7F79820C-47BC-4EC4-81AE-7A3603CA36F4}" type="presParOf" srcId="{76C439D9-B941-4884-8CD2-7EC5057DB7AD}" destId="{143FB86A-729A-48F5-B65B-3E7468652277}" srcOrd="6" destOrd="0" presId="urn:microsoft.com/office/officeart/2005/8/layout/default"/>
    <dgm:cxn modelId="{314FD71E-CAED-46E9-B268-BE2B4DBE5D46}" type="presParOf" srcId="{76C439D9-B941-4884-8CD2-7EC5057DB7AD}" destId="{6631291E-212D-4C5E-BF04-EEBA8813FB31}" srcOrd="7" destOrd="0" presId="urn:microsoft.com/office/officeart/2005/8/layout/default"/>
    <dgm:cxn modelId="{9DDCB757-51C2-4DCB-980B-1343A862D203}" type="presParOf" srcId="{76C439D9-B941-4884-8CD2-7EC5057DB7AD}" destId="{3394FF35-F0B8-4EFB-BA01-B50EDE1732C8}" srcOrd="8" destOrd="0" presId="urn:microsoft.com/office/officeart/2005/8/layout/default"/>
    <dgm:cxn modelId="{7BB3D420-2D11-4879-8A1C-1B043FBE8097}" type="presParOf" srcId="{76C439D9-B941-4884-8CD2-7EC5057DB7AD}" destId="{DFB51FB4-828D-4F3B-A0B4-B215E8C133FF}" srcOrd="9" destOrd="0" presId="urn:microsoft.com/office/officeart/2005/8/layout/default"/>
    <dgm:cxn modelId="{CBBB389D-1497-4564-A151-7D935840B968}" type="presParOf" srcId="{76C439D9-B941-4884-8CD2-7EC5057DB7AD}" destId="{3FEE6FD1-65EC-41CA-8A65-6112EE39D2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16FFA-5E1E-40D7-9ED1-E8C37D1FE878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Plan and manage Microsoft Teams preview by using Microsoft Teams update policies </a:t>
          </a:r>
        </a:p>
      </dsp:txBody>
      <dsp:txXfrm>
        <a:off x="582645" y="1178"/>
        <a:ext cx="2174490" cy="1304694"/>
      </dsp:txXfrm>
    </dsp:sp>
    <dsp:sp modelId="{832B6EA2-1A85-4680-9B13-AC36FA849A2F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750949"/>
                <a:satOff val="-1935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50949"/>
                <a:satOff val="-1935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50949"/>
                <a:satOff val="-1935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Create and manage policy packages in Microsoft Teams </a:t>
          </a:r>
        </a:p>
      </dsp:txBody>
      <dsp:txXfrm>
        <a:off x="2974584" y="1178"/>
        <a:ext cx="2174490" cy="1304694"/>
      </dsp:txXfrm>
    </dsp:sp>
    <dsp:sp modelId="{CEFAA62D-2658-46AF-8843-A465FF488393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1501898"/>
                <a:satOff val="-3871"/>
                <a:lumOff val="-26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01898"/>
                <a:satOff val="-3871"/>
                <a:lumOff val="-26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01898"/>
                <a:satOff val="-3871"/>
                <a:lumOff val="-26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Plan and configure policy assignment for users and groups </a:t>
          </a:r>
        </a:p>
      </dsp:txBody>
      <dsp:txXfrm>
        <a:off x="5366524" y="1178"/>
        <a:ext cx="2174490" cy="1304694"/>
      </dsp:txXfrm>
    </dsp:sp>
    <dsp:sp modelId="{0D9CFFDD-2FD2-4F5A-A7E4-02B413C2F1B4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Set up policies for Microsoft 365 groups creation </a:t>
          </a:r>
        </a:p>
      </dsp:txBody>
      <dsp:txXfrm>
        <a:off x="7758464" y="1178"/>
        <a:ext cx="2174490" cy="1304694"/>
      </dsp:txXfrm>
    </dsp:sp>
    <dsp:sp modelId="{5F444503-101D-4349-A3F1-258153F80EB6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3003797"/>
                <a:satOff val="-7742"/>
                <a:lumOff val="-52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03797"/>
                <a:satOff val="-7742"/>
                <a:lumOff val="-52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03797"/>
                <a:satOff val="-7742"/>
                <a:lumOff val="-52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Configure an expiration policy for Microsoft 365 groups </a:t>
          </a:r>
        </a:p>
      </dsp:txBody>
      <dsp:txXfrm>
        <a:off x="582645" y="1523321"/>
        <a:ext cx="2174490" cy="1304694"/>
      </dsp:txXfrm>
    </dsp:sp>
    <dsp:sp modelId="{8A06872B-80B8-4BD4-AEE0-E4B27AC62CEC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3754746"/>
                <a:satOff val="-9677"/>
                <a:lumOff val="-6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754746"/>
                <a:satOff val="-9677"/>
                <a:lumOff val="-6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754746"/>
                <a:satOff val="-9677"/>
                <a:lumOff val="-6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Configure a naming policy for Microsoft 365 groups </a:t>
          </a:r>
        </a:p>
      </dsp:txBody>
      <dsp:txXfrm>
        <a:off x="2974584" y="1523321"/>
        <a:ext cx="2174490" cy="1304694"/>
      </dsp:txXfrm>
    </dsp:sp>
    <dsp:sp modelId="{BDC46634-E05E-4034-B017-DA75664E97FD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Archive, delete, or unarchive one or more teams </a:t>
          </a:r>
        </a:p>
      </dsp:txBody>
      <dsp:txXfrm>
        <a:off x="5366524" y="1523321"/>
        <a:ext cx="2174490" cy="1304694"/>
      </dsp:txXfrm>
    </dsp:sp>
    <dsp:sp modelId="{30C13779-D445-416E-B88F-2CAFB632E573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5256644"/>
                <a:satOff val="-13548"/>
                <a:lumOff val="-91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56644"/>
                <a:satOff val="-13548"/>
                <a:lumOff val="-91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56644"/>
                <a:satOff val="-13548"/>
                <a:lumOff val="-91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Restore or troubleshoot deletion of a Microsoft 365 group or part of a Microsoft 365 group </a:t>
          </a:r>
        </a:p>
      </dsp:txBody>
      <dsp:txXfrm>
        <a:off x="7758464" y="1523321"/>
        <a:ext cx="2174490" cy="1304694"/>
      </dsp:txXfrm>
    </dsp:sp>
    <dsp:sp modelId="{22711797-C541-49C7-946D-587686444063}">
      <dsp:nvSpPr>
        <dsp:cNvPr id="0" name=""/>
        <dsp:cNvSpPr/>
      </dsp:nvSpPr>
      <dsp:spPr>
        <a:xfrm>
          <a:off x="2974584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6007594"/>
                <a:satOff val="-15484"/>
                <a:lumOff val="-104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07594"/>
                <a:satOff val="-15484"/>
                <a:lumOff val="-104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07594"/>
                <a:satOff val="-15484"/>
                <a:lumOff val="-104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Choose when to use access reviews in Microsoft Azure Active Directory (Azure AD), part of Microsoft Entra for members and guests </a:t>
          </a:r>
        </a:p>
      </dsp:txBody>
      <dsp:txXfrm>
        <a:off x="2974584" y="3045465"/>
        <a:ext cx="2174490" cy="1304694"/>
      </dsp:txXfrm>
    </dsp:sp>
    <dsp:sp modelId="{5EBA3FA8-4663-4BCC-AD4A-82B40DBA6982}">
      <dsp:nvSpPr>
        <dsp:cNvPr id="0" name=""/>
        <dsp:cNvSpPr/>
      </dsp:nvSpPr>
      <dsp:spPr>
        <a:xfrm>
          <a:off x="5366524" y="3045465"/>
          <a:ext cx="2174490" cy="1304694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Perform bulk operations with PowerShell</a:t>
          </a:r>
        </a:p>
      </dsp:txBody>
      <dsp:txXfrm>
        <a:off x="5366524" y="3045465"/>
        <a:ext cx="2174490" cy="130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F22A0-94C4-41C2-86F8-FDF466DAE908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Configure SharePoint and OneDrive external sharing settings </a:t>
          </a:r>
        </a:p>
      </dsp:txBody>
      <dsp:txXfrm>
        <a:off x="0" y="39687"/>
        <a:ext cx="3286125" cy="1971675"/>
      </dsp:txXfrm>
    </dsp:sp>
    <dsp:sp modelId="{80337FA3-6A53-4BED-A497-4CC283C15C3D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Configure External access in Teams admin center </a:t>
          </a:r>
        </a:p>
      </dsp:txBody>
      <dsp:txXfrm>
        <a:off x="3614737" y="39687"/>
        <a:ext cx="3286125" cy="1971675"/>
      </dsp:txXfrm>
    </dsp:sp>
    <dsp:sp modelId="{2C95BA0B-836F-4E05-A6FD-016BAA33A7C8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Configure external collaboration settings in Azure Active Directory for guest access </a:t>
          </a:r>
        </a:p>
      </dsp:txBody>
      <dsp:txXfrm>
        <a:off x="7229475" y="39687"/>
        <a:ext cx="3286125" cy="1971675"/>
      </dsp:txXfrm>
    </dsp:sp>
    <dsp:sp modelId="{143FB86A-729A-48F5-B65B-3E7468652277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Configure guest access and sharing from the Microsoft Teams admin center, Microsoft 365 admin center, or Azure AD Active Directory admin center </a:t>
          </a:r>
        </a:p>
      </dsp:txBody>
      <dsp:txXfrm>
        <a:off x="0" y="2339975"/>
        <a:ext cx="3286125" cy="1971675"/>
      </dsp:txXfrm>
    </dsp:sp>
    <dsp:sp modelId="{3394FF35-F0B8-4EFB-BA01-B50EDE1732C8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Control guest access to a specific team, including sensitivity labels and Microsoft Azure Active Directory (Azure AD), part of Microsoft Entra </a:t>
          </a:r>
        </a:p>
      </dsp:txBody>
      <dsp:txXfrm>
        <a:off x="3614737" y="2339975"/>
        <a:ext cx="3286125" cy="1971675"/>
      </dsp:txXfrm>
    </dsp:sp>
    <dsp:sp modelId="{3FEE6FD1-65EC-41CA-8A65-6112EE39D2DC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Remove guests from teams and Azure AD</a:t>
          </a:r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12C7-06E8-811E-D370-FF21F1B8B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6CE76-D273-292D-6796-250C20D4D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9C00C-0FC3-F1DD-00D4-0FFE744F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62ADF-7F0E-51B8-8DC4-0A08637F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FCF1A-0148-0038-3A1F-85ADBCF9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CA0F-EDF0-157D-AAEE-D9693ACB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8E49E-2E76-27AE-2B86-097D36E82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BD1D-B905-50D0-3772-5DB4BDAC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7DE4C-2240-5EBF-B649-9949208F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B493-70B9-623B-B60A-FB1FF457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59D44-634C-5CEC-FB02-8E6052BFB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BE539-A33E-F8D1-0FCD-54B8066EB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34CF3-F3EA-DD9E-1380-E0C1BFB4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B0E58-2915-B03D-5E69-1EC67F0B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B10E7-627C-797F-05A0-891EC5A1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8553-FB36-4E0A-A266-09B33467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3F43-5836-0EF2-50C2-F5CABF67E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FE446-DEA1-6EB5-DC73-240A230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4B985-C82F-2E13-AD3A-79631F2D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1D69-750D-A0E9-FEB8-672EC78D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1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8B1D-1C28-2C72-2CB0-CAC54BEB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F4877-C0C2-FDFF-DA0C-CB56DB651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43274-B534-9463-7DDC-F1973975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7D065-0DFD-64CC-A404-BC90AF5E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157B4-CABB-3FBD-BC37-40BE4D22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8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02B5-23AC-18FD-2540-056655AF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AFBF-BC19-9941-42F9-8AAF1F6B7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631E8-C9B5-8A0E-346D-8ED511BB4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BD1C8-6F8C-38DD-095A-85B1D082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94FCA-0345-6206-21B0-801A5088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0E2D-36B9-A8A9-D310-F9E5C4F9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9451-17F7-7F95-0C04-92EF11B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83A7-6955-BE7D-BC1A-7250E35BD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791C8-BDC4-5308-9BE0-7F5ACC45E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B7BD6-E4BC-3F1E-A96D-660A58D47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8F572-E32F-C8C8-128D-B801A36E2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0B82B-F212-EA69-9B19-C7F7B4A7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DBBBE-9EE8-B0C5-DDF8-56FA6046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DDFA1-67EE-E6BA-9B68-8FC14251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637A-9D97-71F9-BF21-2F0BC344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7725A-9059-B60F-6BFE-20AD7452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CC74A-1B51-F084-DF41-274C42C9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857CC-4A8A-28B0-2B5C-7454D72C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0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7C97E-053F-7D13-4F7E-64A05BFF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96811-D8F9-1982-CB0C-EA5A5838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90FEA-247A-FBA4-6622-F828E2E5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3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175D-AA88-B187-B7BD-1B4A5399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AFB8-A871-9C0C-C788-AA7F12266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73B09-B4F8-6737-A5FB-E42312025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0742B-CB55-F0B2-7621-11986953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7D58E-BE21-1B37-ACD8-B0F003BC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6EF9A-7A39-398F-DD92-4E286B8F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A142-84AE-A3F9-E27C-3DEE19DA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56AF1-F948-777A-1290-3389665FE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DB074-5331-BA08-FD88-57E0818B3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63733-E4D8-F1A9-025D-CA57412C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602F-4F66-4A48-B687-66E30EC383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9539B-B700-144B-B97F-6251D598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A9693-6084-90DE-45C5-21174D75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8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00FDA-0625-8F8F-3F49-3820AACD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53C45-2279-0E72-D62B-D29141E6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4FA5-7D10-DA19-A98E-92BECF27D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602F-4F66-4A48-B687-66E30EC383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FCB2-7550-0FE4-ED9D-C415C9938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748EC-4A6B-4CA1-C254-AEA865B44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98DFD-AB37-490B-9235-CCC53ADEA8C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2004150788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92FDBAD3-6681-8A4B-C3E9-BDE2EAE35D02}"/>
              </a:ext>
            </a:extLst>
          </p:cNvPr>
          <p:cNvSpPr txBox="1"/>
          <p:nvPr userDrawn="1"/>
        </p:nvSpPr>
        <p:spPr>
          <a:xfrm>
            <a:off x="0" y="0"/>
            <a:ext cx="134480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General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887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65003-A3C7-A046-C7E8-7FE49A82D9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780" b="341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03317-3E56-2DF4-077E-C64BED4A4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MS-700 Managing MS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A78AA-FEEE-1FF8-298B-B9FDD8D83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Dan Rey</a:t>
            </a:r>
          </a:p>
          <a:p>
            <a:r>
              <a:rPr lang="en-US">
                <a:solidFill>
                  <a:srgbClr val="FFFFFF"/>
                </a:solidFill>
              </a:rPr>
              <a:t>February 2023</a:t>
            </a:r>
          </a:p>
        </p:txBody>
      </p:sp>
    </p:spTree>
    <p:extLst>
      <p:ext uri="{BB962C8B-B14F-4D97-AF65-F5344CB8AC3E}">
        <p14:creationId xmlns:p14="http://schemas.microsoft.com/office/powerpoint/2010/main" val="312519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92086-125B-AE67-AFEE-9DAFB7F9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Skills Measured</a:t>
            </a: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4190C656-DC18-39CA-BEEC-344C98F26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1" r="15791" b="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5978-9065-4156-5E35-3187D81C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egoe UI" panose="020B0502040204020203" pitchFamily="34" charset="0"/>
              </a:rPr>
              <a:t>Plan and manage a Microsoft Teams environment (40–45%)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egoe UI" panose="020B0502040204020203" pitchFamily="34" charset="0"/>
              </a:rPr>
              <a:t>Manage chat, teams, channels, and apps (25–30%)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egoe UI" panose="020B0502040204020203" pitchFamily="34" charset="0"/>
              </a:rPr>
              <a:t>Manage calling and meetings (15–20%)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egoe UI" panose="020B0502040204020203" pitchFamily="34" charset="0"/>
              </a:rPr>
              <a:t>Monitor, report, and troubleshoot a Microsoft Teams environment (10–15%)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783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4E12F-CE9B-D095-FE97-356DA92F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sz="4100"/>
              <a:t>Plan and configure network settings for Microsoft Teams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A464A8B7-8DEA-4B80-7A9C-0EB866F2C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01" r="513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CC90-7930-07F2-395C-DE578638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1300"/>
              <a:t> Calculate network bandwidth capacity for Microsoft Teams voice, video, meetings, and Live Events </a:t>
            </a:r>
          </a:p>
          <a:p>
            <a:r>
              <a:rPr lang="en-US" sz="1300"/>
              <a:t>Analyze network impact by using Network Planner </a:t>
            </a:r>
          </a:p>
          <a:p>
            <a:r>
              <a:rPr lang="en-US" sz="1300"/>
              <a:t>Plan and configure network ports and protocols used by Microsoft Teams </a:t>
            </a:r>
          </a:p>
          <a:p>
            <a:r>
              <a:rPr lang="en-US" sz="1300"/>
              <a:t>Create and manage roaming network policies </a:t>
            </a:r>
          </a:p>
          <a:p>
            <a:r>
              <a:rPr lang="en-US" sz="1300"/>
              <a:t>Determine WAN optimizer, proxy, and VPN recommendations for Microsoft Teams </a:t>
            </a:r>
          </a:p>
          <a:p>
            <a:r>
              <a:rPr lang="en-US" sz="1300"/>
              <a:t>Configure Tenant Data Upload in Microsoft Call Quality Dashboard </a:t>
            </a:r>
          </a:p>
          <a:p>
            <a:r>
              <a:rPr lang="en-US" sz="1300"/>
              <a:t>Configure reporting labels for Call Analytics in Microsoft Teams </a:t>
            </a:r>
          </a:p>
          <a:p>
            <a:r>
              <a:rPr lang="en-US" sz="1300"/>
              <a:t>Assess network readiness by using Microsoft 365 network connectivity test tool and Microsoft Teams Network Assessment Tool </a:t>
            </a:r>
          </a:p>
          <a:p>
            <a:r>
              <a:rPr lang="en-US" sz="1300"/>
              <a:t>Configure QoS port range and DSCP marking</a:t>
            </a:r>
          </a:p>
        </p:txBody>
      </p:sp>
    </p:spTree>
    <p:extLst>
      <p:ext uri="{BB962C8B-B14F-4D97-AF65-F5344CB8AC3E}">
        <p14:creationId xmlns:p14="http://schemas.microsoft.com/office/powerpoint/2010/main" val="191606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59019-8604-6218-9182-B193C9A8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4100"/>
              <a:t>Identify licensing requirements for Microsoft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985E-FD69-F5BB-F86C-4C982DED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1600"/>
              <a:t>Identify licensing requirements for security features </a:t>
            </a:r>
          </a:p>
          <a:p>
            <a:r>
              <a:rPr lang="en-US" sz="1600"/>
              <a:t>Identify licensing requirements for compliance features </a:t>
            </a:r>
          </a:p>
          <a:p>
            <a:r>
              <a:rPr lang="en-US" sz="1600"/>
              <a:t>Identify licensing requirements for advanced lifecycle management of teams </a:t>
            </a:r>
          </a:p>
          <a:p>
            <a:r>
              <a:rPr lang="en-US" sz="1600"/>
              <a:t>Identify licensing requirements for guest access </a:t>
            </a:r>
          </a:p>
          <a:p>
            <a:r>
              <a:rPr lang="en-US" sz="1600"/>
              <a:t>Identify licensing requirements for Teams Phone and resource accounts </a:t>
            </a:r>
          </a:p>
          <a:p>
            <a:r>
              <a:rPr lang="en-US" sz="1600"/>
              <a:t>Identify licensing requirements for Microsoft Teams devices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19F3A78D-5B8A-D1FB-4CEE-C3884B7A9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316FE-5B89-5B40-69E9-2EB17155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Manage security and compliance settings for Microsoft Teams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35A8-792F-BBC3-0D38-AD59E21D4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• Create alert policies for Microsoft Teams in Microsoft Purview </a:t>
            </a:r>
          </a:p>
          <a:p>
            <a:pPr marL="0" indent="0">
              <a:buNone/>
            </a:pPr>
            <a:r>
              <a:rPr lang="en-US" sz="2200"/>
              <a:t>• Choose appropriate Microsoft Teams administrator roles </a:t>
            </a:r>
          </a:p>
          <a:p>
            <a:pPr marL="0" indent="0">
              <a:buNone/>
            </a:pPr>
            <a:r>
              <a:rPr lang="en-US" sz="2200"/>
              <a:t>• Plan and configure enhanced encryption policies </a:t>
            </a:r>
          </a:p>
          <a:p>
            <a:pPr marL="0" indent="0">
              <a:buNone/>
            </a:pPr>
            <a:r>
              <a:rPr lang="en-US" sz="2200"/>
              <a:t>• Plan and configure threat policies in Microsoft Defender for Office 365 </a:t>
            </a:r>
          </a:p>
          <a:p>
            <a:pPr marL="0" indent="0">
              <a:buNone/>
            </a:pPr>
            <a:r>
              <a:rPr lang="en-US" sz="2200"/>
              <a:t>• Plan and configure retention policies </a:t>
            </a:r>
          </a:p>
          <a:p>
            <a:pPr marL="0" indent="0">
              <a:buNone/>
            </a:pPr>
            <a:r>
              <a:rPr lang="en-US" sz="2200"/>
              <a:t>• Plan and configure sensitivity labels and policies </a:t>
            </a:r>
          </a:p>
          <a:p>
            <a:pPr marL="0" indent="0">
              <a:buNone/>
            </a:pPr>
            <a:r>
              <a:rPr lang="en-US" sz="2200"/>
              <a:t>• Plan and configure Data Loss Prevention (DLP) policies </a:t>
            </a:r>
          </a:p>
          <a:p>
            <a:pPr marL="0" indent="0">
              <a:buNone/>
            </a:pPr>
            <a:r>
              <a:rPr lang="en-US" sz="2200"/>
              <a:t>• Plan for conditional access for Microsoft Teams </a:t>
            </a:r>
          </a:p>
          <a:p>
            <a:pPr marL="0" indent="0">
              <a:buNone/>
            </a:pPr>
            <a:r>
              <a:rPr lang="en-US" sz="2200"/>
              <a:t>• Plan and configure information barrier policies </a:t>
            </a:r>
          </a:p>
          <a:p>
            <a:pPr marL="0" indent="0">
              <a:buNone/>
            </a:pPr>
            <a:r>
              <a:rPr lang="en-US" sz="2200"/>
              <a:t>• Choose when to use communication compliance</a:t>
            </a:r>
          </a:p>
        </p:txBody>
      </p:sp>
    </p:spTree>
    <p:extLst>
      <p:ext uri="{BB962C8B-B14F-4D97-AF65-F5344CB8AC3E}">
        <p14:creationId xmlns:p14="http://schemas.microsoft.com/office/powerpoint/2010/main" val="220185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63332D-8846-92C6-86F8-FAFF96F7F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232" b="63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02DD59-09BB-C039-5392-FA107BA9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Plan and implement governance and lifecycle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E07838-9276-1489-FE6D-F6E2AE2EB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16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4417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DCD08-CA9E-9CFC-5FCF-F6C05AAE6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496" b="185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14633-D0EF-29DD-F6C9-CD468FC2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Configure and manage external collaboration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2F1ED5-D40B-9814-A0F2-D6601BD26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8194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808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D5F2FF11-4E80-DF70-645F-578AC9FCB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5E908A-267D-37AD-5D42-A1A6F333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Deploy and manage Microsoft Teams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BC14-D2E1-6DB0-C139-EC31BA473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• Manage configuration profiles for Microsoft Teams devices 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• Manage Microsoft Teams device tags 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• Specify how Microsoft Teams certified devices must be configured in Microsoft Endpoint Manager 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• Manage device settings and firmware 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• Provision and configure remote sign-in for new devices 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• Configure Microsoft Teams Rooms accounts and systems</a:t>
            </a:r>
          </a:p>
        </p:txBody>
      </p:sp>
    </p:spTree>
    <p:extLst>
      <p:ext uri="{BB962C8B-B14F-4D97-AF65-F5344CB8AC3E}">
        <p14:creationId xmlns:p14="http://schemas.microsoft.com/office/powerpoint/2010/main" val="187106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567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Office Theme</vt:lpstr>
      <vt:lpstr>MS-700 Managing MS Teams</vt:lpstr>
      <vt:lpstr>Skills Measured</vt:lpstr>
      <vt:lpstr>Plan and configure network settings for Microsoft Teams</vt:lpstr>
      <vt:lpstr>Identify licensing requirements for Microsoft Teams</vt:lpstr>
      <vt:lpstr>Manage security and compliance settings for Microsoft Teams</vt:lpstr>
      <vt:lpstr>Plan and implement governance and lifecycle management</vt:lpstr>
      <vt:lpstr>Configure and manage external collaboration</vt:lpstr>
      <vt:lpstr>Deploy and manage Microsoft Teams endpoints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MS-700 Managing MS Teams</dc:title>
  <dc:creator>Dan Rey</dc:creator>
  <cp:lastModifiedBy>Dan Rey</cp:lastModifiedBy>
  <cp:revision>2</cp:revision>
  <dcterms:created xsi:type="dcterms:W3CDTF">2023-02-10T18:39:05Z</dcterms:created>
  <dcterms:modified xsi:type="dcterms:W3CDTF">2023-02-10T18:50:21Z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1970de-d979-4e2b-9b51-1722afdaa63f_Enabled">
    <vt:lpwstr>true</vt:lpwstr>
  </property>
  <property fmtid="{D5CDD505-2E9C-101B-9397-08002B2CF9AE}" pid="3" name="MSIP_Label_221970de-d979-4e2b-9b51-1722afdaa63f_SetDate">
    <vt:lpwstr>2023-02-10T18:50:21Z</vt:lpwstr>
  </property>
  <property fmtid="{D5CDD505-2E9C-101B-9397-08002B2CF9AE}" pid="4" name="MSIP_Label_221970de-d979-4e2b-9b51-1722afdaa63f_Method">
    <vt:lpwstr>Standard</vt:lpwstr>
  </property>
  <property fmtid="{D5CDD505-2E9C-101B-9397-08002B2CF9AE}" pid="5" name="MSIP_Label_221970de-d979-4e2b-9b51-1722afdaa63f_Name">
    <vt:lpwstr>General</vt:lpwstr>
  </property>
  <property fmtid="{D5CDD505-2E9C-101B-9397-08002B2CF9AE}" pid="6" name="MSIP_Label_221970de-d979-4e2b-9b51-1722afdaa63f_SiteId">
    <vt:lpwstr>fa792535-5856-4572-a8ce-e0c5d5e5625f</vt:lpwstr>
  </property>
  <property fmtid="{D5CDD505-2E9C-101B-9397-08002B2CF9AE}" pid="7" name="MSIP_Label_221970de-d979-4e2b-9b51-1722afdaa63f_ActionId">
    <vt:lpwstr>b49e0cea-6dda-46af-8687-6be96eafc681</vt:lpwstr>
  </property>
  <property fmtid="{D5CDD505-2E9C-101B-9397-08002B2CF9AE}" pid="8" name="MSIP_Label_221970de-d979-4e2b-9b51-1722afdaa63f_ContentBits">
    <vt:lpwstr>1</vt:lpwstr>
  </property>
</Properties>
</file>