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5CBF9-2BA2-A35B-5655-A07DED8A0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E8DF9-85A6-D47D-C9E9-7EECE83CC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59949-22BC-2C9F-E56A-49BCA859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46D1-BBD8-4C34-B8DF-646EF4B85AC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ACD6A-5A29-6F00-8DB8-82A1EF1D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8C9B1-B3A5-E6D1-33FB-D3E23A53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BD9E-E90A-4CBC-ACA7-8F77443C7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8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7113-1AB9-876E-5CC2-3EF676A8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F33DE-555A-6D57-4AE4-056EE6567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28A26-089E-864B-FFAD-5559AE3A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46D1-BBD8-4C34-B8DF-646EF4B85AC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06FBA-6A14-0A27-871C-7F625153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8C1D2-CEA1-B769-0715-55C11BD30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BD9E-E90A-4CBC-ACA7-8F77443C7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1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A86D35-A2FC-EA91-31A1-9DE270252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D090D-93B5-3EB7-7C0E-CA2FF8AAC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8F0AB-B5BB-B26C-BFC8-7C1A3541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46D1-BBD8-4C34-B8DF-646EF4B85AC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8CAD6-4C74-1DB2-202F-CFAE8607B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660E0-C4FC-C279-34A7-B44E6708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BD9E-E90A-4CBC-ACA7-8F77443C7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1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9C685-30A0-306E-6347-7967F390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5E60D-D603-1127-FBBF-AE066E34B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4BA07-CFF9-B773-6AB6-F7B6FA4F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46D1-BBD8-4C34-B8DF-646EF4B85AC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17C42-092D-51A8-B601-A004F509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4245A-A768-D683-D9CA-0C6FAA23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BD9E-E90A-4CBC-ACA7-8F77443C7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2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9580A-1CC1-E40E-7C93-53B16BD7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A5813-D4C7-C21A-3E25-B38628831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A0825-8748-11AB-84B2-D0210AA0B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46D1-BBD8-4C34-B8DF-646EF4B85AC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C42E6-B217-F27A-B114-0D1D43E3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EDCB6-5A17-C002-5E72-BB2E22630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BD9E-E90A-4CBC-ACA7-8F77443C7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355F-CECA-B0A2-A69C-BCA0D948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6A29B-8D58-26E2-A5C8-AA7A8107D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1B589-B929-767C-750F-7A9716A05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D6097-CF75-107E-0951-84130DAD9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46D1-BBD8-4C34-B8DF-646EF4B85AC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D008B-58E6-2C7E-AF4C-2D34A336C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4C766-C7F6-D5E4-4BAE-A0CF07B5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BD9E-E90A-4CBC-ACA7-8F77443C7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04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7ABE-2118-CBA0-FCC5-35B1C764D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3E972-4FBE-DB18-833B-5BF843CE8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D043B-E2B7-75D3-E37C-78F8D4F05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AF5FF3-B5A6-9F0F-2140-AA60F85A8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D26B92-48D9-4EF8-FBAB-B7AAE3381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BC4037-66A8-0027-5FC3-E7CE19EC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46D1-BBD8-4C34-B8DF-646EF4B85AC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3E46B4-9E6F-767A-F830-DEB91B74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81719-1FA4-DF08-6CB7-E4876C65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BD9E-E90A-4CBC-ACA7-8F77443C7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6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D978F-9005-42B2-F15C-E6003AEB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8E4B5-F2EB-55BC-9361-73B33B25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46D1-BBD8-4C34-B8DF-646EF4B85AC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25793-AC69-9B03-C75A-12BEE0CB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E33EB-B1AB-5F05-5B6F-4A81127B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BD9E-E90A-4CBC-ACA7-8F77443C7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5C476F-A86C-2444-B7A3-B5085679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46D1-BBD8-4C34-B8DF-646EF4B85AC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57C79-D933-468A-91C7-6CBEEDA8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FC5CC-857B-5494-1E0F-98A5CEED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BD9E-E90A-4CBC-ACA7-8F77443C7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8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CA61-83AF-41B5-1F92-A59216F64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3B9B9-04D0-DBAC-B85E-894DFEE79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28137-B2F0-C858-A98B-57732BD5F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C77CD-9C1A-13F6-5A22-3D9532D4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46D1-BBD8-4C34-B8DF-646EF4B85AC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FCAB8-1B88-48AA-BCA1-05EB2EE5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E146D-E798-BC41-A898-618E76E25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BD9E-E90A-4CBC-ACA7-8F77443C7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2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8FFAC-9516-E991-0680-896874C9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9F8474-BC25-8792-A74D-5F86AA429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4F372-2E4F-7F43-2C68-B7DF3AC18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2FB19-4744-5E28-B2D3-B33096B33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46D1-BBD8-4C34-B8DF-646EF4B85AC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8C784-0959-0E19-5431-E110FEF7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D02AF-74D5-C5A9-9299-CB867D7B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BD9E-E90A-4CBC-ACA7-8F77443C7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3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EF0F4B-BC21-BB31-5A4A-9A715D3E3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07E4C-AF9F-3C47-2F85-7E854B9B0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B3A49-31BA-39B5-2AE6-B84514ACC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C46D1-BBD8-4C34-B8DF-646EF4B85AC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30679-7065-BD6B-2B6D-0E6874C62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4C42C-C7FF-CDA9-D9D1-6CF486DD5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9BD9E-E90A-4CBC-ACA7-8F77443C76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F9F885-026D-D61B-EF53-DB04F62D90F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0779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8859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stilldrey/MS-700" TargetMode="External"/><Relationship Id="rId2" Type="http://schemas.openxmlformats.org/officeDocument/2006/relationships/hyperlink" Target="http://www.linkedin.com/in/stilldey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o.microsoft.com/fwlink/?linkid=871766" TargetMode="External"/><Relationship Id="rId4" Type="http://schemas.openxmlformats.org/officeDocument/2006/relationships/hyperlink" Target="https://go.microsoft.com/fwlink/?linkid=84642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stilldrey/MS-700" TargetMode="External"/><Relationship Id="rId2" Type="http://schemas.openxmlformats.org/officeDocument/2006/relationships/hyperlink" Target="http://www.linkedin.com/in/stilldey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o.microsoft.com/fwlink/?linkid=871766" TargetMode="External"/><Relationship Id="rId5" Type="http://schemas.openxmlformats.org/officeDocument/2006/relationships/hyperlink" Target="https://go.microsoft.com/fwlink/?linkid=846420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stilldrey/MS-700" TargetMode="External"/><Relationship Id="rId2" Type="http://schemas.openxmlformats.org/officeDocument/2006/relationships/hyperlink" Target="http://www.linkedin.com/in/stilldey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o.microsoft.com/fwlink/?linkid=871766" TargetMode="External"/><Relationship Id="rId5" Type="http://schemas.openxmlformats.org/officeDocument/2006/relationships/hyperlink" Target="https://go.microsoft.com/fwlink/?linkid=846420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stilldrey/MS-700" TargetMode="External"/><Relationship Id="rId2" Type="http://schemas.openxmlformats.org/officeDocument/2006/relationships/hyperlink" Target="http://www.linkedin.com/in/stilldey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o.microsoft.com/fwlink/?linkid=871766" TargetMode="External"/><Relationship Id="rId5" Type="http://schemas.openxmlformats.org/officeDocument/2006/relationships/hyperlink" Target="https://go.microsoft.com/fwlink/?linkid=846420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84642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github.com/stilldrey/MS-700" TargetMode="External"/><Relationship Id="rId5" Type="http://schemas.openxmlformats.org/officeDocument/2006/relationships/hyperlink" Target="http://www.linkedin.com/in/stilldey" TargetMode="External"/><Relationship Id="rId4" Type="http://schemas.openxmlformats.org/officeDocument/2006/relationships/hyperlink" Target="https://go.microsoft.com/fwlink/?linkid=87176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FBB4C-27AE-E987-0DEB-3365C677E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89" y="4883544"/>
            <a:ext cx="3876086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Microsoft Teams Shortcuts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13E00E-999E-9ADF-18FC-D79738C584A8}"/>
              </a:ext>
            </a:extLst>
          </p:cNvPr>
          <p:cNvSpPr txBox="1"/>
          <p:nvPr/>
        </p:nvSpPr>
        <p:spPr>
          <a:xfrm>
            <a:off x="5162719" y="4883544"/>
            <a:ext cx="6586915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@Stilldrey on Twitter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http://www.linkedin.com/in/stilldey</a:t>
            </a:r>
            <a:r>
              <a:rPr lang="en-US" dirty="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http://github.com/stilldrey/MS-700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 Microsoft Teams Tips and Tricks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1CBF9-7B0A-2C9E-A6C7-2C8C630E3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2439" y="1041793"/>
            <a:ext cx="7509516" cy="1359795"/>
          </a:xfrm>
        </p:spPr>
        <p:txBody>
          <a:bodyPr/>
          <a:lstStyle/>
          <a:p>
            <a:pPr defTabSz="749808">
              <a:spcBef>
                <a:spcPts val="820"/>
              </a:spcBef>
            </a:pPr>
            <a:r>
              <a:rPr lang="en-US" sz="19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 Rey</a:t>
            </a:r>
          </a:p>
          <a:p>
            <a:pPr defTabSz="749808">
              <a:spcBef>
                <a:spcPts val="820"/>
              </a:spcBef>
            </a:pPr>
            <a:r>
              <a:rPr lang="en-US" sz="19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M365 Apps &amp; Services MVP (Most Valuable Professional)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15CDC3-D8E3-1D52-510D-3541A52EC527}"/>
              </a:ext>
            </a:extLst>
          </p:cNvPr>
          <p:cNvSpPr txBox="1"/>
          <p:nvPr/>
        </p:nvSpPr>
        <p:spPr>
          <a:xfrm>
            <a:off x="5586880" y="3023683"/>
            <a:ext cx="5741970" cy="62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49808">
              <a:spcAft>
                <a:spcPts val="600"/>
              </a:spcAft>
            </a:pPr>
            <a:r>
              <a:rPr lang="en-US" sz="1476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https://go.microsoft.com/fwlink/?linkid=846420</a:t>
            </a:r>
            <a:r>
              <a:rPr lang="en-US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defTabSz="749808">
              <a:spcAft>
                <a:spcPts val="600"/>
              </a:spcAft>
            </a:pPr>
            <a:r>
              <a:rPr lang="en-US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 Shortcuts for all platforms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FD8452-D6E1-6400-DE72-194E7CA098E0}"/>
              </a:ext>
            </a:extLst>
          </p:cNvPr>
          <p:cNvSpPr txBox="1"/>
          <p:nvPr/>
        </p:nvSpPr>
        <p:spPr>
          <a:xfrm>
            <a:off x="959205" y="3023682"/>
            <a:ext cx="5007620" cy="62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49808">
              <a:spcAft>
                <a:spcPts val="600"/>
              </a:spcAft>
            </a:pPr>
            <a:r>
              <a:rPr lang="en-US" sz="1476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https://go.microsoft.com/fwlink/?linkid=871766</a:t>
            </a:r>
            <a:endParaRPr lang="en-US" sz="147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49808">
              <a:spcAft>
                <a:spcPts val="600"/>
              </a:spcAft>
            </a:pPr>
            <a:r>
              <a:rPr lang="en-US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Office Accessibility Center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61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6544E1-C3BD-B373-2BC5-81626EE3FA38}"/>
              </a:ext>
            </a:extLst>
          </p:cNvPr>
          <p:cNvSpPr txBox="1"/>
          <p:nvPr/>
        </p:nvSpPr>
        <p:spPr>
          <a:xfrm>
            <a:off x="5162719" y="4883544"/>
            <a:ext cx="6586915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@Stilldrey on Twitter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http://www.linkedin.com/in/stilldey</a:t>
            </a:r>
            <a:r>
              <a:rPr lang="en-US" dirty="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http://github.com/stilldrey/MS-700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Microsoft Teams Tips and Tricks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8CC6A9-FB60-E568-2B2F-3489AC4D7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729" y="364142"/>
            <a:ext cx="6440913" cy="35163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4E6911-24B9-46C4-1DE3-7D7945B49D73}"/>
              </a:ext>
            </a:extLst>
          </p:cNvPr>
          <p:cNvSpPr txBox="1"/>
          <p:nvPr/>
        </p:nvSpPr>
        <p:spPr>
          <a:xfrm>
            <a:off x="5701256" y="3810303"/>
            <a:ext cx="4563208" cy="52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94360">
              <a:spcAft>
                <a:spcPts val="600"/>
              </a:spcAft>
            </a:pPr>
            <a:r>
              <a:rPr lang="en-US" sz="117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https://go.microsoft.com/fwlink/?linkid=846420</a:t>
            </a:r>
            <a:r>
              <a:rPr lang="en-US" sz="117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defTabSz="594360">
              <a:spcAft>
                <a:spcPts val="600"/>
              </a:spcAft>
            </a:pPr>
            <a:r>
              <a:rPr lang="en-US" sz="117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 Shortcuts for all platforms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E2AED-E142-A698-9FA3-C0FCC224114F}"/>
              </a:ext>
            </a:extLst>
          </p:cNvPr>
          <p:cNvSpPr txBox="1"/>
          <p:nvPr/>
        </p:nvSpPr>
        <p:spPr>
          <a:xfrm>
            <a:off x="2023591" y="3810302"/>
            <a:ext cx="3979612" cy="52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94360">
              <a:spcAft>
                <a:spcPts val="600"/>
              </a:spcAft>
            </a:pPr>
            <a:r>
              <a:rPr lang="en-US" sz="117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https://go.microsoft.com/fwlink/?linkid=871766</a:t>
            </a:r>
            <a:endParaRPr lang="en-US" sz="117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94360">
              <a:spcAft>
                <a:spcPts val="600"/>
              </a:spcAft>
            </a:pPr>
            <a:r>
              <a:rPr lang="en-US" sz="117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Office Accessibility Center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B7CEC9-2C4A-3D69-ACFF-A338E4942FA0}"/>
              </a:ext>
            </a:extLst>
          </p:cNvPr>
          <p:cNvSpPr txBox="1"/>
          <p:nvPr/>
        </p:nvSpPr>
        <p:spPr>
          <a:xfrm>
            <a:off x="5172244" y="4883544"/>
            <a:ext cx="6586915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@Stilldrey on Twitter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http://www.linkedin.com/in/stilldey</a:t>
            </a:r>
            <a:r>
              <a:rPr lang="en-US" dirty="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http://github.com/stilldrey/MS-700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 Microsoft Teams Tips and Tricks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AE2DE8-651E-27BB-4A6B-CCA06D69B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499" y="364142"/>
            <a:ext cx="6968603" cy="31636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A345F3-DCC7-F2FE-8F39-812EEB4F2A30}"/>
              </a:ext>
            </a:extLst>
          </p:cNvPr>
          <p:cNvSpPr txBox="1"/>
          <p:nvPr/>
        </p:nvSpPr>
        <p:spPr>
          <a:xfrm>
            <a:off x="5664240" y="3775037"/>
            <a:ext cx="4944698" cy="557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40080">
              <a:spcAft>
                <a:spcPts val="600"/>
              </a:spcAft>
            </a:pPr>
            <a:r>
              <a:rPr lang="en-US" sz="126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https://go.microsoft.com/fwlink/?linkid=846420</a:t>
            </a:r>
            <a:r>
              <a:rPr lang="en-US" sz="12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defTabSz="640080">
              <a:spcAft>
                <a:spcPts val="600"/>
              </a:spcAft>
            </a:pPr>
            <a:r>
              <a:rPr lang="en-US" sz="12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 Shortcuts for all platforms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41F6F0-ADF1-C7E2-7726-BB3C36D875EB}"/>
              </a:ext>
            </a:extLst>
          </p:cNvPr>
          <p:cNvSpPr txBox="1"/>
          <p:nvPr/>
        </p:nvSpPr>
        <p:spPr>
          <a:xfrm>
            <a:off x="1679117" y="3775036"/>
            <a:ext cx="4312313" cy="557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40080">
              <a:spcAft>
                <a:spcPts val="600"/>
              </a:spcAft>
            </a:pPr>
            <a:r>
              <a:rPr lang="en-US" sz="126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https://go.microsoft.com/fwlink/?linkid=871766</a:t>
            </a:r>
            <a:endParaRPr lang="en-US" sz="126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40080">
              <a:spcAft>
                <a:spcPts val="600"/>
              </a:spcAft>
            </a:pPr>
            <a:r>
              <a:rPr lang="en-US" sz="12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Office Accessibility Center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6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09E2C-0946-1FD5-B489-6FAAE1FA63FA}"/>
              </a:ext>
            </a:extLst>
          </p:cNvPr>
          <p:cNvSpPr txBox="1"/>
          <p:nvPr/>
        </p:nvSpPr>
        <p:spPr>
          <a:xfrm>
            <a:off x="841248" y="2252870"/>
            <a:ext cx="3730752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@Stilldrey on Twitter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hlinkClick r:id="rId2"/>
              </a:rPr>
              <a:t>http://www.linkedin.com/in/stilldey</a:t>
            </a:r>
            <a:r>
              <a:rPr lang="en-US" sz="1700" dirty="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hlinkClick r:id="rId3"/>
              </a:rPr>
              <a:t>http://github.com/stilldrey/MS-700</a:t>
            </a:r>
            <a:r>
              <a:rPr lang="en-US" sz="1700" dirty="0"/>
              <a:t>                </a:t>
            </a:r>
            <a:br>
              <a:rPr lang="en-US" sz="1700" dirty="0"/>
            </a:br>
            <a:r>
              <a:rPr lang="en-US" sz="1700" dirty="0"/>
              <a:t>     Microsoft Teams Tips and Tricks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167D97-FE49-779E-855F-6F7D7E5CD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683" y="2101713"/>
            <a:ext cx="5190803" cy="16994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4DDD1D-F53E-59F0-988C-C60D7B58F11C}"/>
              </a:ext>
            </a:extLst>
          </p:cNvPr>
          <p:cNvSpPr txBox="1"/>
          <p:nvPr/>
        </p:nvSpPr>
        <p:spPr>
          <a:xfrm>
            <a:off x="8091393" y="4314954"/>
            <a:ext cx="3686079" cy="457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75488">
              <a:spcAft>
                <a:spcPts val="600"/>
              </a:spcAft>
            </a:pPr>
            <a:r>
              <a:rPr lang="en-US" sz="936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https://go.microsoft.com/fwlink/?linkid=846420</a:t>
            </a:r>
            <a:r>
              <a:rPr lang="en-US" sz="9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defTabSz="475488">
              <a:spcAft>
                <a:spcPts val="600"/>
              </a:spcAft>
            </a:pPr>
            <a:r>
              <a:rPr lang="en-US" sz="9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 Shortcuts for all platforms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F68073-F163-DF70-E360-84D1F5453D42}"/>
              </a:ext>
            </a:extLst>
          </p:cNvPr>
          <p:cNvSpPr txBox="1"/>
          <p:nvPr/>
        </p:nvSpPr>
        <p:spPr>
          <a:xfrm>
            <a:off x="5120640" y="4314954"/>
            <a:ext cx="3214660" cy="457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75488">
              <a:spcAft>
                <a:spcPts val="600"/>
              </a:spcAft>
            </a:pPr>
            <a:r>
              <a:rPr lang="en-US" sz="936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https://go.microsoft.com/fwlink/?linkid=871766</a:t>
            </a:r>
            <a:endParaRPr lang="en-US" sz="93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475488">
              <a:spcAft>
                <a:spcPts val="600"/>
              </a:spcAft>
            </a:pPr>
            <a:r>
              <a:rPr lang="en-US" sz="9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Office Accessibility Center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6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0460E9-4C73-A81F-6D50-9A0CC5296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180" y="838498"/>
            <a:ext cx="5910294" cy="47782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3367B5-EFAD-5E67-07D9-97B7F4F59A76}"/>
              </a:ext>
            </a:extLst>
          </p:cNvPr>
          <p:cNvSpPr txBox="1"/>
          <p:nvPr/>
        </p:nvSpPr>
        <p:spPr>
          <a:xfrm>
            <a:off x="5510085" y="5461293"/>
            <a:ext cx="6038448" cy="645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https://go.microsoft.com/fwlink/?linkid=846420</a:t>
            </a: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defTabSz="786384">
              <a:spcAft>
                <a:spcPts val="600"/>
              </a:spcAft>
            </a:pP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 Shortcuts for all platforms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83986B-1A62-10E1-4408-5F09994DBF36}"/>
              </a:ext>
            </a:extLst>
          </p:cNvPr>
          <p:cNvSpPr txBox="1"/>
          <p:nvPr/>
        </p:nvSpPr>
        <p:spPr>
          <a:xfrm>
            <a:off x="643467" y="5461292"/>
            <a:ext cx="5266181" cy="645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https://go.microsoft.com/fwlink/?linkid=871766</a:t>
            </a:r>
            <a:endParaRPr lang="en-US" sz="154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86384">
              <a:spcAft>
                <a:spcPts val="600"/>
              </a:spcAft>
            </a:pP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Office Accessibility Center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E39C86-2627-3F0B-8A4C-846E5C4B0E5F}"/>
              </a:ext>
            </a:extLst>
          </p:cNvPr>
          <p:cNvSpPr txBox="1"/>
          <p:nvPr/>
        </p:nvSpPr>
        <p:spPr>
          <a:xfrm rot="16200000">
            <a:off x="8217718" y="2208001"/>
            <a:ext cx="3577941" cy="1199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@Stilldrey on Twitter</a:t>
            </a:r>
          </a:p>
          <a:p>
            <a:pPr defTabSz="786384">
              <a:spcAft>
                <a:spcPts val="600"/>
              </a:spcAft>
            </a:pP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http://www.linkedin.com/in/stilldey</a:t>
            </a: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defTabSz="786384">
              <a:spcAft>
                <a:spcPts val="600"/>
              </a:spcAft>
            </a:pP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http://github.com/stilldrey/MS-700</a:t>
            </a: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Microsoft Teams Tips and Tricks</a:t>
            </a:r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247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Bierstadt</vt:lpstr>
      <vt:lpstr>Calibri</vt:lpstr>
      <vt:lpstr>Office Theme</vt:lpstr>
      <vt:lpstr>Microsoft Teams Shortcuts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Teams Shortcuts</dc:title>
  <dc:creator>Dan Rey</dc:creator>
  <cp:lastModifiedBy>Dan Rey</cp:lastModifiedBy>
  <cp:revision>1</cp:revision>
  <dcterms:created xsi:type="dcterms:W3CDTF">2023-06-30T11:39:56Z</dcterms:created>
  <dcterms:modified xsi:type="dcterms:W3CDTF">2023-06-30T11:54:09Z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1970de-d979-4e2b-9b51-1722afdaa63f_Enabled">
    <vt:lpwstr>true</vt:lpwstr>
  </property>
  <property fmtid="{D5CDD505-2E9C-101B-9397-08002B2CF9AE}" pid="3" name="MSIP_Label_221970de-d979-4e2b-9b51-1722afdaa63f_SetDate">
    <vt:lpwstr>2023-06-30T11:54:00Z</vt:lpwstr>
  </property>
  <property fmtid="{D5CDD505-2E9C-101B-9397-08002B2CF9AE}" pid="4" name="MSIP_Label_221970de-d979-4e2b-9b51-1722afdaa63f_Method">
    <vt:lpwstr>Standard</vt:lpwstr>
  </property>
  <property fmtid="{D5CDD505-2E9C-101B-9397-08002B2CF9AE}" pid="5" name="MSIP_Label_221970de-d979-4e2b-9b51-1722afdaa63f_Name">
    <vt:lpwstr>General</vt:lpwstr>
  </property>
  <property fmtid="{D5CDD505-2E9C-101B-9397-08002B2CF9AE}" pid="6" name="MSIP_Label_221970de-d979-4e2b-9b51-1722afdaa63f_SiteId">
    <vt:lpwstr>fa792535-5856-4572-a8ce-e0c5d5e5625f</vt:lpwstr>
  </property>
  <property fmtid="{D5CDD505-2E9C-101B-9397-08002B2CF9AE}" pid="7" name="MSIP_Label_221970de-d979-4e2b-9b51-1722afdaa63f_ActionId">
    <vt:lpwstr>1762a983-0096-4ed1-b1fe-ae497524f922</vt:lpwstr>
  </property>
  <property fmtid="{D5CDD505-2E9C-101B-9397-08002B2CF9AE}" pid="8" name="MSIP_Label_221970de-d979-4e2b-9b51-1722afdaa63f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General Information</vt:lpwstr>
  </property>
</Properties>
</file>