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>
        <p:scale>
          <a:sx n="51" d="100"/>
          <a:sy n="51" d="100"/>
        </p:scale>
        <p:origin x="969" y="13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1399 11 10591 0 0,'-2'-2'180'0'0,"1"1"-1"0"0,-1 0 0 0 0,0 0 0 0 0,0 0 1 0 0,-1 0-1 0 0,1 0 0 0 0,0 1 0 0 0,0-1 1 0 0,0 1-1 0 0,0-1 0 0 0,-1 1 0 0 0,1 0 1 0 0,0 0-1 0 0,0 0 0 0 0,-1 0 0 0 0,-2 0 1 0 0,-8 0 322 0 0,-2 1-257 0 0,0-1 0 0 0,0 2 0 0 0,0 0 0 0 0,0 1 0 0 0,0 1 0 0 0,1 0 0 0 0,-1 1 0 0 0,1 0 0 0 0,0 1 0 0 0,0 1 0 0 0,-13 8 0 0 0,-18 15-93 0 0,-72 60 1 0 0,109-84-108 0 0,-295 264 522 0 0,109-93-151 0 0,143-132-365 0 0,-76 85-1 0 0,124-126-25 0 0,0-1 0 0 0,0 1-1 0 0,1 0 1 0 0,-1 0 0 0 0,-3 7 0 0 0,6-9-6 0 0,0-1 1 0 0,-1 0-1 0 0,1 0 0 0 0,0 0 1 0 0,0 0-1 0 0,0 0 1 0 0,0 0-1 0 0,0 0 1 0 0,0 0-1 0 0,0 0 1 0 0,0 1-1 0 0,0-1 1 0 0,0 0-1 0 0,1 0 0 0 0,-1 0 1 0 0,0 0-1 0 0,1 0 1 0 0,-1 0-1 0 0,1 0 1 0 0,-1 0-1 0 0,1 0 1 0 0,0 0-1 0 0,-1 0 0 0 0,1-1 1 0 0,0 1-1 0 0,0 0 1 0 0,-1 0-1 0 0,1 0 1 0 0,1 0-1 0 0,10 6 67 0 0,-1 0 0 0 0,1-1 0 0 0,0 0 0 0 0,0-1 0 0 0,21 6 0 0 0,-2 0-16 0 0,22 10-46 0 0,-1 3 0 0 0,-1 1 0 0 0,70 49 0 0 0,-85-48-147 0 0,0 1-1 0 0,-2 2 0 0 0,-1 2 0 0 0,56 68 0 0 0,-75-80-44 0 0,-1 0 1 0 0,0 0 0 0 0,-2 1-1 0 0,0 0 1 0 0,-2 1 0 0 0,0 0-1 0 0,-1 1 1 0 0,-2 0-1 0 0,6 28 1 0 0,-9-33 0 0 0,-1-1 1 0 0,-1 1-1 0 0,0-1 0 0 0,-2 1 1 0 0,0 0-1 0 0,0-1 1 0 0,-2 1-1 0 0,0-1 0 0 0,-1 0 1 0 0,0 0-1 0 0,-2 0 1 0 0,0 0-1 0 0,-11 20 0 0 0,6-17 253 0 0,-1-1-1 0 0,-1 0 1 0 0,-1-1-1 0 0,0 0 1 0 0,-1-1-1 0 0,-33 26 1 0 0,11-14 733 0 0,0-2 0 0 0,-53 27 0 0 0,41-27 79 0 0,-2-3 0 0 0,-83 28-1 0 0,107-43-856 0 0,1-1-1 0 0,-1-2 0 0 0,0 0 1 0 0,-1-2-1 0 0,1-1 0 0 0,-1-1 1 0 0,-32-4-1 0 0,47 1-126 0 0,0 0 0 0 0,1-1 0 0 0,-1 0 1 0 0,1-1-1 0 0,0-1 0 0 0,1 0 0 0 0,-1 0 0 0 0,1-1 0 0 0,0-1 0 0 0,-16-11 0 0 0,21 13-101 0 0,-1-1-1 0 0,1 1 1 0 0,0-1-1 0 0,1 0 0 0 0,-1-1 1 0 0,1 1-1 0 0,1-1 1 0 0,-1 0-1 0 0,1-1 0 0 0,0 1 1 0 0,1-1-1 0 0,-1 1 1 0 0,2-1-1 0 0,-1 0 1 0 0,1 0-1 0 0,0 0 0 0 0,0-9 1 0 0,2 13-56 0 0,-1 1 0 0 0,1-1 0 0 0,1 0 0 0 0,-1 1 0 0 0,1-1 0 0 0,-1 1 0 0 0,1-1 0 0 0,0 1 0 0 0,0-1 0 0 0,0 1 0 0 0,1 0 0 0 0,2-5 0 0 0,5-5-1245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5:0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6911 0 0,'-6'-6'356'0'0,"3"4"-279"0"0,1 1 1 0 0,0-1-1 0 0,0 0 1 0 0,1 0-1 0 0,-1 0 1 0 0,-5-9 8713 0 0,11 16-4833 0 0,6 11-3124 0 0,-4 2-1004 0 0,-1 1-1 0 0,0 0 1 0 0,-2 0 0 0 0,3 31-1 0 0,-1 0-45 0 0,62 301 431 0 0,-28-159-294 0 0,65 310-3943 0 0,-100-480 3667 0 0,-1 0 1 0 0,0 1-1 0 0,-1 31 1 0 0,-3-43 201 0 0,0-1-1 0 0,0 0 1 0 0,-1 1 0 0 0,0-1-1 0 0,0 0 1 0 0,-1 0 0 0 0,-1 0 0 0 0,0 0-1 0 0,-7 14 1 0 0,3-14-447 0 0,0-2-115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5:0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0 126 919 0 0,'2'-2'184'0'0,"0"0"0"0"0,0 0 0 0 0,0 0-1 0 0,0 0 1 0 0,1 0 0 0 0,-1 1-1 0 0,1-1 1 0 0,-1 1 0 0 0,1-1-1 0 0,-1 1 1 0 0,1 0 0 0 0,0 0-1 0 0,4-1 1 0 0,43-7 1854 0 0,-25 8 6444 0 0,4 4-7118 0 0,-18-1-577 0 0,0-1 1 0 0,0 0-1 0 0,0 0 1 0 0,18-3 0 0 0,258-72-1551 0 0,-218 55-1488 0 0,-53 14 1207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189 439 3223 0 0,'-3'-4'517'0'0,"0"0"-1"0"0,0-1 0 0 0,1 1 1 0 0,-1-1-1 0 0,-3-12 3710 0 0,20 92 284 0 0,1 13-2740 0 0,58 649 928 0 0,-71-620-3216 0 0,-3-98 449 0 0,-1 0-1 0 0,0-1 1 0 0,-2 1-1 0 0,-6 20 0 0 0,9-35 85 0 0,-1 0 1 0 0,1 1-1 0 0,-1-1 0 0 0,0-1 0 0 0,-5 7 0 0 0,7-10-9 0 0,0 1 1 0 0,-1 0-1 0 0,1-1 0 0 0,0 1 0 0 0,-1-1 0 0 0,1 0 0 0 0,-1 1 0 0 0,1-1 0 0 0,-1 1 1 0 0,1-1-1 0 0,-1 0 0 0 0,1 1 0 0 0,-1-1 0 0 0,1 0 0 0 0,-1 1 0 0 0,1-1 0 0 0,-1 0 0 0 0,0 0 1 0 0,1 0-1 0 0,-1 0 0 0 0,1 0 0 0 0,-1 1 0 0 0,0-1 0 0 0,1 0 0 0 0,-1 0 0 0 0,1 0 1 0 0,-1-1-1 0 0,0 1 0 0 0,1 0 0 0 0,-1 0 0 0 0,0 0 0 0 0,1 0 0 0 0,-1 0 0 0 0,1-1 0 0 0,-1 1 1 0 0,1 0-1 0 0,-1-1 0 0 0,1 1 0 0 0,-1 0 0 0 0,1-1 0 0 0,-1 1 0 0 0,1-1 0 0 0,-1 1 1 0 0,1-1-1 0 0,-1 1 0 0 0,1-1 0 0 0,-7-9-7 0 0,1 0 0 0 0,1 0 0 0 0,0 0 0 0 0,0 0 0 0 0,1-1 0 0 0,1 0 0 0 0,-5-18 0 0 0,3 8-2 0 0,-12-52 303 0 0,-14-140 0 0 0,29 200-295 0 0,-17-196 174 0 0,16-7 96 0 0,6 173-190 0 0,2 1-1 0 0,19-83 1 0 0,-15 98-66 0 0,0-1-1 0 0,1 1 1 0 0,2 1-1 0 0,1 0 1 0 0,21-32-1 0 0,-18 35-27 0 0,2 2 0 0 0,0 0 1 0 0,1 1-1 0 0,1 1 0 0 0,1 0 0 0 0,0 2 0 0 0,1 0 0 0 0,37-19 0 0 0,-21 15-7 0 0,2 2 0 0 0,-1 2 0 0 0,2 2 0 0 0,72-18 0 0 0,-88 28-11 0 0,-1 1 0 0 0,1 1 0 0 0,-1 1 0 0 0,1 1 0 0 0,0 1 0 0 0,0 1 0 0 0,39 8 0 0 0,-46-6-75 0 0,-1 2 1 0 0,1 0 0 0 0,-1 1-1 0 0,0 1 1 0 0,0 0-1 0 0,-1 2 1 0 0,0-1-1 0 0,0 2 1 0 0,-1 0 0 0 0,27 24-1 0 0,-37-28 57 0 0,1-1 0 0 0,-1 1 0 0 0,0 0 0 0 0,-1 0-1 0 0,1 1 1 0 0,-1-1 0 0 0,0 1 0 0 0,-1 0 0 0 0,0 0 0 0 0,0 0-1 0 0,0 1 1 0 0,-1-1 0 0 0,0 1 0 0 0,-1-1 0 0 0,2 13 0 0 0,-3-9 18 0 0,0 0 0 0 0,-1-1-1 0 0,0 1 1 0 0,-1-1 0 0 0,0 1 0 0 0,-1-1 0 0 0,0 0 0 0 0,0 0 0 0 0,-1 0 0 0 0,-10 18 0 0 0,0-5 47 0 0,-1-1 0 0 0,-1 0 0 0 0,-1-1 0 0 0,-1 0 0 0 0,-1-2 0 0 0,0 0 0 0 0,-33 23 0 0 0,-4-2 144 0 0,-106 57 0 0 0,118-74 14 0 0,-1-2-1 0 0,-1-2 0 0 0,0-2 1 0 0,-1-2-1 0 0,-1-2 0 0 0,-1-3 1 0 0,1-1-1 0 0,-1-2 0 0 0,-100-1 1 0 0,126-7-389 0 0,0-1 1 0 0,-36-8 0 0 0,52 9 100 0 0,0-1 0 0 0,0 0 0 0 0,0 0 0 0 0,1-1 0 0 0,-1 0 0 0 0,1 0 0 0 0,0 0 0 0 0,0-1 0 0 0,0 0-1 0 0,0 0 1 0 0,1-1 0 0 0,-10-9 0 0 0,13 11 48 0 0,1 1 0 0 0,-1-1 0 0 0,0 1-1 0 0,1-1 1 0 0,0 0 0 0 0,0 1 0 0 0,0-1 0 0 0,0 0-1 0 0,0 0 1 0 0,1 0 0 0 0,-1 0 0 0 0,1 0 0 0 0,0 0-1 0 0,-1 0 1 0 0,2 0 0 0 0,-1 0 0 0 0,0 0 0 0 0,0 0-1 0 0,1 0 1 0 0,0 0 0 0 0,0 0 0 0 0,1-3 0 0 0,1-1-586 0 0,0 1 1 0 0,0 0-1 0 0,1 0 0 0 0,-1 0 1 0 0,1 0-1 0 0,1 0 1 0 0,-1 1-1 0 0,9-8 1 0 0,9-5-3831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133 559 10135 0 0,'-1'1'91'0'0,"1"-1"-1"0"0,-1 1 1 0 0,0-1-1 0 0,1 0 0 0 0,-1 1 1 0 0,1-1-1 0 0,0 1 1 0 0,-1-1-1 0 0,1 1 1 0 0,-1 0-1 0 0,1-1 0 0 0,0 1 1 0 0,-1-1-1 0 0,1 1 1 0 0,0 0-1 0 0,0-1 1 0 0,-1 1-1 0 0,1 0 0 0 0,0-1 1 0 0,0 1-1 0 0,0 1 1 0 0,2 18 1049 0 0,0-13-947 0 0,0 1 1 0 0,1-1-1 0 0,4 9 0 0 0,-7-15-206 0 0,1 0 0 0 0,0 0 0 0 0,-1 0-1 0 0,1 0 1 0 0,0 0 0 0 0,0 0 0 0 0,-1 0 0 0 0,1 0 0 0 0,0 0 0 0 0,0 0-1 0 0,0-1 1 0 0,0 1 0 0 0,0 0 0 0 0,0-1 0 0 0,0 1 0 0 0,0-1 0 0 0,0 1-1 0 0,1-1 1 0 0,-1 1 0 0 0,0-1 0 0 0,2 1 0 0 0,-2-1-58 0 0,1 0 0 0 0,0 0 0 0 0,0-1 0 0 0,0 1 1 0 0,0 0-1 0 0,-1-1 0 0 0,1 1 0 0 0,0-1 0 0 0,0 0 0 0 0,-1 1 1 0 0,1-1-1 0 0,2-2 0 0 0,3-2-297 0 0,0 0 0 0 0,0 0 0 0 0,-1-1 0 0 0,11-13 1 0 0,99-135-174 0 0,-93 118 442 0 0,-2-1 0 0 0,26-61 0 0 0,-42 87 362 0 0,-1 0-1 0 0,-1-1 1 0 0,0 0-1 0 0,-1 0 0 0 0,0 0 1 0 0,0 0-1 0 0,-1 0 1 0 0,-1 0-1 0 0,-2-22 0 0 0,1 27-102 0 0,0-1 0 0 0,-1 1 0 0 0,0 0 0 0 0,0 0 0 0 0,-1 0 0 0 0,0 1 0 0 0,0-1 0 0 0,0 1 0 0 0,-1-1 0 0 0,0 1 0 0 0,0 0 0 0 0,-1 1 0 0 0,0-1 0 0 0,0 1 0 0 0,0 0 0 0 0,0 0 0 0 0,-10-7 0 0 0,12 10-95 0 0,0 1 1 0 0,0-1-1 0 0,0 0 0 0 0,0 1 0 0 0,0-1 0 0 0,-1 1 0 0 0,1 0 0 0 0,0 0 0 0 0,-1 0 1 0 0,1 1-1 0 0,0-1 0 0 0,-1 1 0 0 0,1 0 0 0 0,-1 0 0 0 0,1 0 0 0 0,-1 0 0 0 0,1 0 1 0 0,-1 1-1 0 0,1 0 0 0 0,0 0 0 0 0,-1 0 0 0 0,1 0 0 0 0,0 0 0 0 0,0 1 0 0 0,-1-1 1 0 0,1 1-1 0 0,0 0 0 0 0,1 0 0 0 0,-5 3 0 0 0,-4 5 39 0 0,0 0-1 0 0,1 1 1 0 0,0 0 0 0 0,1 1 0 0 0,-12 19-1 0 0,-7 14 164 0 0,2 2 0 0 0,3 0 0 0 0,1 2-1 0 0,-21 70 1 0 0,22-45 90 0 0,4 0-1 0 0,-12 111 1 0 0,26-162-305 0 0,2 0 0 0 0,0 0 0 0 0,2 0 0 0 0,0 1 1 0 0,2-1-1 0 0,0 0 0 0 0,8 24 0 0 0,-8-38-71 0 0,0 0 1 0 0,1 1-1 0 0,0-1 1 0 0,1-1 0 0 0,0 1-1 0 0,0-1 1 0 0,1 0-1 0 0,8 9 1 0 0,-9-11-39 0 0,1-1 0 0 0,0 0-1 0 0,0 0 1 0 0,0-1 0 0 0,0 0 0 0 0,1 0 0 0 0,-1-1 0 0 0,1 1 0 0 0,0-2 0 0 0,0 1 0 0 0,15 3 0 0 0,-14-4-32 0 0,1-1 1 0 0,0 0-1 0 0,0 0 1 0 0,0-1-1 0 0,0-1 1 0 0,0 1-1 0 0,0-1 1 0 0,14-4-1 0 0,-9 1-55 0 0,-1 0-1 0 0,1-1 1 0 0,-1-1-1 0 0,22-13 1 0 0,0-5-526 0 0,-1-1 1 0 0,49-48-1 0 0,-72 64 450 0 0,161-172-6459 0 0,-144 146 4872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389 170 2759 0 0,'5'-2'543'0'0,"0"1"0"0"0,-1-1 0 0 0,1 1 0 0 0,0 0 0 0 0,0 0-1 0 0,0 1 1 0 0,0-1 0 0 0,0 1 0 0 0,9 1 0 0 0,-6 0 91 0 0,1 0 0 0 0,0 1 1 0 0,-1 0-1 0 0,15 5 0 0 0,-15-3-333 0 0,0 1 0 0 0,-1 0 0 0 0,1 0 0 0 0,-1 0 0 0 0,-1 1 0 0 0,1 0 0 0 0,-1 0-1 0 0,1 1 1 0 0,-2 0 0 0 0,1 0 0 0 0,-1 0 0 0 0,0 1 0 0 0,-1-1 0 0 0,0 1 0 0 0,0 1-1 0 0,0-1 1 0 0,1 9 0 0 0,-4-17-302 0 0,-1 0-1 0 0,0 1 1 0 0,0-1 0 0 0,0 0-1 0 0,0 0 1 0 0,0 1-1 0 0,0-1 1 0 0,1 0-1 0 0,-1 1 1 0 0,0-1 0 0 0,0 0-1 0 0,0 1 1 0 0,0-1-1 0 0,0 0 1 0 0,0 1-1 0 0,0-1 1 0 0,0 0 0 0 0,0 0-1 0 0,0 1 1 0 0,-1-1-1 0 0,1 0 1 0 0,0 1-1 0 0,0-1 1 0 0,0 0 0 0 0,0 1-1 0 0,0-1 1 0 0,-1 0-1 0 0,1 0 1 0 0,0 1-1 0 0,0-1 1 0 0,0 0 0 0 0,-1 0-1 0 0,1 0 1 0 0,0 1-1 0 0,0-1 1 0 0,-1 0-1 0 0,1 0 1 0 0,0 1 0 0 0,-2-1-26 0 0,1 0 0 0 0,0 0-1 0 0,0 0 1 0 0,0 0 0 0 0,0-1 0 0 0,0 1 0 0 0,0 0 0 0 0,-1 0 0 0 0,1-1 0 0 0,0 1 0 0 0,-1-1 0 0 0,-27-15-551 0 0,-11-14 390 0 0,2-2 1 0 0,-43-43 0 0 0,47 41 132 0 0,-1 1 1 0 0,-57-39-1 0 0,88 70 98 0 0,1 0 0 0 0,0 0-1 0 0,-1 0 1 0 0,1 0 0 0 0,-1 1 0 0 0,0-1-1 0 0,1 1 1 0 0,-1 0 0 0 0,0 0 0 0 0,0 0-1 0 0,0 1 1 0 0,0-1 0 0 0,0 1 0 0 0,0 0-1 0 0,1 0 1 0 0,-6 1 0 0 0,6 0 50 0 0,-1 0 0 0 0,1 1 0 0 0,-1-1 1 0 0,1 1-1 0 0,0-1 0 0 0,0 1 0 0 0,-1 0 0 0 0,1 0 0 0 0,0 1 1 0 0,1-1-1 0 0,-1 1 0 0 0,0-1 0 0 0,1 1 0 0 0,-1 0 1 0 0,1 0-1 0 0,0 0 0 0 0,-2 4 0 0 0,-8 14 296 0 0,1 1 0 0 0,2 0 0 0 0,0 1-1 0 0,-11 43 1 0 0,-11 98 498 0 0,30-159-851 0 0,-26 223 921 0 0,26-199-903 0 0,1 0 1 0 0,1 1 0 0 0,2-1 0 0 0,1 0-1 0 0,13 51 1 0 0,-13-68-99 0 0,0-1 1 0 0,1 1-1 0 0,0-1 0 0 0,1 1 0 0 0,1-2 0 0 0,-1 1 1 0 0,2-1-1 0 0,-1 0 0 0 0,2 0 0 0 0,-1-1 0 0 0,12 10 1 0 0,-13-13-48 0 0,0-1 0 0 0,1 0 0 0 0,0 0 0 0 0,0 0 0 0 0,0-1 0 0 0,1 0 0 0 0,-1-1 0 0 0,1 1 0 0 0,0-2 0 0 0,0 1 0 0 0,0-2 0 0 0,0 1 0 0 0,0-1 0 0 0,1 0 0 0 0,15-1 0 0 0,-7-2-63 0 0,-1-1 1 0 0,0-1-1 0 0,-1 0 1 0 0,1-1 0 0 0,-1-1-1 0 0,1-1 1 0 0,-2 0-1 0 0,1-1 1 0 0,-1-1-1 0 0,0 0 1 0 0,20-17-1 0 0,4-7-1358 0 0,-1-2-1 0 0,54-64 0 0 0,118-167-6372 0 0,-196 247 7683 0 0,4-4-198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1 746 3663 0 0,'69'-94'374'0'0,"-62"87"-165"0"0,-1 0 0 0 0,1 0 1 0 0,1 1-1 0 0,-1 0 0 0 0,1 0 1 0 0,0 0-1 0 0,1 1 0 0 0,-1 1 1 0 0,1-1-1 0 0,10-2 0 0 0,-17 6-65 0 0,0 0 0 0 0,0 0 0 0 0,0 0 0 0 0,1 1 0 0 0,-1-1 0 0 0,0 1 0 0 0,1-1 0 0 0,-1 1 0 0 0,0 0 0 0 0,1 0 0 0 0,-1 0 0 0 0,1 0-1 0 0,-1 0 1 0 0,0 1 0 0 0,1-1 0 0 0,-1 1 0 0 0,0 0 0 0 0,0-1 0 0 0,1 1 0 0 0,-1 0 0 0 0,0 0 0 0 0,0 0 0 0 0,0 1 0 0 0,0-1 0 0 0,0 1 0 0 0,0-1-1 0 0,-1 1 1 0 0,1-1 0 0 0,0 1 0 0 0,-1 0 0 0 0,1 0 0 0 0,-1 0 0 0 0,0 0 0 0 0,0 0 0 0 0,1 0 0 0 0,-1 0 0 0 0,1 4 0 0 0,5 14 763 0 0,0 0 1 0 0,-1 1 0 0 0,-1-1 0 0 0,3 34-1 0 0,-1-9-167 0 0,16 152-468 0 0,-24-65-5045 0 0,-2-113 2661 0 0,0-4-1947 0 0</inkml:trace>
  <inkml:trace contextRef="#ctx0" brushRef="#br0" timeOffset="1">147 0 18431 0 0,'-13'2'1632'0'0,"5"2"-1304"0"0,3 3-264 0 0,5 1-64 0 0,4 0 200 0 0,-6 0 24 0 0,-1 4 8 0 0,-4 9 0 0 0,-2 6-424 0 0,1 5-96 0 0,0 0-8 0 0,3-2-8 0 0,4-6-1040 0 0,1-4-200 0 0,4-2-48 0 0,1-5-8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558 564 17967 0 0,'14'6'2182'0'0,"-10"-4"-2677"0"0,-1-1 1 0 0,1 1-1 0 0,-1 0 0 0 0,0 1 0 0 0,0-1 1 0 0,0 0-1 0 0,4 5 0 0 0,-7-7 461 0 0,0 0 0 0 0,0 0-1 0 0,0 0 1 0 0,0 0-1 0 0,0 0 1 0 0,0 0 0 0 0,1 1-1 0 0,-1-1 1 0 0,0 0 0 0 0,0 0-1 0 0,0 0 1 0 0,0 0-1 0 0,0 0 1 0 0,0 0 0 0 0,0 0-1 0 0,0 0 1 0 0,0 0 0 0 0,0 0-1 0 0,0 1 1 0 0,0-1-1 0 0,0 0 1 0 0,0 0 0 0 0,0 0-1 0 0,0 0 1 0 0,0 0 0 0 0,0 0-1 0 0,0 0 1 0 0,0 0-1 0 0,0 1 1 0 0,0-1 0 0 0,0 0-1 0 0,0 0 1 0 0,0 0 0 0 0,0 0-1 0 0,0 0 1 0 0,0 0-1 0 0,0 0 1 0 0,0 0 0 0 0,0 0-1 0 0,0 0 1 0 0,-1 1 0 0 0,1-1-1 0 0,0 0 1 0 0,0 0-1 0 0,0 0 1 0 0,-6 1-1105 0 0,-7-3-409 0 0,-16-5-262 0 0,-8-2 2291 0 0,-65-8 0 0 0,89 16 116 0 0,0 1 1 0 0,-1 0-1 0 0,1 1 0 0 0,0 0 1 0 0,0 1-1 0 0,0 0 0 0 0,0 1 1 0 0,-22 9-1 0 0,21-6-310 0 0,1 0 1 0 0,0 1-1 0 0,1 0 0 0 0,0 1 0 0 0,0 1 0 0 0,1 0 1 0 0,-1 0-1 0 0,2 1 0 0 0,-11 12 0 0 0,10-8-111 0 0,1 0-1 0 0,0 1 1 0 0,0 1-1 0 0,2-1 0 0 0,0 1 1 0 0,-11 34-1 0 0,10-23 23 0 0,2 0 1 0 0,1 0-1 0 0,-4 51 0 0 0,9-64-195 0 0,1-1-1 0 0,0 0 1 0 0,1 1 0 0 0,0-1-1 0 0,1 0 1 0 0,1 1-1 0 0,0-1 1 0 0,1-1-1 0 0,0 1 1 0 0,7 13 0 0 0,-8-21-104 0 0,0 1 0 0 0,0-1 1 0 0,1 0-1 0 0,0 0 1 0 0,0 0-1 0 0,0 0 0 0 0,0-1 1 0 0,1 1-1 0 0,0-1 1 0 0,0 0-1 0 0,0-1 0 0 0,1 1 1 0 0,-1-1-1 0 0,1 0 1 0 0,0 0-1 0 0,-1-1 0 0 0,1 0 1 0 0,0 0-1 0 0,12 2 1 0 0,-11-3-117 0 0,0 0 0 0 0,0-1 1 0 0,0 0-1 0 0,1 0 1 0 0,-1-1-1 0 0,0 0 1 0 0,0 0-1 0 0,0-1 1 0 0,0 0-1 0 0,-1 0 1 0 0,1 0-1 0 0,0-1 1 0 0,-1 0-1 0 0,0 0 1 0 0,1-1-1 0 0,-1 0 1 0 0,7-6-1 0 0,-3 2-104 0 0,-1-1 0 0 0,-1 0-1 0 0,0 0 1 0 0,0 0 0 0 0,0-1-1 0 0,-2-1 1 0 0,10-16 0 0 0,-8 11 10 0 0,-1-1 1 0 0,-1 0 0 0 0,-1 0-1 0 0,6-29 1 0 0,-6 13 220 0 0,-2 0 1 0 0,-1 0-1 0 0,-2-1 1 0 0,-1 1-1 0 0,-7-39 0 0 0,1 28 647 0 0,-3 0 1 0 0,-2 0-1 0 0,-24-59 0 0 0,-65-119 2476 0 0,92 203-2915 0 0,-4-10 213 0 0,-39-74 1091 0 0,40 81-809 0 0,-2 1-1 0 0,-23-29 1 0 0,35 47-519 0 0,0 0 0 0 0,0 1 0 0 0,-1 0 0 0 0,1 0-1 0 0,-1-1 1 0 0,1 1 0 0 0,-1 1 0 0 0,0-1 0 0 0,0 0 0 0 0,0 1 0 0 0,1-1 0 0 0,-2 1 0 0 0,1 0 0 0 0,-4-1 0 0 0,5 2-64 0 0,0 0 0 0 0,0 0-1 0 0,0 0 1 0 0,0 0 0 0 0,-1 0 0 0 0,1 1 0 0 0,0-1 0 0 0,0 1 0 0 0,0-1 0 0 0,0 1 0 0 0,1 0 0 0 0,-1 0 0 0 0,0 0 0 0 0,0 0 0 0 0,0 0 0 0 0,1 0 0 0 0,-1 1-1 0 0,0-1 1 0 0,1 0 0 0 0,0 1 0 0 0,-1 0 0 0 0,-1 2 0 0 0,1-2-28 0 0,0 0 0 0 0,0 1 0 0 0,0-1 0 0 0,0 1-1 0 0,1 0 1 0 0,-1-1 0 0 0,1 1 0 0 0,-1 0 0 0 0,1 0 0 0 0,0 0 0 0 0,1 0-1 0 0,-1 0 1 0 0,0 0 0 0 0,1 0 0 0 0,-1 0 0 0 0,1 0 0 0 0,0 0-1 0 0,0 1 1 0 0,0-1 0 0 0,1 0 0 0 0,-1 0 0 0 0,1 0 0 0 0,0 0 0 0 0,0 0-1 0 0,0 0 1 0 0,0 0 0 0 0,0 0 0 0 0,0-1 0 0 0,1 1 0 0 0,0 0 0 0 0,-1-1-1 0 0,1 1 1 0 0,0-1 0 0 0,0 1 0 0 0,5 3 0 0 0,4 3-80 0 0,-1-1 1 0 0,2 0-1 0 0,-1-1 1 0 0,18 8-1 0 0,54 19-199 0 0,-30-13 125 0 0,-37-14 27 0 0,-1 0 1 0 0,0 1 0 0 0,-1 0 0 0 0,0 2 0 0 0,0-1 0 0 0,-1 2-1 0 0,20 19 1 0 0,-25-21 19 0 0,0 1 1 0 0,-1 0-1 0 0,0 0 0 0 0,-1 0 0 0 0,0 1 1 0 0,0 0-1 0 0,-1 0 0 0 0,-1 0 0 0 0,0 1 0 0 0,0-1 1 0 0,2 17-1 0 0,0 24-874 0 0,-2 1 0 0 0,-4 81 0 0 0,0-106-43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4:5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17967 0 0,'-1'-7'234'0'0,"0"4"-65"0"0,0 0-1 0 0,0 0 1 0 0,1 1 0 0 0,-1-1-1 0 0,1 0 1 0 0,0 0-1 0 0,0 0 1 0 0,0 0 0 0 0,1-5-1 0 0,-1 8-167 0 0,0 0 0 0 0,0 0 0 0 0,0 0 0 0 0,0-1-1 0 0,0 1 1 0 0,0 0 0 0 0,0 0 0 0 0,0 0 0 0 0,0 0-1 0 0,0 0 1 0 0,0-1 0 0 0,0 1 0 0 0,1 0 0 0 0,-1 0 0 0 0,0 0-1 0 0,0 0 1 0 0,0 0 0 0 0,0 0 0 0 0,0 0 0 0 0,0 0 0 0 0,1 0-1 0 0,-1-1 1 0 0,0 1 0 0 0,0 0 0 0 0,0 0 0 0 0,0 0 0 0 0,0 0-1 0 0,1 0 1 0 0,-1 0 0 0 0,0 0 0 0 0,0 0 0 0 0,0 0 0 0 0,0 0-1 0 0,1 0 1 0 0,-1 0 0 0 0,0 0 0 0 0,0 0 0 0 0,8 4 7 0 0,6 9-16 0 0,-13-13 8 0 0,6 8-10 0 0,-1 1 0 0 0,1-1-1 0 0,-1 1 1 0 0,-1 0 0 0 0,0 0 0 0 0,0 0 0 0 0,-1 1-1 0 0,0 0 1 0 0,-1 0 0 0 0,5 20 0 0 0,-1 9-75 0 0,2 63 0 0 0,-8-83 71 0 0,13 213 75 0 0,7 109-274 0 0,-10 90-3537 0 0,-12-403 3387 0 0,-1-1 0 0 0,-1 0 0 0 0,-2 0 0 0 0,0 0 0 0 0,-2-1 0 0 0,-14 35 1 0 0,18-58-1148 0 0,3-6 742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5:0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220 622 18887 0 0,'2'12'832'0'0,"1"4"184"0"0,2 5-816 0 0,-2-2-200 0 0,0-3 0 0 0,-1-5 0 0 0,1 5-232 0 0,0 11-88 0 0,2 18-24 0 0</inkml:trace>
  <inkml:trace contextRef="#ctx0" brushRef="#br0" timeOffset="1">88 0 17047 0 0,'-9'5'1512'0'0,"2"1"-1208"0"0,4 2-240 0 0,1 0-64 0 0,2 0 184 0 0,-1 2 24 0 0,-4 4 8 0 0,-3 10 0 0 0,-1 8-1016 0 0,-3 3-208 0 0,1 1-40 0 0,2-6-8 0 0,2-4-1232 0 0,4-7-248 0 0,2-5-56 0 0,5-9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7T17:15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17047 0 0,'1'11'368'0'0,"0"-1"0"0"0,4 17 0 0 0,1 9-1978 0 0,-3-11 1131 0 0,-2 1 1 0 0,0-1 0 0 0,-2 0 0 0 0,-6 39-1 0 0,5-53 510 0 0,-1-1-1 0 0,0 1 1 0 0,0-1-1 0 0,-1 0 1 0 0,0 0-1 0 0,-1 0 1 0 0,0-1-1 0 0,0 1 1 0 0,-1-1 0 0 0,0 0-1 0 0,-1-1 1 0 0,0 0-1 0 0,-11 10 1 0 0,0-3 113 0 0,-24 15 0 0 0,46-28 23 0 0,-1-1 0 0 0,1 0 0 0 0,0 0 0 0 0,-1 0 0 0 0,1 0 0 0 0,6 0 0 0 0,-7-1-66 0 0,17 4 17 0 0,0 1 0 0 0,-1 1 0 0 0,0 0 0 0 0,0 1 0 0 0,26 14 0 0 0,-32-13-183 0 0,0 0 1 0 0,0 0-1 0 0,-1 1 1 0 0,0 1 0 0 0,0 0-1 0 0,-1 0 1 0 0,18 23-1 0 0,-25-27-5 0 0,0 1-1 0 0,0-1 1 0 0,0 1-1 0 0,-1 0 1 0 0,0 0-1 0 0,0 0 1 0 0,-1 0 0 0 0,0 1-1 0 0,0-1 1 0 0,-1 0-1 0 0,0 1 1 0 0,0 0-1 0 0,-1-1 1 0 0,0 1-1 0 0,0-1 1 0 0,0 1-1 0 0,-1-1 1 0 0,-1 1-1 0 0,1-1 1 0 0,-1 1-1 0 0,0-1 1 0 0,-1 0-1 0 0,0 0 1 0 0,0 0 0 0 0,0 0-1 0 0,-8 11 1 0 0,-13 16 744 0 0,-2-2 1 0 0,-1 0 0 0 0,-1-2-1 0 0,-35 30 1 0 0,52-51-415 0 0,0 0-1 0 0,-1 0 1 0 0,0-1 0 0 0,-23 12-1 0 0,31-18-213 0 0,0 0-1 0 0,0 0 0 0 0,-1-1 0 0 0,1 0 0 0 0,-1 0 1 0 0,1 0-1 0 0,0-1 0 0 0,-9 1 0 0 0,10-1-63 0 0,1-1 1 0 0,-1 1-1 0 0,1-1 0 0 0,-1 1 0 0 0,1-1 0 0 0,-1 0 1 0 0,1 0-1 0 0,-1 0 0 0 0,1 0 0 0 0,0 0 0 0 0,0-1 1 0 0,0 1-1 0 0,-1-1 0 0 0,1 1 0 0 0,1-1 0 0 0,-4-3 1 0 0,4 4-63 0 0,0-1 1 0 0,0 1 0 0 0,0-1 0 0 0,0 1-1 0 0,0-1 1 0 0,0 1 0 0 0,1-1 0 0 0,-1 1-1 0 0,0-1 1 0 0,1 0 0 0 0,0 0 0 0 0,-1 1 0 0 0,1-1-1 0 0,0 0 1 0 0,0 0 0 0 0,0 1 0 0 0,0-1-1 0 0,0 0 1 0 0,0 0 0 0 0,0 1 0 0 0,1-1-1 0 0,-1 0 1 0 0,1 1 0 0 0,-1-1 0 0 0,2-2 0 0 0,4-4-615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350-8E01-578B-984E-DE014BDB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2A667-CA78-0395-741D-37058472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7F40-0630-B509-D14C-897F90A6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7627-B3C4-48F5-9FF6-C7D0D65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8331-3162-D7EF-D0FB-01890F1F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B1C3-56C3-E4E4-F41A-4E3739FB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C82E7-84A1-F2A6-7D26-380D42864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A48F-4AF5-9E08-7258-1B9494B0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DBA-944F-0577-E14D-91E40C9A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063-0384-12F7-5EA1-58D3C1D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C89CD-DB43-996B-80B6-2B1CA7AF1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01D88-453B-B055-B23C-9C33AC6F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6B37-75B4-0130-A106-6DBA4559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AD3A-87E4-0CA2-715C-947D6988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ED9A-8E7F-DFE5-1012-1B4A69F2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FCDF-769A-A6D7-0E1B-213D96D4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C9C8-E653-8D1E-EDCD-A80CE27C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A611-9EA9-1A47-28ED-82CC693A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8863-789C-6A8E-68DB-8764D10D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A5A-6DD1-E157-38F8-91D58DBB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0AF-2091-D4A6-66A6-CF609AB5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75589-A098-8BE6-02DA-87EE51C3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CF32-92B9-1B7A-8446-6C3C13AD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5251-75FD-4B58-CC28-2F4F48C2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045F-F33D-B5DB-3C06-028FCB1D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6C9B-DCE9-970B-1B2B-98CE2609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048C-D46A-D7A4-8012-A4EC7676C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4A2F-8E68-7791-44E1-3E81CC22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BB2A0-3B73-C1B8-24AA-FF8C8DF5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5B02-9DBF-2B57-4B71-A868A2B9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8ACC-D05C-C200-5007-DF5DBFA4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BF38-FC2B-20E2-9C5E-CA02FA6F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7563-CEB0-1839-4A9A-C7547028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3977-75E6-62B3-F4B7-FF6E0A85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F3880-701B-82A0-8303-64F16C5E3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A3FAC-4500-738B-46C8-F71588C0D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1D137-ED4D-DD10-657D-A9999F3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03B5-28B9-DD5F-F10F-2198F018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CE45A-EA91-3DD1-D506-578B3C7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4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9A2-F8DA-3C66-3262-302F72F9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C0F2D-7A08-B509-396F-4913AD14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FA54-A153-D467-7B0A-D45D044D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DA7F-3E98-9B21-6B80-65B88D12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56138-C8A1-6EE8-B42A-090BC9EB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A6D5B-1FAC-1E09-40B9-B820848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E0551-4362-5E81-3058-2D36664E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3624-D645-906E-E88A-B6AD0F2B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6B81-40A6-396E-0DC1-3A215996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DAC8-7A29-77C6-6B4C-B989F0E44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A90E-BCBF-A7FE-7899-135DBF1D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BB774-2259-2B2D-DC47-D4E81B7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160D-DFAF-F90C-9FB5-40AB82C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3F46-DF29-8D0A-1497-91CA0920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774F2-A9B4-96E7-00F8-06B0DFC00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39839-2231-0F27-0D03-282B08F20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0B31-1B07-ADD1-3E94-99F9495B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D0D18-A838-363B-0A56-7F98CC0F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EEA6-9DF7-B805-FF02-977F7A0B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16EFC-D742-A605-4769-BA1ADBA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0DA4-B550-171F-B015-FBEEB6C1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C58C-50A4-3FCC-3059-D9C134039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F72E-9D0B-45F2-8BF4-85C73CF11D1D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9549-F6F3-BA78-4A73-0FC1812C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220F-1355-EDC3-2B73-E33158924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5B87-08D6-495C-8BBC-B596938D70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0415078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FE050F0-99FF-15C3-9EFC-D8805B8853AA}"/>
              </a:ext>
            </a:extLst>
          </p:cNvPr>
          <p:cNvSpPr txBox="1"/>
          <p:nvPr userDrawn="1"/>
        </p:nvSpPr>
        <p:spPr>
          <a:xfrm>
            <a:off x="0" y="0"/>
            <a:ext cx="134480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0798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doption.microsoft.com/en-us/service-adoption-specialis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earn.microsoft.com/en-us/certifications/exams/ms-72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219D06D-35EE-6E2D-1CF4-66AA41FCD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AC358-AB07-2D2A-6CBC-1641B9157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017087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Microsoft Service Adoption Specialist</a:t>
            </a:r>
            <a:br>
              <a:rPr lang="en-US" sz="4800" dirty="0"/>
            </a:br>
            <a:r>
              <a:rPr lang="en-US" sz="4800" dirty="0"/>
              <a:t>and MS-721 Collaboration Communications Systems Engineer (beta)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A3AA-356F-D02C-8D0F-59BE1DB42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Change Management, Adoption, End User Tips and Tricks and Teams Collab Communications Systems Engineer (Beta) MS-721 exam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93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20BB-9D57-E821-9014-BE9BB24F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design collaboration communications systems (30–35%)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4263-A221-1217-5FD7-5FFBCEC8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and Design Teams Meetings</a:t>
            </a:r>
          </a:p>
          <a:p>
            <a:pPr lvl="1"/>
            <a:r>
              <a:rPr lang="en-US" dirty="0"/>
              <a:t>Plan and design Teams meeting policies and settings </a:t>
            </a:r>
          </a:p>
          <a:p>
            <a:pPr lvl="1"/>
            <a:r>
              <a:rPr lang="en-US" dirty="0"/>
              <a:t>Plan for PSTN audio conferencing </a:t>
            </a:r>
          </a:p>
          <a:p>
            <a:pPr lvl="1"/>
            <a:r>
              <a:rPr lang="en-US" dirty="0"/>
              <a:t>Plan for Teams live events </a:t>
            </a:r>
          </a:p>
          <a:p>
            <a:pPr lvl="1"/>
            <a:r>
              <a:rPr lang="en-US" dirty="0"/>
              <a:t>Compare capabilities and features of Teams Core and Teams Premium </a:t>
            </a:r>
          </a:p>
          <a:p>
            <a:pPr lvl="1"/>
            <a:r>
              <a:rPr lang="en-US" dirty="0"/>
              <a:t>Recommend meeting types based on business requirements (virtual appointments, webinars, live events, and Teams meetings) </a:t>
            </a:r>
          </a:p>
          <a:p>
            <a:pPr lvl="1"/>
            <a:r>
              <a:rPr lang="en-US" dirty="0"/>
              <a:t>Design Teams policy packages (includes meeting policies, calling policies, and live events policies) </a:t>
            </a:r>
          </a:p>
          <a:p>
            <a:pPr lvl="1"/>
            <a:r>
              <a:rPr lang="en-US" dirty="0"/>
              <a:t>Recommend methods for assigning policies</a:t>
            </a:r>
          </a:p>
        </p:txBody>
      </p:sp>
    </p:spTree>
    <p:extLst>
      <p:ext uri="{BB962C8B-B14F-4D97-AF65-F5344CB8AC3E}">
        <p14:creationId xmlns:p14="http://schemas.microsoft.com/office/powerpoint/2010/main" val="47035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047E-F516-BA08-9771-13936A16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68" y="365125"/>
            <a:ext cx="11393864" cy="1325563"/>
          </a:xfrm>
        </p:spPr>
        <p:txBody>
          <a:bodyPr>
            <a:normAutofit/>
          </a:bodyPr>
          <a:lstStyle/>
          <a:p>
            <a:r>
              <a:rPr lang="en-US" dirty="0"/>
              <a:t>Configure and manage Teams Phone (35–40%) high level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EFA5-7573-7541-A624-7468B437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Teams Phone policies </a:t>
            </a:r>
          </a:p>
          <a:p>
            <a:r>
              <a:rPr lang="en-US" dirty="0"/>
              <a:t>Configure auto attendants and call queues</a:t>
            </a:r>
          </a:p>
          <a:p>
            <a:r>
              <a:rPr lang="en-US" dirty="0"/>
              <a:t>Configure dynamic emergency calling</a:t>
            </a:r>
          </a:p>
          <a:p>
            <a:r>
              <a:rPr lang="en-US" dirty="0"/>
              <a:t>Configure and manage users for Teams Phone</a:t>
            </a:r>
          </a:p>
          <a:p>
            <a:r>
              <a:rPr lang="en-US" dirty="0"/>
              <a:t>Configure and manage calling features for Teams Phone</a:t>
            </a:r>
          </a:p>
          <a:p>
            <a:r>
              <a:rPr lang="en-US" dirty="0"/>
              <a:t>Configure and manage Direct Routing for Teams Phone</a:t>
            </a:r>
          </a:p>
        </p:txBody>
      </p:sp>
    </p:spTree>
    <p:extLst>
      <p:ext uri="{BB962C8B-B14F-4D97-AF65-F5344CB8AC3E}">
        <p14:creationId xmlns:p14="http://schemas.microsoft.com/office/powerpoint/2010/main" val="172896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CA6C-2E9E-7772-2F47-63D0792F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 manage Teams Rooms and devices (15–20%)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F37A-8315-B718-D4F0-E2BBD062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Teams Rooms and devices </a:t>
            </a:r>
          </a:p>
          <a:p>
            <a:r>
              <a:rPr lang="en-US" dirty="0"/>
              <a:t>Configure and manage Teams Rooms on a Surface Hub or Windows</a:t>
            </a:r>
          </a:p>
          <a:p>
            <a:r>
              <a:rPr lang="en-US" dirty="0"/>
              <a:t>Configure optional features for Teams Rooms and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8068-690D-8541-D7C4-63B35B5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Teams Rooms and devices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DB5A7-0934-2933-DC65-7DA1F46782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Configure device settings </a:t>
            </a:r>
          </a:p>
          <a:p>
            <a:r>
              <a:rPr lang="en-US" dirty="0"/>
              <a:t>Configure IP phone policies </a:t>
            </a:r>
          </a:p>
          <a:p>
            <a:r>
              <a:rPr lang="en-US" dirty="0"/>
              <a:t>Configure local network settings </a:t>
            </a:r>
          </a:p>
          <a:p>
            <a:r>
              <a:rPr lang="en-US" dirty="0"/>
              <a:t>Configure security and updates </a:t>
            </a:r>
          </a:p>
          <a:p>
            <a:r>
              <a:rPr lang="en-US" dirty="0"/>
              <a:t>Configure meeting room settings by using the Microsoft Teams admin center or the local Teams application settings </a:t>
            </a:r>
          </a:p>
          <a:p>
            <a:r>
              <a:rPr lang="en-US" dirty="0"/>
              <a:t>Create and configure device configuration profiles </a:t>
            </a:r>
          </a:p>
          <a:p>
            <a:r>
              <a:rPr lang="en-US" dirty="0"/>
              <a:t>Manage Teams Rooms from the Microsoft Teams Rooms Pro Management portal </a:t>
            </a:r>
          </a:p>
          <a:p>
            <a:r>
              <a:rPr lang="en-US" dirty="0"/>
              <a:t>Configure Intune policies for Teams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12B2-1428-AF81-A463-CA4BD90DE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Enable advanced voice capabilities for shared space devices </a:t>
            </a:r>
          </a:p>
          <a:p>
            <a:r>
              <a:rPr lang="en-US" dirty="0"/>
              <a:t>Deploy common area phones </a:t>
            </a:r>
          </a:p>
          <a:p>
            <a:r>
              <a:rPr lang="en-US" dirty="0"/>
              <a:t>Create and manage Teams device tags </a:t>
            </a:r>
          </a:p>
          <a:p>
            <a:r>
              <a:rPr lang="en-US" dirty="0"/>
              <a:t>Deploy Android devices remotely </a:t>
            </a:r>
          </a:p>
          <a:p>
            <a:r>
              <a:rPr lang="en-US" dirty="0"/>
              <a:t>Configure SIP Gateway </a:t>
            </a:r>
          </a:p>
          <a:p>
            <a:r>
              <a:rPr lang="en-US" dirty="0"/>
              <a:t>Monitor Teams device health </a:t>
            </a:r>
          </a:p>
          <a:p>
            <a:r>
              <a:rPr lang="en-US" dirty="0"/>
              <a:t>Troubleshoot authentication issues </a:t>
            </a:r>
          </a:p>
          <a:p>
            <a:r>
              <a:rPr lang="en-US" dirty="0"/>
              <a:t>Troubleshoot update issues </a:t>
            </a:r>
          </a:p>
          <a:p>
            <a:r>
              <a:rPr lang="en-US" dirty="0"/>
              <a:t>Troubleshoot remote provisioning issues</a:t>
            </a:r>
          </a:p>
          <a:p>
            <a:r>
              <a:rPr lang="en-US" dirty="0"/>
              <a:t>Troubleshoot Bluetooth beaconing</a:t>
            </a:r>
          </a:p>
        </p:txBody>
      </p:sp>
    </p:spTree>
    <p:extLst>
      <p:ext uri="{BB962C8B-B14F-4D97-AF65-F5344CB8AC3E}">
        <p14:creationId xmlns:p14="http://schemas.microsoft.com/office/powerpoint/2010/main" val="200634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0B24-4A71-8624-2055-26851CBD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and manage Teams Rooms on a Surface Hub or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738E-24B5-75F9-1997-59F5B1CA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authentication type during a Surface Hub out-of-box -experience (OOBE) setup </a:t>
            </a:r>
          </a:p>
          <a:p>
            <a:r>
              <a:rPr lang="en-US" dirty="0"/>
              <a:t>Configure meeting room settings on a Surface Hub device </a:t>
            </a:r>
          </a:p>
          <a:p>
            <a:r>
              <a:rPr lang="en-US" dirty="0"/>
              <a:t>Create and validate a Surface Hub provisioning package </a:t>
            </a:r>
          </a:p>
          <a:p>
            <a:r>
              <a:rPr lang="en-US" dirty="0"/>
              <a:t>Assign a provisioning package to a Surface Hub </a:t>
            </a:r>
          </a:p>
          <a:p>
            <a:r>
              <a:rPr lang="en-US" dirty="0"/>
              <a:t>Specify domain group policy exclusions for Teams Rooms on Windows </a:t>
            </a:r>
          </a:p>
          <a:p>
            <a:r>
              <a:rPr lang="en-US" dirty="0"/>
              <a:t>Configure custom displays for Teams Rooms on Windows </a:t>
            </a:r>
          </a:p>
          <a:p>
            <a:r>
              <a:rPr lang="en-US" dirty="0"/>
              <a:t>Customize meeting room settings by using XML files on Windows </a:t>
            </a:r>
          </a:p>
          <a:p>
            <a:r>
              <a:rPr lang="en-US" dirty="0"/>
              <a:t>Configure settings for peripherals for Teams Room on Windows </a:t>
            </a:r>
          </a:p>
        </p:txBody>
      </p:sp>
    </p:spTree>
    <p:extLst>
      <p:ext uri="{BB962C8B-B14F-4D97-AF65-F5344CB8AC3E}">
        <p14:creationId xmlns:p14="http://schemas.microsoft.com/office/powerpoint/2010/main" val="251613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DFD2-E58F-50F4-5923-93DC2226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optional features for Teams Rooms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C38E-0530-C58A-1C5A-7530DCF1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HDMI ingest and options </a:t>
            </a:r>
          </a:p>
          <a:p>
            <a:r>
              <a:rPr lang="en-US" dirty="0"/>
              <a:t>Configure a content camera </a:t>
            </a:r>
          </a:p>
          <a:p>
            <a:r>
              <a:rPr lang="en-US" dirty="0"/>
              <a:t>Configure Teams casting </a:t>
            </a:r>
          </a:p>
          <a:p>
            <a:r>
              <a:rPr lang="en-US" dirty="0"/>
              <a:t>Auto accept a proximity join </a:t>
            </a:r>
          </a:p>
          <a:p>
            <a:r>
              <a:rPr lang="en-US" dirty="0"/>
              <a:t>Allow room remote </a:t>
            </a:r>
          </a:p>
          <a:p>
            <a:r>
              <a:rPr lang="en-US" dirty="0"/>
              <a:t>Configure an intelligent speaker </a:t>
            </a:r>
          </a:p>
          <a:p>
            <a:r>
              <a:rPr lang="en-US"/>
              <a:t>Configure </a:t>
            </a:r>
            <a:r>
              <a:rPr lang="en-US" dirty="0"/>
              <a:t>Direct Guest </a:t>
            </a:r>
            <a:r>
              <a:rPr lang="en-US"/>
              <a:t>Join </a:t>
            </a:r>
          </a:p>
          <a:p>
            <a:r>
              <a:rPr lang="en-US"/>
              <a:t>Configure </a:t>
            </a:r>
            <a:r>
              <a:rPr lang="en-US" dirty="0"/>
              <a:t>hot desking on Teams shared devices</a:t>
            </a:r>
          </a:p>
        </p:txBody>
      </p:sp>
    </p:spTree>
    <p:extLst>
      <p:ext uri="{BB962C8B-B14F-4D97-AF65-F5344CB8AC3E}">
        <p14:creationId xmlns:p14="http://schemas.microsoft.com/office/powerpoint/2010/main" val="27613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Chart, scatter chart&#10;&#10;Description automatically generated">
            <a:extLst>
              <a:ext uri="{FF2B5EF4-FFF2-40B4-BE49-F238E27FC236}">
                <a16:creationId xmlns:a16="http://schemas.microsoft.com/office/drawing/2014/main" id="{07EA633E-F485-E4C3-D043-D692378E0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-3186260" y="-4667683"/>
            <a:ext cx="18336738" cy="14506894"/>
          </a:xfrm>
          <a:prstGeom prst="rect">
            <a:avLst/>
          </a:prstGeom>
        </p:spPr>
      </p:pic>
      <p:sp>
        <p:nvSpPr>
          <p:cNvPr id="2" name="CuadroTexto 49">
            <a:extLst>
              <a:ext uri="{FF2B5EF4-FFF2-40B4-BE49-F238E27FC236}">
                <a16:creationId xmlns:a16="http://schemas.microsoft.com/office/drawing/2014/main" id="{18063DDA-B086-D90A-3295-C43E713AF5A5}"/>
              </a:ext>
            </a:extLst>
          </p:cNvPr>
          <p:cNvSpPr txBox="1"/>
          <p:nvPr>
            <p:ph type="ctrTitle"/>
          </p:nvPr>
        </p:nvSpPr>
        <p:spPr>
          <a:xfrm>
            <a:off x="879300" y="810984"/>
            <a:ext cx="3499757" cy="842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Microsoft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F7D2-AD8F-0CE2-C073-24882A777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Rey MCT/MVP M365 Apps &amp; Services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41539-730B-484C-81B5-A7941285EDF8}"/>
              </a:ext>
            </a:extLst>
          </p:cNvPr>
          <p:cNvSpPr txBox="1"/>
          <p:nvPr/>
        </p:nvSpPr>
        <p:spPr>
          <a:xfrm>
            <a:off x="3852109" y="1392227"/>
            <a:ext cx="2354042" cy="98488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5800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EC03E4-128A-4558-BE51-59DF2E20F9A6}"/>
              </a:ext>
            </a:extLst>
          </p:cNvPr>
          <p:cNvSpPr txBox="1"/>
          <p:nvPr/>
        </p:nvSpPr>
        <p:spPr>
          <a:xfrm>
            <a:off x="6321212" y="1989301"/>
            <a:ext cx="3036280" cy="100027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5900">
                <a:solidFill>
                  <a:srgbClr val="000000"/>
                </a:solidFill>
              </a:rPr>
              <a:t>Adoption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CADB6A-3C7C-C928-7E9F-DF2CCDE60F46}"/>
              </a:ext>
            </a:extLst>
          </p:cNvPr>
          <p:cNvGrpSpPr/>
          <p:nvPr/>
        </p:nvGrpSpPr>
        <p:grpSpPr>
          <a:xfrm>
            <a:off x="9681763" y="2880677"/>
            <a:ext cx="2577600" cy="1027440"/>
            <a:chOff x="9681763" y="2880677"/>
            <a:chExt cx="2577600" cy="10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183CBC-97E5-CB02-2CCD-4B256BE70D0E}"/>
                    </a:ext>
                  </a:extLst>
                </p14:cNvPr>
                <p14:cNvContentPartPr/>
                <p14:nvPr/>
              </p14:nvContentPartPr>
              <p14:xfrm>
                <a:off x="9681763" y="2880677"/>
                <a:ext cx="504000" cy="77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183CBC-97E5-CB02-2CCD-4B256BE70D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2763" y="2872037"/>
                  <a:ext cx="52164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A824D5-8B84-98B1-F0EF-ADB9E47D34C7}"/>
                    </a:ext>
                  </a:extLst>
                </p14:cNvPr>
                <p14:cNvContentPartPr/>
                <p14:nvPr/>
              </p14:nvContentPartPr>
              <p14:xfrm>
                <a:off x="10205563" y="3343277"/>
                <a:ext cx="433080" cy="56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A824D5-8B84-98B1-F0EF-ADB9E47D34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6563" y="3334637"/>
                  <a:ext cx="4507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B89882-2E31-E1CB-8E94-26154AF42A04}"/>
                    </a:ext>
                  </a:extLst>
                </p14:cNvPr>
                <p14:cNvContentPartPr/>
                <p14:nvPr/>
              </p14:nvContentPartPr>
              <p14:xfrm>
                <a:off x="10669963" y="3300077"/>
                <a:ext cx="254160" cy="39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B89882-2E31-E1CB-8E94-26154AF42A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60963" y="3291437"/>
                  <a:ext cx="2718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B19A27-090C-8A0F-A22A-FCAD24780E66}"/>
                    </a:ext>
                  </a:extLst>
                </p14:cNvPr>
                <p14:cNvContentPartPr/>
                <p14:nvPr/>
              </p14:nvContentPartPr>
              <p14:xfrm>
                <a:off x="10900363" y="3380717"/>
                <a:ext cx="321120" cy="36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B19A27-090C-8A0F-A22A-FCAD24780E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91723" y="3371717"/>
                  <a:ext cx="338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462840-9DE2-A0A6-C200-C80DA1AF425C}"/>
                    </a:ext>
                  </a:extLst>
                </p14:cNvPr>
                <p14:cNvContentPartPr/>
                <p14:nvPr/>
              </p14:nvContentPartPr>
              <p14:xfrm>
                <a:off x="11245243" y="3238157"/>
                <a:ext cx="109800" cy="41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462840-9DE2-A0A6-C200-C80DA1AF42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36603" y="3229157"/>
                  <a:ext cx="127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72928E-14FA-F168-4A5C-7895C8FCBBBB}"/>
                    </a:ext>
                  </a:extLst>
                </p14:cNvPr>
                <p14:cNvContentPartPr/>
                <p14:nvPr/>
              </p14:nvContentPartPr>
              <p14:xfrm>
                <a:off x="11458363" y="3306917"/>
                <a:ext cx="217440" cy="436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72928E-14FA-F168-4A5C-7895C8FCBB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49363" y="3298277"/>
                  <a:ext cx="235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3B3DA9-77A4-D978-BF20-0D356BFD53FE}"/>
                    </a:ext>
                  </a:extLst>
                </p14:cNvPr>
                <p14:cNvContentPartPr/>
                <p14:nvPr/>
              </p14:nvContentPartPr>
              <p14:xfrm>
                <a:off x="11783443" y="3175517"/>
                <a:ext cx="54720" cy="55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3B3DA9-77A4-D978-BF20-0D356BFD53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74803" y="3166517"/>
                  <a:ext cx="723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D275F0-9498-0093-D5E9-D5B8BFB0A96E}"/>
                    </a:ext>
                  </a:extLst>
                </p14:cNvPr>
                <p14:cNvContentPartPr/>
                <p14:nvPr/>
              </p14:nvContentPartPr>
              <p14:xfrm>
                <a:off x="11889643" y="3302237"/>
                <a:ext cx="89640" cy="289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D275F0-9498-0093-D5E9-D5B8BFB0A9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881003" y="3293237"/>
                  <a:ext cx="1072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F9BEB3-8BBE-D905-70A3-F377804CD529}"/>
                    </a:ext>
                  </a:extLst>
                </p14:cNvPr>
                <p14:cNvContentPartPr/>
                <p14:nvPr/>
              </p14:nvContentPartPr>
              <p14:xfrm>
                <a:off x="12023923" y="3400157"/>
                <a:ext cx="137160" cy="378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F9BEB3-8BBE-D905-70A3-F377804CD5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015283" y="3391157"/>
                  <a:ext cx="154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B13181-0EB3-F3B4-60DD-FC549759FC87}"/>
                    </a:ext>
                  </a:extLst>
                </p14:cNvPr>
                <p14:cNvContentPartPr/>
                <p14:nvPr/>
              </p14:nvContentPartPr>
              <p14:xfrm>
                <a:off x="12163603" y="3219077"/>
                <a:ext cx="95760" cy="538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B13181-0EB3-F3B4-60DD-FC549759FC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154603" y="3210437"/>
                  <a:ext cx="113400" cy="55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16FE533-CD59-E051-A5F5-CB428FE9DD93}"/>
                  </a:ext>
                </a:extLst>
              </p14:cNvPr>
              <p14:cNvContentPartPr/>
              <p14:nvPr/>
            </p14:nvContentPartPr>
            <p14:xfrm>
              <a:off x="12093574" y="3432197"/>
              <a:ext cx="211680" cy="45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16FE533-CD59-E051-A5F5-CB428FE9DD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084574" y="3423557"/>
                <a:ext cx="22932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-0.44676 L 0.00352 0.7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B7C8C-F908-6B49-9BDF-871D0714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5" y="0"/>
            <a:ext cx="10935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49">
            <a:extLst>
              <a:ext uri="{FF2B5EF4-FFF2-40B4-BE49-F238E27FC236}">
                <a16:creationId xmlns:a16="http://schemas.microsoft.com/office/drawing/2014/main" id="{18063DDA-B086-D90A-3295-C43E713AF5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4880478" y="1650969"/>
            <a:ext cx="15730729" cy="21011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                          Service</a:t>
            </a:r>
            <a:br>
              <a:rPr lang="en-US" dirty="0"/>
            </a:br>
            <a:r>
              <a:rPr lang="en-US" dirty="0"/>
              <a:t>                                                    Adoption</a:t>
            </a:r>
            <a:br>
              <a:rPr lang="en-US" dirty="0"/>
            </a:br>
            <a:r>
              <a:rPr lang="en-US" dirty="0"/>
              <a:t>                                                                                  Specialist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9F7D2-AD8F-0CE2-C073-24882A77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03" y="4993318"/>
            <a:ext cx="9144000" cy="1655762"/>
          </a:xfrm>
        </p:spPr>
        <p:txBody>
          <a:bodyPr/>
          <a:lstStyle/>
          <a:p>
            <a:r>
              <a:rPr lang="en-US" dirty="0"/>
              <a:t>This is end user adoption / change management focused!</a:t>
            </a:r>
          </a:p>
        </p:txBody>
      </p:sp>
    </p:spTree>
    <p:extLst>
      <p:ext uri="{BB962C8B-B14F-4D97-AF65-F5344CB8AC3E}">
        <p14:creationId xmlns:p14="http://schemas.microsoft.com/office/powerpoint/2010/main" val="199517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89501D41-F594-4D34-B7FA-10078DBA5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7" y="0"/>
            <a:ext cx="10305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C358-7A05-2B21-F234-714478F8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supports VERBAL and NONVERBAL Communication!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3D9-478C-A527-B801-94F96BAB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VERBAL communication includes:</a:t>
            </a:r>
          </a:p>
          <a:p>
            <a:pPr lvl="1"/>
            <a:r>
              <a:rPr lang="en-US" dirty="0"/>
              <a:t>Oral/Auditory</a:t>
            </a:r>
          </a:p>
          <a:p>
            <a:pPr lvl="1"/>
            <a:r>
              <a:rPr lang="en-US" dirty="0"/>
              <a:t>Written/Words</a:t>
            </a:r>
          </a:p>
          <a:p>
            <a:r>
              <a:rPr lang="en-US" dirty="0"/>
              <a:t>NON VERBAL communication includes:</a:t>
            </a:r>
          </a:p>
          <a:p>
            <a:pPr lvl="1"/>
            <a:r>
              <a:rPr lang="en-US" dirty="0"/>
              <a:t>Gestures</a:t>
            </a:r>
          </a:p>
          <a:p>
            <a:pPr lvl="1"/>
            <a:r>
              <a:rPr lang="en-US" dirty="0"/>
              <a:t>Reactions (facial expressions, body language, etc.)</a:t>
            </a:r>
          </a:p>
          <a:p>
            <a:pPr lvl="1"/>
            <a:r>
              <a:rPr lang="en-US" dirty="0"/>
              <a:t>Applause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0686044C-13BF-D74A-D97F-BC6DF9AC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DB6B-E4BC-9D60-F26C-A3497F81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Applause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DBDCA3D-1072-9B12-F147-BA4C28ECA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54" y="0"/>
            <a:ext cx="111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CC55-7FE0-B0A6-15CA-5DD8256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Measured: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4A97-4DDB-93BD-6A8C-CC3FCA2B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and design collaboration communications systems (30–35%) </a:t>
            </a:r>
          </a:p>
          <a:p>
            <a:r>
              <a:rPr lang="en-US" dirty="0"/>
              <a:t>Configure and manage Teams meetings and events (10–15%) </a:t>
            </a:r>
          </a:p>
          <a:p>
            <a:r>
              <a:rPr lang="en-US" dirty="0"/>
              <a:t>Configure and manage Teams Phone (35–40%) </a:t>
            </a:r>
          </a:p>
          <a:p>
            <a:r>
              <a:rPr lang="en-US" dirty="0"/>
              <a:t>Configure and manage Teams Rooms and devices (15–20%)</a:t>
            </a:r>
          </a:p>
        </p:txBody>
      </p:sp>
    </p:spTree>
    <p:extLst>
      <p:ext uri="{BB962C8B-B14F-4D97-AF65-F5344CB8AC3E}">
        <p14:creationId xmlns:p14="http://schemas.microsoft.com/office/powerpoint/2010/main" val="369265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Microsoft Service Adoption Specialist and MS-721 Collaboration Communications Systems Engineer (beta) </vt:lpstr>
      <vt:lpstr>Microsoft</vt:lpstr>
      <vt:lpstr>PowerPoint Presentation</vt:lpstr>
      <vt:lpstr>Microsoft                           Service                                                     Adoption                                                                                   Specialist</vt:lpstr>
      <vt:lpstr>PowerPoint Presentation</vt:lpstr>
      <vt:lpstr>Microsoft Teams supports VERBAL and NONVERBAL Communication!</vt:lpstr>
      <vt:lpstr>Applause</vt:lpstr>
      <vt:lpstr>PowerPoint Presentation</vt:lpstr>
      <vt:lpstr>Skills Measured:</vt:lpstr>
      <vt:lpstr>Plan and design collaboration communications systems (30–35%)</vt:lpstr>
      <vt:lpstr>Configure and manage Teams Phone (35–40%) high level objectives</vt:lpstr>
      <vt:lpstr>Configure and manage Teams Rooms and devices (15–20%) </vt:lpstr>
      <vt:lpstr>Maintain Teams Rooms and devices </vt:lpstr>
      <vt:lpstr>Configure and manage Teams Rooms on a Surface Hub or Windows</vt:lpstr>
      <vt:lpstr>Configure optional features for Teams Rooms and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Dan Rey</dc:creator>
  <cp:lastModifiedBy>Dan Rey</cp:lastModifiedBy>
  <cp:revision>2</cp:revision>
  <dcterms:created xsi:type="dcterms:W3CDTF">2023-02-17T17:11:42Z</dcterms:created>
  <dcterms:modified xsi:type="dcterms:W3CDTF">2023-02-17T18:40:33Z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1970de-d979-4e2b-9b51-1722afdaa63f_Enabled">
    <vt:lpwstr>true</vt:lpwstr>
  </property>
  <property fmtid="{D5CDD505-2E9C-101B-9397-08002B2CF9AE}" pid="3" name="MSIP_Label_221970de-d979-4e2b-9b51-1722afdaa63f_SetDate">
    <vt:lpwstr>2023-02-17T18:40:33Z</vt:lpwstr>
  </property>
  <property fmtid="{D5CDD505-2E9C-101B-9397-08002B2CF9AE}" pid="4" name="MSIP_Label_221970de-d979-4e2b-9b51-1722afdaa63f_Method">
    <vt:lpwstr>Standard</vt:lpwstr>
  </property>
  <property fmtid="{D5CDD505-2E9C-101B-9397-08002B2CF9AE}" pid="5" name="MSIP_Label_221970de-d979-4e2b-9b51-1722afdaa63f_Name">
    <vt:lpwstr>General</vt:lpwstr>
  </property>
  <property fmtid="{D5CDD505-2E9C-101B-9397-08002B2CF9AE}" pid="6" name="MSIP_Label_221970de-d979-4e2b-9b51-1722afdaa63f_SiteId">
    <vt:lpwstr>fa792535-5856-4572-a8ce-e0c5d5e5625f</vt:lpwstr>
  </property>
  <property fmtid="{D5CDD505-2E9C-101B-9397-08002B2CF9AE}" pid="7" name="MSIP_Label_221970de-d979-4e2b-9b51-1722afdaa63f_ActionId">
    <vt:lpwstr>05821d05-8298-4430-bd54-9e56cfa47894</vt:lpwstr>
  </property>
  <property fmtid="{D5CDD505-2E9C-101B-9397-08002B2CF9AE}" pid="8" name="MSIP_Label_221970de-d979-4e2b-9b51-1722afdaa63f_ContentBits">
    <vt:lpwstr>1</vt:lpwstr>
  </property>
</Properties>
</file>