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70" r:id="rId4"/>
    <p:sldId id="271" r:id="rId5"/>
    <p:sldId id="258" r:id="rId6"/>
    <p:sldId id="272" r:id="rId7"/>
    <p:sldId id="273" r:id="rId8"/>
    <p:sldId id="274" r:id="rId9"/>
    <p:sldId id="275" r:id="rId10"/>
    <p:sldId id="276" r:id="rId11"/>
    <p:sldId id="277" r:id="rId12"/>
    <p:sldId id="278" r:id="rId13"/>
    <p:sldId id="280" r:id="rId14"/>
    <p:sldId id="260" r:id="rId15"/>
    <p:sldId id="261" r:id="rId16"/>
    <p:sldId id="284" r:id="rId17"/>
    <p:sldId id="262" r:id="rId18"/>
    <p:sldId id="269" r:id="rId19"/>
    <p:sldId id="264" r:id="rId20"/>
    <p:sldId id="290" r:id="rId21"/>
    <p:sldId id="289" r:id="rId22"/>
    <p:sldId id="288" r:id="rId23"/>
    <p:sldId id="285" r:id="rId24"/>
    <p:sldId id="267" r:id="rId25"/>
    <p:sldId id="287" r:id="rId26"/>
    <p:sldId id="28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CC14"/>
    <a:srgbClr val="4C658A"/>
    <a:srgbClr val="FF34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19" autoAdjust="0"/>
  </p:normalViewPr>
  <p:slideViewPr>
    <p:cSldViewPr>
      <p:cViewPr varScale="1">
        <p:scale>
          <a:sx n="78" d="100"/>
          <a:sy n="78" d="100"/>
        </p:scale>
        <p:origin x="-1570"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08BC8A-2A90-4D36-AC59-A1556FFC2958}" type="datetimeFigureOut">
              <a:rPr lang="en-US" smtClean="0"/>
              <a:t>7/31/2015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D60072-1035-4E3B-9C05-BC03C7BBABD3}" type="slidenum">
              <a:rPr lang="en-US" smtClean="0"/>
              <a:t>‹#›</a:t>
            </a:fld>
            <a:endParaRPr lang="en-US"/>
          </a:p>
        </p:txBody>
      </p:sp>
    </p:spTree>
    <p:extLst>
      <p:ext uri="{BB962C8B-B14F-4D97-AF65-F5344CB8AC3E}">
        <p14:creationId xmlns:p14="http://schemas.microsoft.com/office/powerpoint/2010/main" val="972285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D60072-1035-4E3B-9C05-BC03C7BBABD3}" type="slidenum">
              <a:rPr lang="en-US" smtClean="0"/>
              <a:t>2</a:t>
            </a:fld>
            <a:endParaRPr lang="en-US"/>
          </a:p>
        </p:txBody>
      </p:sp>
    </p:spTree>
    <p:extLst>
      <p:ext uri="{BB962C8B-B14F-4D97-AF65-F5344CB8AC3E}">
        <p14:creationId xmlns:p14="http://schemas.microsoft.com/office/powerpoint/2010/main" val="2102914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&gt;&gt;&gt; from selenium import </a:t>
            </a:r>
            <a:r>
              <a:rPr lang="en-US" dirty="0" err="1" smtClean="0"/>
              <a:t>webdriver</a:t>
            </a:r>
            <a:endParaRPr lang="en-US" dirty="0" smtClean="0"/>
          </a:p>
          <a:p>
            <a:r>
              <a:rPr lang="en-US" dirty="0" smtClean="0"/>
              <a:t>&gt;&gt;&gt; browser = </a:t>
            </a:r>
            <a:r>
              <a:rPr lang="en-US" dirty="0" err="1" smtClean="0"/>
              <a:t>webdriver.Firefox</a:t>
            </a:r>
            <a:r>
              <a:rPr lang="en-US" dirty="0" smtClean="0"/>
              <a:t>()</a:t>
            </a:r>
          </a:p>
          <a:p>
            <a:r>
              <a:rPr lang="en-US" dirty="0" smtClean="0"/>
              <a:t>&gt;&gt;&gt; </a:t>
            </a:r>
            <a:r>
              <a:rPr lang="en-US" dirty="0" err="1" smtClean="0"/>
              <a:t>browser.get</a:t>
            </a:r>
            <a:r>
              <a:rPr lang="en-US" dirty="0" smtClean="0"/>
              <a:t>('https://automatetheboringstuff.com')</a:t>
            </a:r>
          </a:p>
          <a:p>
            <a:r>
              <a:rPr lang="en-US" dirty="0" smtClean="0"/>
              <a:t>&gt;&gt;&gt; </a:t>
            </a:r>
            <a:r>
              <a:rPr lang="en-US" dirty="0" err="1" smtClean="0"/>
              <a:t>elem</a:t>
            </a:r>
            <a:r>
              <a:rPr lang="en-US" dirty="0" smtClean="0"/>
              <a:t> = </a:t>
            </a:r>
            <a:r>
              <a:rPr lang="en-US" dirty="0" err="1" smtClean="0"/>
              <a:t>browser.find_element_by_css_selector</a:t>
            </a:r>
            <a:r>
              <a:rPr lang="en-US" dirty="0" smtClean="0"/>
              <a:t>('.entry-content &gt; </a:t>
            </a:r>
            <a:r>
              <a:rPr lang="en-US" dirty="0" err="1" smtClean="0"/>
              <a:t>ol:nth-child</a:t>
            </a:r>
            <a:r>
              <a:rPr lang="en-US" dirty="0" smtClean="0"/>
              <a:t>(15) &gt; </a:t>
            </a:r>
            <a:r>
              <a:rPr lang="en-US" dirty="0" err="1" smtClean="0"/>
              <a:t>li:nth-child</a:t>
            </a:r>
            <a:r>
              <a:rPr lang="en-US" dirty="0" smtClean="0"/>
              <a:t>(1) &gt; a:nth-child(1)')</a:t>
            </a:r>
          </a:p>
          <a:p>
            <a:r>
              <a:rPr lang="en-US" dirty="0" smtClean="0"/>
              <a:t>&gt;&gt;&gt; </a:t>
            </a:r>
            <a:r>
              <a:rPr lang="en-US" dirty="0" err="1" smtClean="0"/>
              <a:t>elem.click</a:t>
            </a:r>
            <a:r>
              <a:rPr lang="en-US" dirty="0" smtClean="0"/>
              <a:t>()</a:t>
            </a:r>
          </a:p>
          <a:p>
            <a:r>
              <a:rPr lang="en-US" dirty="0" smtClean="0"/>
              <a:t>&gt;&gt;&gt; </a:t>
            </a:r>
            <a:r>
              <a:rPr lang="en-US" dirty="0" err="1" smtClean="0"/>
              <a:t>menuElem</a:t>
            </a:r>
            <a:r>
              <a:rPr lang="en-US" dirty="0" smtClean="0"/>
              <a:t> = </a:t>
            </a:r>
            <a:r>
              <a:rPr lang="en-US" dirty="0" err="1" smtClean="0"/>
              <a:t>browser.find_element_by_css_selector</a:t>
            </a:r>
            <a:r>
              <a:rPr lang="en-US" dirty="0" smtClean="0"/>
              <a:t>('.fa-align-right')</a:t>
            </a:r>
          </a:p>
          <a:p>
            <a:r>
              <a:rPr lang="en-US" dirty="0" smtClean="0"/>
              <a:t>&gt;&gt;&gt; </a:t>
            </a:r>
            <a:r>
              <a:rPr lang="en-US" dirty="0" err="1" smtClean="0"/>
              <a:t>menuElem.click</a:t>
            </a:r>
            <a:r>
              <a:rPr lang="en-US" dirty="0" smtClean="0"/>
              <a:t>()</a:t>
            </a:r>
          </a:p>
          <a:p>
            <a:r>
              <a:rPr lang="en-US" dirty="0" smtClean="0"/>
              <a:t>&gt;&gt;&gt; </a:t>
            </a:r>
            <a:r>
              <a:rPr lang="en-US" dirty="0" err="1" smtClean="0"/>
              <a:t>searchElem</a:t>
            </a:r>
            <a:r>
              <a:rPr lang="en-US" dirty="0" smtClean="0"/>
              <a:t> = </a:t>
            </a:r>
            <a:r>
              <a:rPr lang="en-US" dirty="0" err="1" smtClean="0"/>
              <a:t>browser.find_element_by_css_selector</a:t>
            </a:r>
            <a:r>
              <a:rPr lang="en-US" dirty="0" smtClean="0"/>
              <a:t>('.search-field')</a:t>
            </a:r>
          </a:p>
          <a:p>
            <a:r>
              <a:rPr lang="en-US" dirty="0" smtClean="0"/>
              <a:t>&gt;&gt;&gt; </a:t>
            </a:r>
            <a:r>
              <a:rPr lang="en-US" dirty="0" err="1" smtClean="0"/>
              <a:t>searchElem.send_keys</a:t>
            </a:r>
            <a:r>
              <a:rPr lang="en-US" dirty="0" smtClean="0"/>
              <a:t>('</a:t>
            </a:r>
            <a:r>
              <a:rPr lang="en-US" dirty="0" err="1" smtClean="0"/>
              <a:t>zophie</a:t>
            </a:r>
            <a:r>
              <a:rPr lang="en-US" dirty="0" smtClean="0"/>
              <a:t>')</a:t>
            </a:r>
          </a:p>
          <a:p>
            <a:r>
              <a:rPr lang="en-US" dirty="0" smtClean="0"/>
              <a:t>&gt;&gt;&gt; </a:t>
            </a:r>
            <a:r>
              <a:rPr lang="en-US" dirty="0" err="1" smtClean="0"/>
              <a:t>searchElem.submit</a:t>
            </a:r>
            <a:r>
              <a:rPr lang="en-US" dirty="0" smtClean="0"/>
              <a:t>()</a:t>
            </a:r>
          </a:p>
          <a:p>
            <a:r>
              <a:rPr lang="en-US" dirty="0" smtClean="0"/>
              <a:t>&gt;&gt;&gt; </a:t>
            </a:r>
            <a:r>
              <a:rPr lang="en-US" dirty="0" err="1" smtClean="0"/>
              <a:t>browser.quit</a:t>
            </a:r>
            <a:r>
              <a:rPr lang="en-US" dirty="0" smtClean="0"/>
              <a:t>()</a:t>
            </a:r>
            <a:endParaRPr lang="en-US" dirty="0"/>
          </a:p>
        </p:txBody>
      </p:sp>
      <p:sp>
        <p:nvSpPr>
          <p:cNvPr id="4" name="Slide Number Placeholder 3"/>
          <p:cNvSpPr>
            <a:spLocks noGrp="1"/>
          </p:cNvSpPr>
          <p:nvPr>
            <p:ph type="sldNum" sz="quarter" idx="10"/>
          </p:nvPr>
        </p:nvSpPr>
        <p:spPr/>
        <p:txBody>
          <a:bodyPr/>
          <a:lstStyle/>
          <a:p>
            <a:fld id="{43D60072-1035-4E3B-9C05-BC03C7BBABD3}" type="slidenum">
              <a:rPr lang="en-US" smtClean="0"/>
              <a:t>12</a:t>
            </a:fld>
            <a:endParaRPr lang="en-US"/>
          </a:p>
        </p:txBody>
      </p:sp>
    </p:spTree>
    <p:extLst>
      <p:ext uri="{BB962C8B-B14F-4D97-AF65-F5344CB8AC3E}">
        <p14:creationId xmlns:p14="http://schemas.microsoft.com/office/powerpoint/2010/main" val="3310020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MSPaint</a:t>
            </a:r>
            <a:r>
              <a:rPr lang="en-US" baseline="0" dirty="0" smtClean="0"/>
              <a:t> doesn’t have an API. There’s no way to programmatically control it. But you can programmatically control the mouse to create your own art bot. You might think, well, okay, but Al you can use an image library to create images with square spirals in them. Yes, but if you have a fancy art program with fancy brushes, you get to make use of those. And by fancy art program, I guess I mean </a:t>
            </a:r>
            <a:r>
              <a:rPr lang="en-US" baseline="0" dirty="0" err="1" smtClean="0"/>
              <a:t>MSPaint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3D60072-1035-4E3B-9C05-BC03C7BBABD3}" type="slidenum">
              <a:rPr lang="en-US" smtClean="0"/>
              <a:t>19</a:t>
            </a:fld>
            <a:endParaRPr lang="en-US"/>
          </a:p>
        </p:txBody>
      </p:sp>
    </p:spTree>
    <p:extLst>
      <p:ext uri="{BB962C8B-B14F-4D97-AF65-F5344CB8AC3E}">
        <p14:creationId xmlns:p14="http://schemas.microsoft.com/office/powerpoint/2010/main" val="1678496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D60072-1035-4E3B-9C05-BC03C7BBABD3}" type="slidenum">
              <a:rPr lang="en-US" smtClean="0"/>
              <a:t>20</a:t>
            </a:fld>
            <a:endParaRPr lang="en-US"/>
          </a:p>
        </p:txBody>
      </p:sp>
    </p:spTree>
    <p:extLst>
      <p:ext uri="{BB962C8B-B14F-4D97-AF65-F5344CB8AC3E}">
        <p14:creationId xmlns:p14="http://schemas.microsoft.com/office/powerpoint/2010/main" val="1249310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live demo the</a:t>
            </a:r>
            <a:r>
              <a:rPr lang="en-US" baseline="0" dirty="0" smtClean="0"/>
              <a:t> GUI automation laptop </a:t>
            </a:r>
            <a:endParaRPr lang="en-US" dirty="0"/>
          </a:p>
        </p:txBody>
      </p:sp>
      <p:sp>
        <p:nvSpPr>
          <p:cNvPr id="4" name="Slide Number Placeholder 3"/>
          <p:cNvSpPr>
            <a:spLocks noGrp="1"/>
          </p:cNvSpPr>
          <p:nvPr>
            <p:ph type="sldNum" sz="quarter" idx="10"/>
          </p:nvPr>
        </p:nvSpPr>
        <p:spPr/>
        <p:txBody>
          <a:bodyPr/>
          <a:lstStyle/>
          <a:p>
            <a:fld id="{43D60072-1035-4E3B-9C05-BC03C7BBABD3}" type="slidenum">
              <a:rPr lang="en-US" smtClean="0"/>
              <a:t>21</a:t>
            </a:fld>
            <a:endParaRPr lang="en-US"/>
          </a:p>
        </p:txBody>
      </p:sp>
    </p:spTree>
    <p:extLst>
      <p:ext uri="{BB962C8B-B14F-4D97-AF65-F5344CB8AC3E}">
        <p14:creationId xmlns:p14="http://schemas.microsoft.com/office/powerpoint/2010/main" val="4283942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way we interact is through browsers, but that requires a human and those</a:t>
            </a:r>
            <a:r>
              <a:rPr lang="en-US" baseline="0" dirty="0" smtClean="0"/>
              <a:t> things are slow and expensive. It’d be much faster to use software to access the web, but then that goes into a lot of things the networking protocols and http and a bunch of other complicated topics, as detailed in this slide…</a:t>
            </a:r>
            <a:endParaRPr lang="en-US" dirty="0"/>
          </a:p>
        </p:txBody>
      </p:sp>
      <p:sp>
        <p:nvSpPr>
          <p:cNvPr id="4" name="Slide Number Placeholder 3"/>
          <p:cNvSpPr>
            <a:spLocks noGrp="1"/>
          </p:cNvSpPr>
          <p:nvPr>
            <p:ph type="sldNum" sz="quarter" idx="10"/>
          </p:nvPr>
        </p:nvSpPr>
        <p:spPr/>
        <p:txBody>
          <a:bodyPr/>
          <a:lstStyle/>
          <a:p>
            <a:fld id="{43D60072-1035-4E3B-9C05-BC03C7BBABD3}" type="slidenum">
              <a:rPr lang="en-US" smtClean="0"/>
              <a:t>3</a:t>
            </a:fld>
            <a:endParaRPr lang="en-US"/>
          </a:p>
        </p:txBody>
      </p:sp>
    </p:spTree>
    <p:extLst>
      <p:ext uri="{BB962C8B-B14F-4D97-AF65-F5344CB8AC3E}">
        <p14:creationId xmlns:p14="http://schemas.microsoft.com/office/powerpoint/2010/main" val="425153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&gt;&gt;&gt; from selenium import </a:t>
            </a:r>
            <a:r>
              <a:rPr lang="en-US" dirty="0" err="1" smtClean="0"/>
              <a:t>webdriver</a:t>
            </a:r>
            <a:endParaRPr lang="en-US" dirty="0" smtClean="0"/>
          </a:p>
          <a:p>
            <a:r>
              <a:rPr lang="en-US" dirty="0" smtClean="0"/>
              <a:t>&gt;&gt;&gt; browser = </a:t>
            </a:r>
            <a:r>
              <a:rPr lang="en-US" dirty="0" err="1" smtClean="0"/>
              <a:t>webdriver.Firefox</a:t>
            </a:r>
            <a:r>
              <a:rPr lang="en-US" dirty="0" smtClean="0"/>
              <a:t>()</a:t>
            </a:r>
          </a:p>
          <a:p>
            <a:r>
              <a:rPr lang="en-US" dirty="0" smtClean="0"/>
              <a:t>&gt;&gt;&gt; </a:t>
            </a:r>
            <a:r>
              <a:rPr lang="en-US" dirty="0" err="1" smtClean="0"/>
              <a:t>browser.get</a:t>
            </a:r>
            <a:r>
              <a:rPr lang="en-US" dirty="0" smtClean="0"/>
              <a:t>('https://automatetheboringstuff.com')</a:t>
            </a:r>
          </a:p>
          <a:p>
            <a:r>
              <a:rPr lang="en-US" dirty="0" smtClean="0"/>
              <a:t>&gt;&gt;&gt; </a:t>
            </a:r>
            <a:r>
              <a:rPr lang="en-US" dirty="0" err="1" smtClean="0"/>
              <a:t>elem</a:t>
            </a:r>
            <a:r>
              <a:rPr lang="en-US" dirty="0" smtClean="0"/>
              <a:t> = </a:t>
            </a:r>
            <a:r>
              <a:rPr lang="en-US" dirty="0" err="1" smtClean="0"/>
              <a:t>browser.find_element_by_css_selector</a:t>
            </a:r>
            <a:r>
              <a:rPr lang="en-US" dirty="0" smtClean="0"/>
              <a:t>('.entry-content &gt; </a:t>
            </a:r>
            <a:r>
              <a:rPr lang="en-US" dirty="0" err="1" smtClean="0"/>
              <a:t>ol:nth-child</a:t>
            </a:r>
            <a:r>
              <a:rPr lang="en-US" dirty="0" smtClean="0"/>
              <a:t>(15) &gt; </a:t>
            </a:r>
            <a:r>
              <a:rPr lang="en-US" dirty="0" err="1" smtClean="0"/>
              <a:t>li:nth-child</a:t>
            </a:r>
            <a:r>
              <a:rPr lang="en-US" dirty="0" smtClean="0"/>
              <a:t>(1) &gt; a:nth-child(1)')</a:t>
            </a:r>
          </a:p>
          <a:p>
            <a:r>
              <a:rPr lang="en-US" dirty="0" smtClean="0"/>
              <a:t>&gt;&gt;&gt; </a:t>
            </a:r>
            <a:r>
              <a:rPr lang="en-US" dirty="0" err="1" smtClean="0"/>
              <a:t>elem.click</a:t>
            </a:r>
            <a:r>
              <a:rPr lang="en-US" dirty="0" smtClean="0"/>
              <a:t>()</a:t>
            </a:r>
          </a:p>
          <a:p>
            <a:r>
              <a:rPr lang="en-US" dirty="0" smtClean="0"/>
              <a:t>&gt;&gt;&gt; </a:t>
            </a:r>
            <a:r>
              <a:rPr lang="en-US" dirty="0" err="1" smtClean="0"/>
              <a:t>menuElem</a:t>
            </a:r>
            <a:r>
              <a:rPr lang="en-US" dirty="0" smtClean="0"/>
              <a:t> = </a:t>
            </a:r>
            <a:r>
              <a:rPr lang="en-US" dirty="0" err="1" smtClean="0"/>
              <a:t>browser.find_element_by_css_selector</a:t>
            </a:r>
            <a:r>
              <a:rPr lang="en-US" dirty="0" smtClean="0"/>
              <a:t>('.fa-align-right')</a:t>
            </a:r>
          </a:p>
          <a:p>
            <a:r>
              <a:rPr lang="en-US" dirty="0" smtClean="0"/>
              <a:t>&gt;&gt;&gt; </a:t>
            </a:r>
            <a:r>
              <a:rPr lang="en-US" dirty="0" err="1" smtClean="0"/>
              <a:t>menuElem.click</a:t>
            </a:r>
            <a:r>
              <a:rPr lang="en-US" dirty="0" smtClean="0"/>
              <a:t>()</a:t>
            </a:r>
          </a:p>
          <a:p>
            <a:r>
              <a:rPr lang="en-US" dirty="0" smtClean="0"/>
              <a:t>&gt;&gt;&gt; </a:t>
            </a:r>
            <a:r>
              <a:rPr lang="en-US" dirty="0" err="1" smtClean="0"/>
              <a:t>searchElem</a:t>
            </a:r>
            <a:r>
              <a:rPr lang="en-US" dirty="0" smtClean="0"/>
              <a:t> = </a:t>
            </a:r>
            <a:r>
              <a:rPr lang="en-US" dirty="0" err="1" smtClean="0"/>
              <a:t>browser.find_element_by_css_selector</a:t>
            </a:r>
            <a:r>
              <a:rPr lang="en-US" dirty="0" smtClean="0"/>
              <a:t>('.search-field')</a:t>
            </a:r>
          </a:p>
          <a:p>
            <a:r>
              <a:rPr lang="en-US" dirty="0" smtClean="0"/>
              <a:t>&gt;&gt;&gt; </a:t>
            </a:r>
            <a:r>
              <a:rPr lang="en-US" dirty="0" err="1" smtClean="0"/>
              <a:t>searchElem.send_keys</a:t>
            </a:r>
            <a:r>
              <a:rPr lang="en-US" dirty="0" smtClean="0"/>
              <a:t>('</a:t>
            </a:r>
            <a:r>
              <a:rPr lang="en-US" dirty="0" err="1" smtClean="0"/>
              <a:t>zophie</a:t>
            </a:r>
            <a:r>
              <a:rPr lang="en-US" dirty="0" smtClean="0"/>
              <a:t>')</a:t>
            </a:r>
          </a:p>
          <a:p>
            <a:r>
              <a:rPr lang="en-US" dirty="0" smtClean="0"/>
              <a:t>&gt;&gt;&gt; </a:t>
            </a:r>
            <a:r>
              <a:rPr lang="en-US" dirty="0" err="1" smtClean="0"/>
              <a:t>searchElem.submit</a:t>
            </a:r>
            <a:r>
              <a:rPr lang="en-US" dirty="0" smtClean="0"/>
              <a:t>()</a:t>
            </a:r>
          </a:p>
          <a:p>
            <a:r>
              <a:rPr lang="en-US" dirty="0" smtClean="0"/>
              <a:t>&gt;&gt;&gt; </a:t>
            </a:r>
            <a:r>
              <a:rPr lang="en-US" dirty="0" err="1" smtClean="0"/>
              <a:t>browser.quit</a:t>
            </a:r>
            <a:r>
              <a:rPr lang="en-US" dirty="0" smtClean="0"/>
              <a:t>()</a:t>
            </a:r>
            <a:endParaRPr lang="en-US" dirty="0"/>
          </a:p>
        </p:txBody>
      </p:sp>
      <p:sp>
        <p:nvSpPr>
          <p:cNvPr id="4" name="Slide Number Placeholder 3"/>
          <p:cNvSpPr>
            <a:spLocks noGrp="1"/>
          </p:cNvSpPr>
          <p:nvPr>
            <p:ph type="sldNum" sz="quarter" idx="10"/>
          </p:nvPr>
        </p:nvSpPr>
        <p:spPr/>
        <p:txBody>
          <a:bodyPr/>
          <a:lstStyle/>
          <a:p>
            <a:fld id="{43D60072-1035-4E3B-9C05-BC03C7BBABD3}" type="slidenum">
              <a:rPr lang="en-US" smtClean="0"/>
              <a:t>5</a:t>
            </a:fld>
            <a:endParaRPr lang="en-US"/>
          </a:p>
        </p:txBody>
      </p:sp>
    </p:spTree>
    <p:extLst>
      <p:ext uri="{BB962C8B-B14F-4D97-AF65-F5344CB8AC3E}">
        <p14:creationId xmlns:p14="http://schemas.microsoft.com/office/powerpoint/2010/main" val="3310020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&gt;&gt;&gt; from selenium import </a:t>
            </a:r>
            <a:r>
              <a:rPr lang="en-US" dirty="0" err="1" smtClean="0"/>
              <a:t>webdriver</a:t>
            </a:r>
            <a:endParaRPr lang="en-US" dirty="0" smtClean="0"/>
          </a:p>
          <a:p>
            <a:r>
              <a:rPr lang="en-US" dirty="0" smtClean="0"/>
              <a:t>&gt;&gt;&gt; browser = </a:t>
            </a:r>
            <a:r>
              <a:rPr lang="en-US" dirty="0" err="1" smtClean="0"/>
              <a:t>webdriver.Firefox</a:t>
            </a:r>
            <a:r>
              <a:rPr lang="en-US" dirty="0" smtClean="0"/>
              <a:t>()</a:t>
            </a:r>
          </a:p>
          <a:p>
            <a:r>
              <a:rPr lang="en-US" dirty="0" smtClean="0"/>
              <a:t>&gt;&gt;&gt; </a:t>
            </a:r>
            <a:r>
              <a:rPr lang="en-US" dirty="0" err="1" smtClean="0"/>
              <a:t>browser.get</a:t>
            </a:r>
            <a:r>
              <a:rPr lang="en-US" dirty="0" smtClean="0"/>
              <a:t>('https://automatetheboringstuff.com')</a:t>
            </a:r>
          </a:p>
          <a:p>
            <a:r>
              <a:rPr lang="en-US" dirty="0" smtClean="0"/>
              <a:t>&gt;&gt;&gt; </a:t>
            </a:r>
            <a:r>
              <a:rPr lang="en-US" dirty="0" err="1" smtClean="0"/>
              <a:t>elem</a:t>
            </a:r>
            <a:r>
              <a:rPr lang="en-US" dirty="0" smtClean="0"/>
              <a:t> = </a:t>
            </a:r>
            <a:r>
              <a:rPr lang="en-US" dirty="0" err="1" smtClean="0"/>
              <a:t>browser.find_element_by_css_selector</a:t>
            </a:r>
            <a:r>
              <a:rPr lang="en-US" dirty="0" smtClean="0"/>
              <a:t>('.entry-content &gt; </a:t>
            </a:r>
            <a:r>
              <a:rPr lang="en-US" dirty="0" err="1" smtClean="0"/>
              <a:t>ol:nth-child</a:t>
            </a:r>
            <a:r>
              <a:rPr lang="en-US" dirty="0" smtClean="0"/>
              <a:t>(15) &gt; </a:t>
            </a:r>
            <a:r>
              <a:rPr lang="en-US" dirty="0" err="1" smtClean="0"/>
              <a:t>li:nth-child</a:t>
            </a:r>
            <a:r>
              <a:rPr lang="en-US" dirty="0" smtClean="0"/>
              <a:t>(1) &gt; a:nth-child(1)')</a:t>
            </a:r>
          </a:p>
          <a:p>
            <a:r>
              <a:rPr lang="en-US" dirty="0" smtClean="0"/>
              <a:t>&gt;&gt;&gt; </a:t>
            </a:r>
            <a:r>
              <a:rPr lang="en-US" dirty="0" err="1" smtClean="0"/>
              <a:t>elem.click</a:t>
            </a:r>
            <a:r>
              <a:rPr lang="en-US" dirty="0" smtClean="0"/>
              <a:t>()</a:t>
            </a:r>
          </a:p>
          <a:p>
            <a:r>
              <a:rPr lang="en-US" dirty="0" smtClean="0"/>
              <a:t>&gt;&gt;&gt; </a:t>
            </a:r>
            <a:r>
              <a:rPr lang="en-US" dirty="0" err="1" smtClean="0"/>
              <a:t>menuElem</a:t>
            </a:r>
            <a:r>
              <a:rPr lang="en-US" dirty="0" smtClean="0"/>
              <a:t> = </a:t>
            </a:r>
            <a:r>
              <a:rPr lang="en-US" dirty="0" err="1" smtClean="0"/>
              <a:t>browser.find_element_by_css_selector</a:t>
            </a:r>
            <a:r>
              <a:rPr lang="en-US" dirty="0" smtClean="0"/>
              <a:t>('.fa-align-right')</a:t>
            </a:r>
          </a:p>
          <a:p>
            <a:r>
              <a:rPr lang="en-US" dirty="0" smtClean="0"/>
              <a:t>&gt;&gt;&gt; </a:t>
            </a:r>
            <a:r>
              <a:rPr lang="en-US" dirty="0" err="1" smtClean="0"/>
              <a:t>menuElem.click</a:t>
            </a:r>
            <a:r>
              <a:rPr lang="en-US" dirty="0" smtClean="0"/>
              <a:t>()</a:t>
            </a:r>
          </a:p>
          <a:p>
            <a:r>
              <a:rPr lang="en-US" dirty="0" smtClean="0"/>
              <a:t>&gt;&gt;&gt; </a:t>
            </a:r>
            <a:r>
              <a:rPr lang="en-US" dirty="0" err="1" smtClean="0"/>
              <a:t>searchElem</a:t>
            </a:r>
            <a:r>
              <a:rPr lang="en-US" dirty="0" smtClean="0"/>
              <a:t> = </a:t>
            </a:r>
            <a:r>
              <a:rPr lang="en-US" dirty="0" err="1" smtClean="0"/>
              <a:t>browser.find_element_by_css_selector</a:t>
            </a:r>
            <a:r>
              <a:rPr lang="en-US" dirty="0" smtClean="0"/>
              <a:t>('.search-field')</a:t>
            </a:r>
          </a:p>
          <a:p>
            <a:r>
              <a:rPr lang="en-US" dirty="0" smtClean="0"/>
              <a:t>&gt;&gt;&gt; </a:t>
            </a:r>
            <a:r>
              <a:rPr lang="en-US" dirty="0" err="1" smtClean="0"/>
              <a:t>searchElem.send_keys</a:t>
            </a:r>
            <a:r>
              <a:rPr lang="en-US" dirty="0" smtClean="0"/>
              <a:t>('</a:t>
            </a:r>
            <a:r>
              <a:rPr lang="en-US" dirty="0" err="1" smtClean="0"/>
              <a:t>zophie</a:t>
            </a:r>
            <a:r>
              <a:rPr lang="en-US" dirty="0" smtClean="0"/>
              <a:t>')</a:t>
            </a:r>
          </a:p>
          <a:p>
            <a:r>
              <a:rPr lang="en-US" dirty="0" smtClean="0"/>
              <a:t>&gt;&gt;&gt; </a:t>
            </a:r>
            <a:r>
              <a:rPr lang="en-US" dirty="0" err="1" smtClean="0"/>
              <a:t>searchElem.submit</a:t>
            </a:r>
            <a:r>
              <a:rPr lang="en-US" dirty="0" smtClean="0"/>
              <a:t>()</a:t>
            </a:r>
          </a:p>
          <a:p>
            <a:r>
              <a:rPr lang="en-US" dirty="0" smtClean="0"/>
              <a:t>&gt;&gt;&gt; </a:t>
            </a:r>
            <a:r>
              <a:rPr lang="en-US" dirty="0" err="1" smtClean="0"/>
              <a:t>browser.quit</a:t>
            </a:r>
            <a:r>
              <a:rPr lang="en-US" dirty="0" smtClean="0"/>
              <a:t>()</a:t>
            </a:r>
            <a:endParaRPr lang="en-US" dirty="0"/>
          </a:p>
        </p:txBody>
      </p:sp>
      <p:sp>
        <p:nvSpPr>
          <p:cNvPr id="4" name="Slide Number Placeholder 3"/>
          <p:cNvSpPr>
            <a:spLocks noGrp="1"/>
          </p:cNvSpPr>
          <p:nvPr>
            <p:ph type="sldNum" sz="quarter" idx="10"/>
          </p:nvPr>
        </p:nvSpPr>
        <p:spPr/>
        <p:txBody>
          <a:bodyPr/>
          <a:lstStyle/>
          <a:p>
            <a:fld id="{43D60072-1035-4E3B-9C05-BC03C7BBABD3}" type="slidenum">
              <a:rPr lang="en-US" smtClean="0"/>
              <a:t>6</a:t>
            </a:fld>
            <a:endParaRPr lang="en-US"/>
          </a:p>
        </p:txBody>
      </p:sp>
    </p:spTree>
    <p:extLst>
      <p:ext uri="{BB962C8B-B14F-4D97-AF65-F5344CB8AC3E}">
        <p14:creationId xmlns:p14="http://schemas.microsoft.com/office/powerpoint/2010/main" val="3310020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&gt;&gt;&gt; from selenium import </a:t>
            </a:r>
            <a:r>
              <a:rPr lang="en-US" dirty="0" err="1" smtClean="0"/>
              <a:t>webdriver</a:t>
            </a:r>
            <a:endParaRPr lang="en-US" dirty="0" smtClean="0"/>
          </a:p>
          <a:p>
            <a:r>
              <a:rPr lang="en-US" dirty="0" smtClean="0"/>
              <a:t>&gt;&gt;&gt; browser = </a:t>
            </a:r>
            <a:r>
              <a:rPr lang="en-US" dirty="0" err="1" smtClean="0"/>
              <a:t>webdriver.Firefox</a:t>
            </a:r>
            <a:r>
              <a:rPr lang="en-US" dirty="0" smtClean="0"/>
              <a:t>()</a:t>
            </a:r>
          </a:p>
          <a:p>
            <a:r>
              <a:rPr lang="en-US" dirty="0" smtClean="0"/>
              <a:t>&gt;&gt;&gt; </a:t>
            </a:r>
            <a:r>
              <a:rPr lang="en-US" dirty="0" err="1" smtClean="0"/>
              <a:t>browser.get</a:t>
            </a:r>
            <a:r>
              <a:rPr lang="en-US" dirty="0" smtClean="0"/>
              <a:t>('https://automatetheboringstuff.com')</a:t>
            </a:r>
          </a:p>
          <a:p>
            <a:r>
              <a:rPr lang="en-US" dirty="0" smtClean="0"/>
              <a:t>&gt;&gt;&gt; </a:t>
            </a:r>
            <a:r>
              <a:rPr lang="en-US" dirty="0" err="1" smtClean="0"/>
              <a:t>elem</a:t>
            </a:r>
            <a:r>
              <a:rPr lang="en-US" dirty="0" smtClean="0"/>
              <a:t> = </a:t>
            </a:r>
            <a:r>
              <a:rPr lang="en-US" dirty="0" err="1" smtClean="0"/>
              <a:t>browser.find_element_by_css_selector</a:t>
            </a:r>
            <a:r>
              <a:rPr lang="en-US" dirty="0" smtClean="0"/>
              <a:t>('.entry-content &gt; </a:t>
            </a:r>
            <a:r>
              <a:rPr lang="en-US" dirty="0" err="1" smtClean="0"/>
              <a:t>ol:nth-child</a:t>
            </a:r>
            <a:r>
              <a:rPr lang="en-US" dirty="0" smtClean="0"/>
              <a:t>(15) &gt; </a:t>
            </a:r>
            <a:r>
              <a:rPr lang="en-US" dirty="0" err="1" smtClean="0"/>
              <a:t>li:nth-child</a:t>
            </a:r>
            <a:r>
              <a:rPr lang="en-US" dirty="0" smtClean="0"/>
              <a:t>(1) &gt; a:nth-child(1)')</a:t>
            </a:r>
          </a:p>
          <a:p>
            <a:r>
              <a:rPr lang="en-US" dirty="0" smtClean="0"/>
              <a:t>&gt;&gt;&gt; </a:t>
            </a:r>
            <a:r>
              <a:rPr lang="en-US" dirty="0" err="1" smtClean="0"/>
              <a:t>elem.click</a:t>
            </a:r>
            <a:r>
              <a:rPr lang="en-US" dirty="0" smtClean="0"/>
              <a:t>()</a:t>
            </a:r>
          </a:p>
          <a:p>
            <a:r>
              <a:rPr lang="en-US" dirty="0" smtClean="0"/>
              <a:t>&gt;&gt;&gt; </a:t>
            </a:r>
            <a:r>
              <a:rPr lang="en-US" dirty="0" err="1" smtClean="0"/>
              <a:t>menuElem</a:t>
            </a:r>
            <a:r>
              <a:rPr lang="en-US" dirty="0" smtClean="0"/>
              <a:t> = </a:t>
            </a:r>
            <a:r>
              <a:rPr lang="en-US" dirty="0" err="1" smtClean="0"/>
              <a:t>browser.find_element_by_css_selector</a:t>
            </a:r>
            <a:r>
              <a:rPr lang="en-US" dirty="0" smtClean="0"/>
              <a:t>('.fa-align-right')</a:t>
            </a:r>
          </a:p>
          <a:p>
            <a:r>
              <a:rPr lang="en-US" dirty="0" smtClean="0"/>
              <a:t>&gt;&gt;&gt; </a:t>
            </a:r>
            <a:r>
              <a:rPr lang="en-US" dirty="0" err="1" smtClean="0"/>
              <a:t>menuElem.click</a:t>
            </a:r>
            <a:r>
              <a:rPr lang="en-US" dirty="0" smtClean="0"/>
              <a:t>()</a:t>
            </a:r>
          </a:p>
          <a:p>
            <a:r>
              <a:rPr lang="en-US" dirty="0" smtClean="0"/>
              <a:t>&gt;&gt;&gt; </a:t>
            </a:r>
            <a:r>
              <a:rPr lang="en-US" dirty="0" err="1" smtClean="0"/>
              <a:t>searchElem</a:t>
            </a:r>
            <a:r>
              <a:rPr lang="en-US" dirty="0" smtClean="0"/>
              <a:t> = </a:t>
            </a:r>
            <a:r>
              <a:rPr lang="en-US" dirty="0" err="1" smtClean="0"/>
              <a:t>browser.find_element_by_css_selector</a:t>
            </a:r>
            <a:r>
              <a:rPr lang="en-US" dirty="0" smtClean="0"/>
              <a:t>('.search-field')</a:t>
            </a:r>
          </a:p>
          <a:p>
            <a:r>
              <a:rPr lang="en-US" dirty="0" smtClean="0"/>
              <a:t>&gt;&gt;&gt; </a:t>
            </a:r>
            <a:r>
              <a:rPr lang="en-US" dirty="0" err="1" smtClean="0"/>
              <a:t>searchElem.send_keys</a:t>
            </a:r>
            <a:r>
              <a:rPr lang="en-US" dirty="0" smtClean="0"/>
              <a:t>('</a:t>
            </a:r>
            <a:r>
              <a:rPr lang="en-US" dirty="0" err="1" smtClean="0"/>
              <a:t>zophie</a:t>
            </a:r>
            <a:r>
              <a:rPr lang="en-US" dirty="0" smtClean="0"/>
              <a:t>')</a:t>
            </a:r>
          </a:p>
          <a:p>
            <a:r>
              <a:rPr lang="en-US" dirty="0" smtClean="0"/>
              <a:t>&gt;&gt;&gt; </a:t>
            </a:r>
            <a:r>
              <a:rPr lang="en-US" dirty="0" err="1" smtClean="0"/>
              <a:t>searchElem.submit</a:t>
            </a:r>
            <a:r>
              <a:rPr lang="en-US" dirty="0" smtClean="0"/>
              <a:t>()</a:t>
            </a:r>
          </a:p>
          <a:p>
            <a:r>
              <a:rPr lang="en-US" dirty="0" smtClean="0"/>
              <a:t>&gt;&gt;&gt; </a:t>
            </a:r>
            <a:r>
              <a:rPr lang="en-US" dirty="0" err="1" smtClean="0"/>
              <a:t>browser.quit</a:t>
            </a:r>
            <a:r>
              <a:rPr lang="en-US" dirty="0" smtClean="0"/>
              <a:t>()</a:t>
            </a:r>
            <a:endParaRPr lang="en-US" dirty="0"/>
          </a:p>
        </p:txBody>
      </p:sp>
      <p:sp>
        <p:nvSpPr>
          <p:cNvPr id="4" name="Slide Number Placeholder 3"/>
          <p:cNvSpPr>
            <a:spLocks noGrp="1"/>
          </p:cNvSpPr>
          <p:nvPr>
            <p:ph type="sldNum" sz="quarter" idx="10"/>
          </p:nvPr>
        </p:nvSpPr>
        <p:spPr/>
        <p:txBody>
          <a:bodyPr/>
          <a:lstStyle/>
          <a:p>
            <a:fld id="{43D60072-1035-4E3B-9C05-BC03C7BBABD3}" type="slidenum">
              <a:rPr lang="en-US" smtClean="0"/>
              <a:t>7</a:t>
            </a:fld>
            <a:endParaRPr lang="en-US"/>
          </a:p>
        </p:txBody>
      </p:sp>
    </p:spTree>
    <p:extLst>
      <p:ext uri="{BB962C8B-B14F-4D97-AF65-F5344CB8AC3E}">
        <p14:creationId xmlns:p14="http://schemas.microsoft.com/office/powerpoint/2010/main" val="3310020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&gt;&gt;&gt; from selenium import </a:t>
            </a:r>
            <a:r>
              <a:rPr lang="en-US" dirty="0" err="1" smtClean="0"/>
              <a:t>webdriver</a:t>
            </a:r>
            <a:endParaRPr lang="en-US" dirty="0" smtClean="0"/>
          </a:p>
          <a:p>
            <a:r>
              <a:rPr lang="en-US" dirty="0" smtClean="0"/>
              <a:t>&gt;&gt;&gt; browser = </a:t>
            </a:r>
            <a:r>
              <a:rPr lang="en-US" dirty="0" err="1" smtClean="0"/>
              <a:t>webdriver.Firefox</a:t>
            </a:r>
            <a:r>
              <a:rPr lang="en-US" dirty="0" smtClean="0"/>
              <a:t>()</a:t>
            </a:r>
          </a:p>
          <a:p>
            <a:r>
              <a:rPr lang="en-US" dirty="0" smtClean="0"/>
              <a:t>&gt;&gt;&gt; </a:t>
            </a:r>
            <a:r>
              <a:rPr lang="en-US" dirty="0" err="1" smtClean="0"/>
              <a:t>browser.get</a:t>
            </a:r>
            <a:r>
              <a:rPr lang="en-US" dirty="0" smtClean="0"/>
              <a:t>('https://automatetheboringstuff.com')</a:t>
            </a:r>
          </a:p>
          <a:p>
            <a:r>
              <a:rPr lang="en-US" dirty="0" smtClean="0"/>
              <a:t>&gt;&gt;&gt; </a:t>
            </a:r>
            <a:r>
              <a:rPr lang="en-US" dirty="0" err="1" smtClean="0"/>
              <a:t>elem</a:t>
            </a:r>
            <a:r>
              <a:rPr lang="en-US" dirty="0" smtClean="0"/>
              <a:t> = </a:t>
            </a:r>
            <a:r>
              <a:rPr lang="en-US" dirty="0" err="1" smtClean="0"/>
              <a:t>browser.find_element_by_css_selector</a:t>
            </a:r>
            <a:r>
              <a:rPr lang="en-US" dirty="0" smtClean="0"/>
              <a:t>('.entry-content &gt; </a:t>
            </a:r>
            <a:r>
              <a:rPr lang="en-US" dirty="0" err="1" smtClean="0"/>
              <a:t>ol:nth-child</a:t>
            </a:r>
            <a:r>
              <a:rPr lang="en-US" dirty="0" smtClean="0"/>
              <a:t>(15) &gt; </a:t>
            </a:r>
            <a:r>
              <a:rPr lang="en-US" dirty="0" err="1" smtClean="0"/>
              <a:t>li:nth-child</a:t>
            </a:r>
            <a:r>
              <a:rPr lang="en-US" dirty="0" smtClean="0"/>
              <a:t>(1) &gt; a:nth-child(1)')</a:t>
            </a:r>
          </a:p>
          <a:p>
            <a:r>
              <a:rPr lang="en-US" dirty="0" smtClean="0"/>
              <a:t>&gt;&gt;&gt; </a:t>
            </a:r>
            <a:r>
              <a:rPr lang="en-US" dirty="0" err="1" smtClean="0"/>
              <a:t>elem.click</a:t>
            </a:r>
            <a:r>
              <a:rPr lang="en-US" dirty="0" smtClean="0"/>
              <a:t>()</a:t>
            </a:r>
          </a:p>
          <a:p>
            <a:r>
              <a:rPr lang="en-US" dirty="0" smtClean="0"/>
              <a:t>&gt;&gt;&gt; </a:t>
            </a:r>
            <a:r>
              <a:rPr lang="en-US" dirty="0" err="1" smtClean="0"/>
              <a:t>menuElem</a:t>
            </a:r>
            <a:r>
              <a:rPr lang="en-US" dirty="0" smtClean="0"/>
              <a:t> = </a:t>
            </a:r>
            <a:r>
              <a:rPr lang="en-US" dirty="0" err="1" smtClean="0"/>
              <a:t>browser.find_element_by_css_selector</a:t>
            </a:r>
            <a:r>
              <a:rPr lang="en-US" dirty="0" smtClean="0"/>
              <a:t>('.fa-align-right')</a:t>
            </a:r>
          </a:p>
          <a:p>
            <a:r>
              <a:rPr lang="en-US" dirty="0" smtClean="0"/>
              <a:t>&gt;&gt;&gt; </a:t>
            </a:r>
            <a:r>
              <a:rPr lang="en-US" dirty="0" err="1" smtClean="0"/>
              <a:t>menuElem.click</a:t>
            </a:r>
            <a:r>
              <a:rPr lang="en-US" dirty="0" smtClean="0"/>
              <a:t>()</a:t>
            </a:r>
          </a:p>
          <a:p>
            <a:r>
              <a:rPr lang="en-US" dirty="0" smtClean="0"/>
              <a:t>&gt;&gt;&gt; </a:t>
            </a:r>
            <a:r>
              <a:rPr lang="en-US" dirty="0" err="1" smtClean="0"/>
              <a:t>searchElem</a:t>
            </a:r>
            <a:r>
              <a:rPr lang="en-US" dirty="0" smtClean="0"/>
              <a:t> = </a:t>
            </a:r>
            <a:r>
              <a:rPr lang="en-US" dirty="0" err="1" smtClean="0"/>
              <a:t>browser.find_element_by_css_selector</a:t>
            </a:r>
            <a:r>
              <a:rPr lang="en-US" dirty="0" smtClean="0"/>
              <a:t>('.search-field')</a:t>
            </a:r>
          </a:p>
          <a:p>
            <a:r>
              <a:rPr lang="en-US" dirty="0" smtClean="0"/>
              <a:t>&gt;&gt;&gt; </a:t>
            </a:r>
            <a:r>
              <a:rPr lang="en-US" dirty="0" err="1" smtClean="0"/>
              <a:t>searchElem.send_keys</a:t>
            </a:r>
            <a:r>
              <a:rPr lang="en-US" dirty="0" smtClean="0"/>
              <a:t>('</a:t>
            </a:r>
            <a:r>
              <a:rPr lang="en-US" dirty="0" err="1" smtClean="0"/>
              <a:t>zophie</a:t>
            </a:r>
            <a:r>
              <a:rPr lang="en-US" dirty="0" smtClean="0"/>
              <a:t>')</a:t>
            </a:r>
          </a:p>
          <a:p>
            <a:r>
              <a:rPr lang="en-US" dirty="0" smtClean="0"/>
              <a:t>&gt;&gt;&gt; </a:t>
            </a:r>
            <a:r>
              <a:rPr lang="en-US" dirty="0" err="1" smtClean="0"/>
              <a:t>searchElem.submit</a:t>
            </a:r>
            <a:r>
              <a:rPr lang="en-US" dirty="0" smtClean="0"/>
              <a:t>()</a:t>
            </a:r>
          </a:p>
          <a:p>
            <a:r>
              <a:rPr lang="en-US" dirty="0" smtClean="0"/>
              <a:t>&gt;&gt;&gt; </a:t>
            </a:r>
            <a:r>
              <a:rPr lang="en-US" dirty="0" err="1" smtClean="0"/>
              <a:t>browser.quit</a:t>
            </a:r>
            <a:r>
              <a:rPr lang="en-US" dirty="0" smtClean="0"/>
              <a:t>()</a:t>
            </a:r>
            <a:endParaRPr lang="en-US" dirty="0"/>
          </a:p>
        </p:txBody>
      </p:sp>
      <p:sp>
        <p:nvSpPr>
          <p:cNvPr id="4" name="Slide Number Placeholder 3"/>
          <p:cNvSpPr>
            <a:spLocks noGrp="1"/>
          </p:cNvSpPr>
          <p:nvPr>
            <p:ph type="sldNum" sz="quarter" idx="10"/>
          </p:nvPr>
        </p:nvSpPr>
        <p:spPr/>
        <p:txBody>
          <a:bodyPr/>
          <a:lstStyle/>
          <a:p>
            <a:fld id="{43D60072-1035-4E3B-9C05-BC03C7BBABD3}" type="slidenum">
              <a:rPr lang="en-US" smtClean="0"/>
              <a:t>8</a:t>
            </a:fld>
            <a:endParaRPr lang="en-US"/>
          </a:p>
        </p:txBody>
      </p:sp>
    </p:spTree>
    <p:extLst>
      <p:ext uri="{BB962C8B-B14F-4D97-AF65-F5344CB8AC3E}">
        <p14:creationId xmlns:p14="http://schemas.microsoft.com/office/powerpoint/2010/main" val="3310020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&gt;&gt;&gt; from selenium import </a:t>
            </a:r>
            <a:r>
              <a:rPr lang="en-US" dirty="0" err="1" smtClean="0"/>
              <a:t>webdriver</a:t>
            </a:r>
            <a:endParaRPr lang="en-US" dirty="0" smtClean="0"/>
          </a:p>
          <a:p>
            <a:r>
              <a:rPr lang="en-US" dirty="0" smtClean="0"/>
              <a:t>&gt;&gt;&gt; browser = </a:t>
            </a:r>
            <a:r>
              <a:rPr lang="en-US" dirty="0" err="1" smtClean="0"/>
              <a:t>webdriver.Firefox</a:t>
            </a:r>
            <a:r>
              <a:rPr lang="en-US" dirty="0" smtClean="0"/>
              <a:t>()</a:t>
            </a:r>
          </a:p>
          <a:p>
            <a:r>
              <a:rPr lang="en-US" dirty="0" smtClean="0"/>
              <a:t>&gt;&gt;&gt; </a:t>
            </a:r>
            <a:r>
              <a:rPr lang="en-US" dirty="0" err="1" smtClean="0"/>
              <a:t>browser.get</a:t>
            </a:r>
            <a:r>
              <a:rPr lang="en-US" dirty="0" smtClean="0"/>
              <a:t>('https://automatetheboringstuff.com')</a:t>
            </a:r>
          </a:p>
          <a:p>
            <a:r>
              <a:rPr lang="en-US" dirty="0" smtClean="0"/>
              <a:t>&gt;&gt;&gt; </a:t>
            </a:r>
            <a:r>
              <a:rPr lang="en-US" dirty="0" err="1" smtClean="0"/>
              <a:t>elem</a:t>
            </a:r>
            <a:r>
              <a:rPr lang="en-US" dirty="0" smtClean="0"/>
              <a:t> = </a:t>
            </a:r>
            <a:r>
              <a:rPr lang="en-US" dirty="0" err="1" smtClean="0"/>
              <a:t>browser.find_element_by_css_selector</a:t>
            </a:r>
            <a:r>
              <a:rPr lang="en-US" dirty="0" smtClean="0"/>
              <a:t>('.entry-content &gt; </a:t>
            </a:r>
            <a:r>
              <a:rPr lang="en-US" dirty="0" err="1" smtClean="0"/>
              <a:t>ol:nth-child</a:t>
            </a:r>
            <a:r>
              <a:rPr lang="en-US" dirty="0" smtClean="0"/>
              <a:t>(15) &gt; </a:t>
            </a:r>
            <a:r>
              <a:rPr lang="en-US" dirty="0" err="1" smtClean="0"/>
              <a:t>li:nth-child</a:t>
            </a:r>
            <a:r>
              <a:rPr lang="en-US" dirty="0" smtClean="0"/>
              <a:t>(1) &gt; a:nth-child(1)')</a:t>
            </a:r>
          </a:p>
          <a:p>
            <a:r>
              <a:rPr lang="en-US" dirty="0" smtClean="0"/>
              <a:t>&gt;&gt;&gt; </a:t>
            </a:r>
            <a:r>
              <a:rPr lang="en-US" dirty="0" err="1" smtClean="0"/>
              <a:t>elem.click</a:t>
            </a:r>
            <a:r>
              <a:rPr lang="en-US" dirty="0" smtClean="0"/>
              <a:t>()</a:t>
            </a:r>
          </a:p>
          <a:p>
            <a:r>
              <a:rPr lang="en-US" dirty="0" smtClean="0"/>
              <a:t>&gt;&gt;&gt; </a:t>
            </a:r>
            <a:r>
              <a:rPr lang="en-US" dirty="0" err="1" smtClean="0"/>
              <a:t>menuElem</a:t>
            </a:r>
            <a:r>
              <a:rPr lang="en-US" dirty="0" smtClean="0"/>
              <a:t> = </a:t>
            </a:r>
            <a:r>
              <a:rPr lang="en-US" dirty="0" err="1" smtClean="0"/>
              <a:t>browser.find_element_by_css_selector</a:t>
            </a:r>
            <a:r>
              <a:rPr lang="en-US" dirty="0" smtClean="0"/>
              <a:t>('.fa-align-right')</a:t>
            </a:r>
          </a:p>
          <a:p>
            <a:r>
              <a:rPr lang="en-US" dirty="0" smtClean="0"/>
              <a:t>&gt;&gt;&gt; </a:t>
            </a:r>
            <a:r>
              <a:rPr lang="en-US" dirty="0" err="1" smtClean="0"/>
              <a:t>menuElem.click</a:t>
            </a:r>
            <a:r>
              <a:rPr lang="en-US" dirty="0" smtClean="0"/>
              <a:t>()</a:t>
            </a:r>
          </a:p>
          <a:p>
            <a:r>
              <a:rPr lang="en-US" dirty="0" smtClean="0"/>
              <a:t>&gt;&gt;&gt; </a:t>
            </a:r>
            <a:r>
              <a:rPr lang="en-US" dirty="0" err="1" smtClean="0"/>
              <a:t>searchElem</a:t>
            </a:r>
            <a:r>
              <a:rPr lang="en-US" dirty="0" smtClean="0"/>
              <a:t> = </a:t>
            </a:r>
            <a:r>
              <a:rPr lang="en-US" dirty="0" err="1" smtClean="0"/>
              <a:t>browser.find_element_by_css_selector</a:t>
            </a:r>
            <a:r>
              <a:rPr lang="en-US" dirty="0" smtClean="0"/>
              <a:t>('.search-field')</a:t>
            </a:r>
          </a:p>
          <a:p>
            <a:r>
              <a:rPr lang="en-US" dirty="0" smtClean="0"/>
              <a:t>&gt;&gt;&gt; </a:t>
            </a:r>
            <a:r>
              <a:rPr lang="en-US" dirty="0" err="1" smtClean="0"/>
              <a:t>searchElem.send_keys</a:t>
            </a:r>
            <a:r>
              <a:rPr lang="en-US" dirty="0" smtClean="0"/>
              <a:t>('</a:t>
            </a:r>
            <a:r>
              <a:rPr lang="en-US" dirty="0" err="1" smtClean="0"/>
              <a:t>zophie</a:t>
            </a:r>
            <a:r>
              <a:rPr lang="en-US" dirty="0" smtClean="0"/>
              <a:t>')</a:t>
            </a:r>
          </a:p>
          <a:p>
            <a:r>
              <a:rPr lang="en-US" dirty="0" smtClean="0"/>
              <a:t>&gt;&gt;&gt; </a:t>
            </a:r>
            <a:r>
              <a:rPr lang="en-US" dirty="0" err="1" smtClean="0"/>
              <a:t>searchElem.submit</a:t>
            </a:r>
            <a:r>
              <a:rPr lang="en-US" dirty="0" smtClean="0"/>
              <a:t>()</a:t>
            </a:r>
          </a:p>
          <a:p>
            <a:r>
              <a:rPr lang="en-US" dirty="0" smtClean="0"/>
              <a:t>&gt;&gt;&gt; </a:t>
            </a:r>
            <a:r>
              <a:rPr lang="en-US" dirty="0" err="1" smtClean="0"/>
              <a:t>browser.quit</a:t>
            </a:r>
            <a:r>
              <a:rPr lang="en-US" dirty="0" smtClean="0"/>
              <a:t>()</a:t>
            </a:r>
            <a:endParaRPr lang="en-US" dirty="0"/>
          </a:p>
        </p:txBody>
      </p:sp>
      <p:sp>
        <p:nvSpPr>
          <p:cNvPr id="4" name="Slide Number Placeholder 3"/>
          <p:cNvSpPr>
            <a:spLocks noGrp="1"/>
          </p:cNvSpPr>
          <p:nvPr>
            <p:ph type="sldNum" sz="quarter" idx="10"/>
          </p:nvPr>
        </p:nvSpPr>
        <p:spPr/>
        <p:txBody>
          <a:bodyPr/>
          <a:lstStyle/>
          <a:p>
            <a:fld id="{43D60072-1035-4E3B-9C05-BC03C7BBABD3}" type="slidenum">
              <a:rPr lang="en-US" smtClean="0"/>
              <a:t>9</a:t>
            </a:fld>
            <a:endParaRPr lang="en-US"/>
          </a:p>
        </p:txBody>
      </p:sp>
    </p:spTree>
    <p:extLst>
      <p:ext uri="{BB962C8B-B14F-4D97-AF65-F5344CB8AC3E}">
        <p14:creationId xmlns:p14="http://schemas.microsoft.com/office/powerpoint/2010/main" val="3310020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&gt;&gt;&gt; from selenium import </a:t>
            </a:r>
            <a:r>
              <a:rPr lang="en-US" dirty="0" err="1" smtClean="0"/>
              <a:t>webdriver</a:t>
            </a:r>
            <a:endParaRPr lang="en-US" dirty="0" smtClean="0"/>
          </a:p>
          <a:p>
            <a:r>
              <a:rPr lang="en-US" dirty="0" smtClean="0"/>
              <a:t>&gt;&gt;&gt; browser = </a:t>
            </a:r>
            <a:r>
              <a:rPr lang="en-US" dirty="0" err="1" smtClean="0"/>
              <a:t>webdriver.Firefox</a:t>
            </a:r>
            <a:r>
              <a:rPr lang="en-US" dirty="0" smtClean="0"/>
              <a:t>()</a:t>
            </a:r>
          </a:p>
          <a:p>
            <a:r>
              <a:rPr lang="en-US" dirty="0" smtClean="0"/>
              <a:t>&gt;&gt;&gt; </a:t>
            </a:r>
            <a:r>
              <a:rPr lang="en-US" dirty="0" err="1" smtClean="0"/>
              <a:t>browser.get</a:t>
            </a:r>
            <a:r>
              <a:rPr lang="en-US" dirty="0" smtClean="0"/>
              <a:t>('https://automatetheboringstuff.com')</a:t>
            </a:r>
          </a:p>
          <a:p>
            <a:r>
              <a:rPr lang="en-US" dirty="0" smtClean="0"/>
              <a:t>&gt;&gt;&gt; </a:t>
            </a:r>
            <a:r>
              <a:rPr lang="en-US" dirty="0" err="1" smtClean="0"/>
              <a:t>elem</a:t>
            </a:r>
            <a:r>
              <a:rPr lang="en-US" dirty="0" smtClean="0"/>
              <a:t> = </a:t>
            </a:r>
            <a:r>
              <a:rPr lang="en-US" dirty="0" err="1" smtClean="0"/>
              <a:t>browser.find_element_by_css_selector</a:t>
            </a:r>
            <a:r>
              <a:rPr lang="en-US" dirty="0" smtClean="0"/>
              <a:t>('.entry-content &gt; </a:t>
            </a:r>
            <a:r>
              <a:rPr lang="en-US" dirty="0" err="1" smtClean="0"/>
              <a:t>ol:nth-child</a:t>
            </a:r>
            <a:r>
              <a:rPr lang="en-US" dirty="0" smtClean="0"/>
              <a:t>(15) &gt; </a:t>
            </a:r>
            <a:r>
              <a:rPr lang="en-US" dirty="0" err="1" smtClean="0"/>
              <a:t>li:nth-child</a:t>
            </a:r>
            <a:r>
              <a:rPr lang="en-US" dirty="0" smtClean="0"/>
              <a:t>(1) &gt; a:nth-child(1)')</a:t>
            </a:r>
          </a:p>
          <a:p>
            <a:r>
              <a:rPr lang="en-US" dirty="0" smtClean="0"/>
              <a:t>&gt;&gt;&gt; </a:t>
            </a:r>
            <a:r>
              <a:rPr lang="en-US" dirty="0" err="1" smtClean="0"/>
              <a:t>elem.click</a:t>
            </a:r>
            <a:r>
              <a:rPr lang="en-US" dirty="0" smtClean="0"/>
              <a:t>()</a:t>
            </a:r>
          </a:p>
          <a:p>
            <a:r>
              <a:rPr lang="en-US" dirty="0" smtClean="0"/>
              <a:t>&gt;&gt;&gt; </a:t>
            </a:r>
            <a:r>
              <a:rPr lang="en-US" dirty="0" err="1" smtClean="0"/>
              <a:t>menuElem</a:t>
            </a:r>
            <a:r>
              <a:rPr lang="en-US" dirty="0" smtClean="0"/>
              <a:t> = </a:t>
            </a:r>
            <a:r>
              <a:rPr lang="en-US" dirty="0" err="1" smtClean="0"/>
              <a:t>browser.find_element_by_css_selector</a:t>
            </a:r>
            <a:r>
              <a:rPr lang="en-US" dirty="0" smtClean="0"/>
              <a:t>('.fa-align-right')</a:t>
            </a:r>
          </a:p>
          <a:p>
            <a:r>
              <a:rPr lang="en-US" dirty="0" smtClean="0"/>
              <a:t>&gt;&gt;&gt; </a:t>
            </a:r>
            <a:r>
              <a:rPr lang="en-US" dirty="0" err="1" smtClean="0"/>
              <a:t>menuElem.click</a:t>
            </a:r>
            <a:r>
              <a:rPr lang="en-US" dirty="0" smtClean="0"/>
              <a:t>()</a:t>
            </a:r>
          </a:p>
          <a:p>
            <a:r>
              <a:rPr lang="en-US" dirty="0" smtClean="0"/>
              <a:t>&gt;&gt;&gt; </a:t>
            </a:r>
            <a:r>
              <a:rPr lang="en-US" dirty="0" err="1" smtClean="0"/>
              <a:t>searchElem</a:t>
            </a:r>
            <a:r>
              <a:rPr lang="en-US" dirty="0" smtClean="0"/>
              <a:t> = </a:t>
            </a:r>
            <a:r>
              <a:rPr lang="en-US" dirty="0" err="1" smtClean="0"/>
              <a:t>browser.find_element_by_css_selector</a:t>
            </a:r>
            <a:r>
              <a:rPr lang="en-US" dirty="0" smtClean="0"/>
              <a:t>('.search-field')</a:t>
            </a:r>
          </a:p>
          <a:p>
            <a:r>
              <a:rPr lang="en-US" dirty="0" smtClean="0"/>
              <a:t>&gt;&gt;&gt; </a:t>
            </a:r>
            <a:r>
              <a:rPr lang="en-US" dirty="0" err="1" smtClean="0"/>
              <a:t>searchElem.send_keys</a:t>
            </a:r>
            <a:r>
              <a:rPr lang="en-US" dirty="0" smtClean="0"/>
              <a:t>('</a:t>
            </a:r>
            <a:r>
              <a:rPr lang="en-US" dirty="0" err="1" smtClean="0"/>
              <a:t>zophie</a:t>
            </a:r>
            <a:r>
              <a:rPr lang="en-US" dirty="0" smtClean="0"/>
              <a:t>')</a:t>
            </a:r>
          </a:p>
          <a:p>
            <a:r>
              <a:rPr lang="en-US" dirty="0" smtClean="0"/>
              <a:t>&gt;&gt;&gt; </a:t>
            </a:r>
            <a:r>
              <a:rPr lang="en-US" dirty="0" err="1" smtClean="0"/>
              <a:t>searchElem.submit</a:t>
            </a:r>
            <a:r>
              <a:rPr lang="en-US" dirty="0" smtClean="0"/>
              <a:t>()</a:t>
            </a:r>
          </a:p>
          <a:p>
            <a:r>
              <a:rPr lang="en-US" dirty="0" smtClean="0"/>
              <a:t>&gt;&gt;&gt; </a:t>
            </a:r>
            <a:r>
              <a:rPr lang="en-US" dirty="0" err="1" smtClean="0"/>
              <a:t>browser.quit</a:t>
            </a:r>
            <a:r>
              <a:rPr lang="en-US" dirty="0" smtClean="0"/>
              <a:t>()</a:t>
            </a:r>
            <a:endParaRPr lang="en-US" dirty="0"/>
          </a:p>
        </p:txBody>
      </p:sp>
      <p:sp>
        <p:nvSpPr>
          <p:cNvPr id="4" name="Slide Number Placeholder 3"/>
          <p:cNvSpPr>
            <a:spLocks noGrp="1"/>
          </p:cNvSpPr>
          <p:nvPr>
            <p:ph type="sldNum" sz="quarter" idx="10"/>
          </p:nvPr>
        </p:nvSpPr>
        <p:spPr/>
        <p:txBody>
          <a:bodyPr/>
          <a:lstStyle/>
          <a:p>
            <a:fld id="{43D60072-1035-4E3B-9C05-BC03C7BBABD3}" type="slidenum">
              <a:rPr lang="en-US" smtClean="0"/>
              <a:t>10</a:t>
            </a:fld>
            <a:endParaRPr lang="en-US"/>
          </a:p>
        </p:txBody>
      </p:sp>
    </p:spTree>
    <p:extLst>
      <p:ext uri="{BB962C8B-B14F-4D97-AF65-F5344CB8AC3E}">
        <p14:creationId xmlns:p14="http://schemas.microsoft.com/office/powerpoint/2010/main" val="3310020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&gt;&gt;&gt; from selenium import </a:t>
            </a:r>
            <a:r>
              <a:rPr lang="en-US" dirty="0" err="1" smtClean="0"/>
              <a:t>webdriver</a:t>
            </a:r>
            <a:endParaRPr lang="en-US" dirty="0" smtClean="0"/>
          </a:p>
          <a:p>
            <a:r>
              <a:rPr lang="en-US" dirty="0" smtClean="0"/>
              <a:t>&gt;&gt;&gt; browser = </a:t>
            </a:r>
            <a:r>
              <a:rPr lang="en-US" dirty="0" err="1" smtClean="0"/>
              <a:t>webdriver.Firefox</a:t>
            </a:r>
            <a:r>
              <a:rPr lang="en-US" dirty="0" smtClean="0"/>
              <a:t>()</a:t>
            </a:r>
          </a:p>
          <a:p>
            <a:r>
              <a:rPr lang="en-US" dirty="0" smtClean="0"/>
              <a:t>&gt;&gt;&gt; </a:t>
            </a:r>
            <a:r>
              <a:rPr lang="en-US" dirty="0" err="1" smtClean="0"/>
              <a:t>browser.get</a:t>
            </a:r>
            <a:r>
              <a:rPr lang="en-US" dirty="0" smtClean="0"/>
              <a:t>('https://automatetheboringstuff.com')</a:t>
            </a:r>
          </a:p>
          <a:p>
            <a:r>
              <a:rPr lang="en-US" dirty="0" smtClean="0"/>
              <a:t>&gt;&gt;&gt; </a:t>
            </a:r>
            <a:r>
              <a:rPr lang="en-US" dirty="0" err="1" smtClean="0"/>
              <a:t>elem</a:t>
            </a:r>
            <a:r>
              <a:rPr lang="en-US" dirty="0" smtClean="0"/>
              <a:t> = </a:t>
            </a:r>
            <a:r>
              <a:rPr lang="en-US" dirty="0" err="1" smtClean="0"/>
              <a:t>browser.find_element_by_css_selector</a:t>
            </a:r>
            <a:r>
              <a:rPr lang="en-US" dirty="0" smtClean="0"/>
              <a:t>('.entry-content &gt; </a:t>
            </a:r>
            <a:r>
              <a:rPr lang="en-US" dirty="0" err="1" smtClean="0"/>
              <a:t>ol:nth-child</a:t>
            </a:r>
            <a:r>
              <a:rPr lang="en-US" dirty="0" smtClean="0"/>
              <a:t>(15) &gt; </a:t>
            </a:r>
            <a:r>
              <a:rPr lang="en-US" dirty="0" err="1" smtClean="0"/>
              <a:t>li:nth-child</a:t>
            </a:r>
            <a:r>
              <a:rPr lang="en-US" dirty="0" smtClean="0"/>
              <a:t>(1) &gt; a:nth-child(1)')</a:t>
            </a:r>
          </a:p>
          <a:p>
            <a:r>
              <a:rPr lang="en-US" dirty="0" smtClean="0"/>
              <a:t>&gt;&gt;&gt; </a:t>
            </a:r>
            <a:r>
              <a:rPr lang="en-US" dirty="0" err="1" smtClean="0"/>
              <a:t>elem.click</a:t>
            </a:r>
            <a:r>
              <a:rPr lang="en-US" dirty="0" smtClean="0"/>
              <a:t>()</a:t>
            </a:r>
          </a:p>
          <a:p>
            <a:r>
              <a:rPr lang="en-US" dirty="0" smtClean="0"/>
              <a:t>&gt;&gt;&gt; </a:t>
            </a:r>
            <a:r>
              <a:rPr lang="en-US" dirty="0" err="1" smtClean="0"/>
              <a:t>menuElem</a:t>
            </a:r>
            <a:r>
              <a:rPr lang="en-US" dirty="0" smtClean="0"/>
              <a:t> = </a:t>
            </a:r>
            <a:r>
              <a:rPr lang="en-US" dirty="0" err="1" smtClean="0"/>
              <a:t>browser.find_element_by_css_selector</a:t>
            </a:r>
            <a:r>
              <a:rPr lang="en-US" dirty="0" smtClean="0"/>
              <a:t>('.fa-align-right')</a:t>
            </a:r>
          </a:p>
          <a:p>
            <a:r>
              <a:rPr lang="en-US" dirty="0" smtClean="0"/>
              <a:t>&gt;&gt;&gt; </a:t>
            </a:r>
            <a:r>
              <a:rPr lang="en-US" dirty="0" err="1" smtClean="0"/>
              <a:t>menuElem.click</a:t>
            </a:r>
            <a:r>
              <a:rPr lang="en-US" dirty="0" smtClean="0"/>
              <a:t>()</a:t>
            </a:r>
          </a:p>
          <a:p>
            <a:r>
              <a:rPr lang="en-US" dirty="0" smtClean="0"/>
              <a:t>&gt;&gt;&gt; </a:t>
            </a:r>
            <a:r>
              <a:rPr lang="en-US" dirty="0" err="1" smtClean="0"/>
              <a:t>searchElem</a:t>
            </a:r>
            <a:r>
              <a:rPr lang="en-US" dirty="0" smtClean="0"/>
              <a:t> = </a:t>
            </a:r>
            <a:r>
              <a:rPr lang="en-US" dirty="0" err="1" smtClean="0"/>
              <a:t>browser.find_element_by_css_selector</a:t>
            </a:r>
            <a:r>
              <a:rPr lang="en-US" dirty="0" smtClean="0"/>
              <a:t>('.search-field')</a:t>
            </a:r>
          </a:p>
          <a:p>
            <a:r>
              <a:rPr lang="en-US" dirty="0" smtClean="0"/>
              <a:t>&gt;&gt;&gt; </a:t>
            </a:r>
            <a:r>
              <a:rPr lang="en-US" dirty="0" err="1" smtClean="0"/>
              <a:t>searchElem.send_keys</a:t>
            </a:r>
            <a:r>
              <a:rPr lang="en-US" dirty="0" smtClean="0"/>
              <a:t>('</a:t>
            </a:r>
            <a:r>
              <a:rPr lang="en-US" dirty="0" err="1" smtClean="0"/>
              <a:t>zophie</a:t>
            </a:r>
            <a:r>
              <a:rPr lang="en-US" dirty="0" smtClean="0"/>
              <a:t>')</a:t>
            </a:r>
          </a:p>
          <a:p>
            <a:r>
              <a:rPr lang="en-US" dirty="0" smtClean="0"/>
              <a:t>&gt;&gt;&gt; </a:t>
            </a:r>
            <a:r>
              <a:rPr lang="en-US" dirty="0" err="1" smtClean="0"/>
              <a:t>searchElem.submit</a:t>
            </a:r>
            <a:r>
              <a:rPr lang="en-US" dirty="0" smtClean="0"/>
              <a:t>()</a:t>
            </a:r>
          </a:p>
          <a:p>
            <a:r>
              <a:rPr lang="en-US" dirty="0" smtClean="0"/>
              <a:t>&gt;&gt;&gt; </a:t>
            </a:r>
            <a:r>
              <a:rPr lang="en-US" dirty="0" err="1" smtClean="0"/>
              <a:t>browser.quit</a:t>
            </a:r>
            <a:r>
              <a:rPr lang="en-US" dirty="0" smtClean="0"/>
              <a:t>()</a:t>
            </a:r>
            <a:endParaRPr lang="en-US" dirty="0"/>
          </a:p>
        </p:txBody>
      </p:sp>
      <p:sp>
        <p:nvSpPr>
          <p:cNvPr id="4" name="Slide Number Placeholder 3"/>
          <p:cNvSpPr>
            <a:spLocks noGrp="1"/>
          </p:cNvSpPr>
          <p:nvPr>
            <p:ph type="sldNum" sz="quarter" idx="10"/>
          </p:nvPr>
        </p:nvSpPr>
        <p:spPr/>
        <p:txBody>
          <a:bodyPr/>
          <a:lstStyle/>
          <a:p>
            <a:fld id="{43D60072-1035-4E3B-9C05-BC03C7BBABD3}" type="slidenum">
              <a:rPr lang="en-US" smtClean="0"/>
              <a:t>11</a:t>
            </a:fld>
            <a:endParaRPr lang="en-US"/>
          </a:p>
        </p:txBody>
      </p:sp>
    </p:spTree>
    <p:extLst>
      <p:ext uri="{BB962C8B-B14F-4D97-AF65-F5344CB8AC3E}">
        <p14:creationId xmlns:p14="http://schemas.microsoft.com/office/powerpoint/2010/main" val="3310020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F586A7-C058-4371-8F8D-0CA6CDF5B3A5}" type="datetimeFigureOut">
              <a:rPr lang="en-US" smtClean="0"/>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82FD3-2632-4D22-BA65-28C4CA46042A}" type="slidenum">
              <a:rPr lang="en-US" smtClean="0"/>
              <a:t>‹#›</a:t>
            </a:fld>
            <a:endParaRPr lang="en-US"/>
          </a:p>
        </p:txBody>
      </p:sp>
    </p:spTree>
    <p:extLst>
      <p:ext uri="{BB962C8B-B14F-4D97-AF65-F5344CB8AC3E}">
        <p14:creationId xmlns:p14="http://schemas.microsoft.com/office/powerpoint/2010/main" val="155502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F586A7-C058-4371-8F8D-0CA6CDF5B3A5}" type="datetimeFigureOut">
              <a:rPr lang="en-US" smtClean="0"/>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82FD3-2632-4D22-BA65-28C4CA46042A}" type="slidenum">
              <a:rPr lang="en-US" smtClean="0"/>
              <a:t>‹#›</a:t>
            </a:fld>
            <a:endParaRPr lang="en-US"/>
          </a:p>
        </p:txBody>
      </p:sp>
    </p:spTree>
    <p:extLst>
      <p:ext uri="{BB962C8B-B14F-4D97-AF65-F5344CB8AC3E}">
        <p14:creationId xmlns:p14="http://schemas.microsoft.com/office/powerpoint/2010/main" val="171505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F586A7-C058-4371-8F8D-0CA6CDF5B3A5}" type="datetimeFigureOut">
              <a:rPr lang="en-US" smtClean="0"/>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82FD3-2632-4D22-BA65-28C4CA46042A}" type="slidenum">
              <a:rPr lang="en-US" smtClean="0"/>
              <a:t>‹#›</a:t>
            </a:fld>
            <a:endParaRPr lang="en-US"/>
          </a:p>
        </p:txBody>
      </p:sp>
    </p:spTree>
    <p:extLst>
      <p:ext uri="{BB962C8B-B14F-4D97-AF65-F5344CB8AC3E}">
        <p14:creationId xmlns:p14="http://schemas.microsoft.com/office/powerpoint/2010/main" val="2548849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C658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A1CC14"/>
                </a:solidFill>
                <a:latin typeface="Gandhi Sans" pitchFamily="50"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latin typeface="Gandhi Sans" pitchFamily="50" charset="0"/>
              </a:defRPr>
            </a:lvl1pPr>
            <a:lvl2pPr>
              <a:defRPr>
                <a:solidFill>
                  <a:schemeClr val="bg1"/>
                </a:solidFill>
                <a:latin typeface="Gandhi Sans" pitchFamily="50" charset="0"/>
              </a:defRPr>
            </a:lvl2pPr>
            <a:lvl3pPr>
              <a:defRPr>
                <a:solidFill>
                  <a:schemeClr val="bg1"/>
                </a:solidFill>
                <a:latin typeface="Gandhi Sans" pitchFamily="50" charset="0"/>
              </a:defRPr>
            </a:lvl3pPr>
            <a:lvl4pPr>
              <a:defRPr>
                <a:solidFill>
                  <a:schemeClr val="bg1"/>
                </a:solidFill>
                <a:latin typeface="Gandhi Sans" pitchFamily="50" charset="0"/>
              </a:defRPr>
            </a:lvl4pPr>
            <a:lvl5pPr>
              <a:defRPr>
                <a:solidFill>
                  <a:schemeClr val="bg1"/>
                </a:solidFill>
                <a:latin typeface="Gandhi Sans"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6F586A7-C058-4371-8F8D-0CA6CDF5B3A5}" type="datetimeFigureOut">
              <a:rPr lang="en-US" smtClean="0"/>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82FD3-2632-4D22-BA65-28C4CA46042A}" type="slidenum">
              <a:rPr lang="en-US" smtClean="0"/>
              <a:t>‹#›</a:t>
            </a:fld>
            <a:endParaRPr lang="en-US"/>
          </a:p>
        </p:txBody>
      </p:sp>
    </p:spTree>
    <p:extLst>
      <p:ext uri="{BB962C8B-B14F-4D97-AF65-F5344CB8AC3E}">
        <p14:creationId xmlns:p14="http://schemas.microsoft.com/office/powerpoint/2010/main" val="20557502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F586A7-C058-4371-8F8D-0CA6CDF5B3A5}" type="datetimeFigureOut">
              <a:rPr lang="en-US" smtClean="0"/>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82FD3-2632-4D22-BA65-28C4CA46042A}" type="slidenum">
              <a:rPr lang="en-US" smtClean="0"/>
              <a:t>‹#›</a:t>
            </a:fld>
            <a:endParaRPr lang="en-US"/>
          </a:p>
        </p:txBody>
      </p:sp>
    </p:spTree>
    <p:extLst>
      <p:ext uri="{BB962C8B-B14F-4D97-AF65-F5344CB8AC3E}">
        <p14:creationId xmlns:p14="http://schemas.microsoft.com/office/powerpoint/2010/main" val="211022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F586A7-C058-4371-8F8D-0CA6CDF5B3A5}" type="datetimeFigureOut">
              <a:rPr lang="en-US" smtClean="0"/>
              <a:t>7/31/2015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82FD3-2632-4D22-BA65-28C4CA46042A}" type="slidenum">
              <a:rPr lang="en-US" smtClean="0"/>
              <a:t>‹#›</a:t>
            </a:fld>
            <a:endParaRPr lang="en-US"/>
          </a:p>
        </p:txBody>
      </p:sp>
    </p:spTree>
    <p:extLst>
      <p:ext uri="{BB962C8B-B14F-4D97-AF65-F5344CB8AC3E}">
        <p14:creationId xmlns:p14="http://schemas.microsoft.com/office/powerpoint/2010/main" val="402462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F586A7-C058-4371-8F8D-0CA6CDF5B3A5}" type="datetimeFigureOut">
              <a:rPr lang="en-US" smtClean="0"/>
              <a:t>7/31/2015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82FD3-2632-4D22-BA65-28C4CA46042A}" type="slidenum">
              <a:rPr lang="en-US" smtClean="0"/>
              <a:t>‹#›</a:t>
            </a:fld>
            <a:endParaRPr lang="en-US"/>
          </a:p>
        </p:txBody>
      </p:sp>
    </p:spTree>
    <p:extLst>
      <p:ext uri="{BB962C8B-B14F-4D97-AF65-F5344CB8AC3E}">
        <p14:creationId xmlns:p14="http://schemas.microsoft.com/office/powerpoint/2010/main" val="185437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F586A7-C058-4371-8F8D-0CA6CDF5B3A5}" type="datetimeFigureOut">
              <a:rPr lang="en-US" smtClean="0"/>
              <a:t>7/31/2015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82FD3-2632-4D22-BA65-28C4CA46042A}" type="slidenum">
              <a:rPr lang="en-US" smtClean="0"/>
              <a:t>‹#›</a:t>
            </a:fld>
            <a:endParaRPr lang="en-US"/>
          </a:p>
        </p:txBody>
      </p:sp>
    </p:spTree>
    <p:extLst>
      <p:ext uri="{BB962C8B-B14F-4D97-AF65-F5344CB8AC3E}">
        <p14:creationId xmlns:p14="http://schemas.microsoft.com/office/powerpoint/2010/main" val="305027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586A7-C058-4371-8F8D-0CA6CDF5B3A5}" type="datetimeFigureOut">
              <a:rPr lang="en-US" smtClean="0"/>
              <a:t>7/31/2015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82FD3-2632-4D22-BA65-28C4CA46042A}" type="slidenum">
              <a:rPr lang="en-US" smtClean="0"/>
              <a:t>‹#›</a:t>
            </a:fld>
            <a:endParaRPr lang="en-US"/>
          </a:p>
        </p:txBody>
      </p:sp>
    </p:spTree>
    <p:extLst>
      <p:ext uri="{BB962C8B-B14F-4D97-AF65-F5344CB8AC3E}">
        <p14:creationId xmlns:p14="http://schemas.microsoft.com/office/powerpoint/2010/main" val="361381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F586A7-C058-4371-8F8D-0CA6CDF5B3A5}" type="datetimeFigureOut">
              <a:rPr lang="en-US" smtClean="0"/>
              <a:t>7/31/2015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82FD3-2632-4D22-BA65-28C4CA46042A}" type="slidenum">
              <a:rPr lang="en-US" smtClean="0"/>
              <a:t>‹#›</a:t>
            </a:fld>
            <a:endParaRPr lang="en-US"/>
          </a:p>
        </p:txBody>
      </p:sp>
    </p:spTree>
    <p:extLst>
      <p:ext uri="{BB962C8B-B14F-4D97-AF65-F5344CB8AC3E}">
        <p14:creationId xmlns:p14="http://schemas.microsoft.com/office/powerpoint/2010/main" val="160801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F586A7-C058-4371-8F8D-0CA6CDF5B3A5}" type="datetimeFigureOut">
              <a:rPr lang="en-US" smtClean="0"/>
              <a:t>7/31/2015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82FD3-2632-4D22-BA65-28C4CA46042A}" type="slidenum">
              <a:rPr lang="en-US" smtClean="0"/>
              <a:t>‹#›</a:t>
            </a:fld>
            <a:endParaRPr lang="en-US"/>
          </a:p>
        </p:txBody>
      </p:sp>
    </p:spTree>
    <p:extLst>
      <p:ext uri="{BB962C8B-B14F-4D97-AF65-F5344CB8AC3E}">
        <p14:creationId xmlns:p14="http://schemas.microsoft.com/office/powerpoint/2010/main" val="380716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586A7-C058-4371-8F8D-0CA6CDF5B3A5}" type="datetimeFigureOut">
              <a:rPr lang="en-US" smtClean="0"/>
              <a:t>7/31/2015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82FD3-2632-4D22-BA65-28C4CA46042A}" type="slidenum">
              <a:rPr lang="en-US" smtClean="0"/>
              <a:t>‹#›</a:t>
            </a:fld>
            <a:endParaRPr lang="en-US"/>
          </a:p>
        </p:txBody>
      </p:sp>
    </p:spTree>
    <p:extLst>
      <p:ext uri="{BB962C8B-B14F-4D97-AF65-F5344CB8AC3E}">
        <p14:creationId xmlns:p14="http://schemas.microsoft.com/office/powerpoint/2010/main" val="3544476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C658A"/>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8001000" cy="1470025"/>
          </a:xfrm>
        </p:spPr>
        <p:txBody>
          <a:bodyPr>
            <a:normAutofit fontScale="90000"/>
          </a:bodyPr>
          <a:lstStyle/>
          <a:p>
            <a:pPr algn="l"/>
            <a:r>
              <a:rPr lang="en-US" sz="6000" dirty="0" smtClean="0">
                <a:solidFill>
                  <a:schemeClr val="bg1"/>
                </a:solidFill>
                <a:latin typeface="Gandhi Sans" pitchFamily="50" charset="0"/>
              </a:rPr>
              <a:t>Automating Your </a:t>
            </a:r>
            <a:br>
              <a:rPr lang="en-US" sz="6000" dirty="0" smtClean="0">
                <a:solidFill>
                  <a:schemeClr val="bg1"/>
                </a:solidFill>
                <a:latin typeface="Gandhi Sans" pitchFamily="50" charset="0"/>
              </a:rPr>
            </a:br>
            <a:r>
              <a:rPr lang="en-US" sz="6000" dirty="0" smtClean="0">
                <a:solidFill>
                  <a:srgbClr val="A1CC14"/>
                </a:solidFill>
                <a:latin typeface="Gandhi Sans" pitchFamily="50" charset="0"/>
              </a:rPr>
              <a:t>Browser </a:t>
            </a:r>
            <a:r>
              <a:rPr lang="en-US" sz="6000" dirty="0" smtClean="0">
                <a:solidFill>
                  <a:schemeClr val="bg1"/>
                </a:solidFill>
                <a:latin typeface="Gandhi Sans" pitchFamily="50" charset="0"/>
              </a:rPr>
              <a:t>and </a:t>
            </a:r>
            <a:r>
              <a:rPr lang="en-US" sz="6000" dirty="0" smtClean="0">
                <a:solidFill>
                  <a:srgbClr val="A1CC14"/>
                </a:solidFill>
                <a:latin typeface="Gandhi Sans" pitchFamily="50" charset="0"/>
              </a:rPr>
              <a:t>Desktop Apps</a:t>
            </a:r>
            <a:r>
              <a:rPr lang="en-US" sz="6000" dirty="0" smtClean="0">
                <a:solidFill>
                  <a:schemeClr val="bg1"/>
                </a:solidFill>
                <a:latin typeface="Gandhi Sans" pitchFamily="50" charset="0"/>
              </a:rPr>
              <a:t/>
            </a:r>
            <a:br>
              <a:rPr lang="en-US" sz="6000" dirty="0" smtClean="0">
                <a:solidFill>
                  <a:schemeClr val="bg1"/>
                </a:solidFill>
                <a:latin typeface="Gandhi Sans" pitchFamily="50" charset="0"/>
              </a:rPr>
            </a:br>
            <a:r>
              <a:rPr lang="en-US" sz="4000" dirty="0" smtClean="0">
                <a:solidFill>
                  <a:schemeClr val="bg1"/>
                </a:solidFill>
                <a:latin typeface="Gandhi Sans" pitchFamily="50" charset="0"/>
              </a:rPr>
              <a:t>(with Python)</a:t>
            </a:r>
            <a:endParaRPr lang="en-US" sz="4000" dirty="0">
              <a:solidFill>
                <a:srgbClr val="A1CC14"/>
              </a:solidFill>
              <a:latin typeface="Gandhi Sans" pitchFamily="50" charset="0"/>
            </a:endParaRPr>
          </a:p>
        </p:txBody>
      </p:sp>
      <p:sp>
        <p:nvSpPr>
          <p:cNvPr id="3" name="Subtitle 2"/>
          <p:cNvSpPr>
            <a:spLocks noGrp="1"/>
          </p:cNvSpPr>
          <p:nvPr>
            <p:ph type="subTitle" idx="1"/>
          </p:nvPr>
        </p:nvSpPr>
        <p:spPr>
          <a:xfrm>
            <a:off x="1371600" y="4800600"/>
            <a:ext cx="7239000" cy="1371600"/>
          </a:xfrm>
        </p:spPr>
        <p:txBody>
          <a:bodyPr>
            <a:normAutofit fontScale="92500" lnSpcReduction="20000"/>
          </a:bodyPr>
          <a:lstStyle/>
          <a:p>
            <a:pPr algn="r"/>
            <a:r>
              <a:rPr lang="en-US" dirty="0" smtClean="0">
                <a:solidFill>
                  <a:schemeClr val="bg1"/>
                </a:solidFill>
                <a:latin typeface="Gandhi Sans" pitchFamily="50" charset="0"/>
              </a:rPr>
              <a:t>@</a:t>
            </a:r>
            <a:r>
              <a:rPr lang="en-US" dirty="0" err="1" smtClean="0">
                <a:solidFill>
                  <a:schemeClr val="bg1"/>
                </a:solidFill>
                <a:latin typeface="Gandhi Sans" pitchFamily="50" charset="0"/>
              </a:rPr>
              <a:t>AlSweigart</a:t>
            </a:r>
            <a:endParaRPr lang="en-US" dirty="0" smtClean="0">
              <a:solidFill>
                <a:schemeClr val="bg1"/>
              </a:solidFill>
              <a:latin typeface="Gandhi Sans" pitchFamily="50" charset="0"/>
            </a:endParaRPr>
          </a:p>
          <a:p>
            <a:pPr algn="r"/>
            <a:r>
              <a:rPr lang="en-US" dirty="0" smtClean="0">
                <a:solidFill>
                  <a:schemeClr val="bg1"/>
                </a:solidFill>
                <a:latin typeface="Gandhi Sans" pitchFamily="50" charset="0"/>
              </a:rPr>
              <a:t>InventWithPython.com</a:t>
            </a:r>
          </a:p>
          <a:p>
            <a:pPr algn="r"/>
            <a:r>
              <a:rPr lang="en-US" dirty="0" smtClean="0">
                <a:solidFill>
                  <a:srgbClr val="A1CC14"/>
                </a:solidFill>
                <a:latin typeface="Gandhi Sans" pitchFamily="50" charset="0"/>
              </a:rPr>
              <a:t>bit.ly/</a:t>
            </a:r>
            <a:r>
              <a:rPr lang="en-US" smtClean="0">
                <a:solidFill>
                  <a:srgbClr val="A1CC14"/>
                </a:solidFill>
                <a:latin typeface="Gandhi Sans" pitchFamily="50" charset="0"/>
              </a:rPr>
              <a:t>automatetalk</a:t>
            </a:r>
            <a:endParaRPr lang="en-US" dirty="0">
              <a:solidFill>
                <a:schemeClr val="bg1"/>
              </a:solidFill>
              <a:latin typeface="Gandhi Sans" pitchFamily="50" charset="0"/>
            </a:endParaRPr>
          </a:p>
        </p:txBody>
      </p:sp>
    </p:spTree>
    <p:extLst>
      <p:ext uri="{BB962C8B-B14F-4D97-AF65-F5344CB8AC3E}">
        <p14:creationId xmlns:p14="http://schemas.microsoft.com/office/powerpoint/2010/main" val="2144464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
        <p:nvSpPr>
          <p:cNvPr id="3" name="Content Placeholder 2"/>
          <p:cNvSpPr>
            <a:spLocks noGrp="1"/>
          </p:cNvSpPr>
          <p:nvPr>
            <p:ph idx="1"/>
          </p:nvPr>
        </p:nvSpPr>
        <p:spPr/>
        <p:txBody>
          <a:bodyPr>
            <a:noAutofit/>
          </a:bodyPr>
          <a:lstStyle/>
          <a:p>
            <a:pPr marL="0" indent="0">
              <a:buNone/>
            </a:pPr>
            <a:r>
              <a:rPr lang="en-US" sz="2100" dirty="0" smtClean="0">
                <a:latin typeface="Consolas" panose="020B0609020204030204" pitchFamily="49" charset="0"/>
                <a:cs typeface="Consolas" panose="020B0609020204030204" pitchFamily="49" charset="0"/>
              </a:rPr>
              <a:t>&gt;&gt;&gt; from selenium import </a:t>
            </a:r>
            <a:r>
              <a:rPr lang="en-US" sz="2100" dirty="0" err="1" smtClean="0">
                <a:latin typeface="Consolas" panose="020B0609020204030204" pitchFamily="49" charset="0"/>
                <a:cs typeface="Consolas" panose="020B0609020204030204" pitchFamily="49" charset="0"/>
              </a:rPr>
              <a:t>webdriver</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&gt;&gt;&gt; browser = </a:t>
            </a:r>
            <a:r>
              <a:rPr lang="en-US" sz="2100" dirty="0" err="1" smtClean="0">
                <a:latin typeface="Consolas" panose="020B0609020204030204" pitchFamily="49" charset="0"/>
                <a:cs typeface="Consolas" panose="020B0609020204030204" pitchFamily="49" charset="0"/>
              </a:rPr>
              <a:t>webdriver.Firefox</a:t>
            </a:r>
            <a:r>
              <a:rPr lang="en-US" sz="2100" dirty="0" smtClean="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&gt;&gt;&gt; </a:t>
            </a:r>
            <a:r>
              <a:rPr lang="en-US" sz="2100" dirty="0" err="1" smtClean="0">
                <a:latin typeface="Consolas" panose="020B0609020204030204" pitchFamily="49" charset="0"/>
                <a:cs typeface="Consolas" panose="020B0609020204030204" pitchFamily="49" charset="0"/>
              </a:rPr>
              <a:t>browser.get</a:t>
            </a:r>
            <a:r>
              <a:rPr lang="en-US" sz="2100" dirty="0">
                <a:latin typeface="Consolas" panose="020B0609020204030204" pitchFamily="49" charset="0"/>
                <a:cs typeface="Consolas" panose="020B0609020204030204" pitchFamily="49" charset="0"/>
              </a:rPr>
              <a:t>('https://automatetheboringstuff.com</a:t>
            </a:r>
            <a:r>
              <a:rPr lang="en-US" sz="2100" dirty="0" smtClean="0">
                <a:latin typeface="Consolas" panose="020B0609020204030204" pitchFamily="49" charset="0"/>
                <a:cs typeface="Consolas" panose="020B0609020204030204" pitchFamily="49" charset="0"/>
              </a:rPr>
              <a:t>')</a:t>
            </a:r>
          </a:p>
          <a:p>
            <a:pPr marL="0" indent="0">
              <a:buNone/>
            </a:pPr>
            <a:endParaRPr lang="en-US" sz="2100" dirty="0">
              <a:latin typeface="Consolas" panose="020B0609020204030204" pitchFamily="49" charset="0"/>
              <a:cs typeface="Consolas" panose="020B0609020204030204" pitchFamily="49" charset="0"/>
            </a:endParaRPr>
          </a:p>
          <a:p>
            <a:pPr marL="0" indent="0">
              <a:buNone/>
            </a:pPr>
            <a:r>
              <a:rPr lang="en-US" sz="2100" dirty="0">
                <a:solidFill>
                  <a:srgbClr val="A1CC14"/>
                </a:solidFill>
                <a:latin typeface="Consolas" panose="020B0609020204030204" pitchFamily="49" charset="0"/>
                <a:cs typeface="Consolas" panose="020B0609020204030204" pitchFamily="49" charset="0"/>
              </a:rPr>
              <a:t>&gt;&gt;&gt; </a:t>
            </a:r>
            <a:r>
              <a:rPr lang="en-US" sz="2100" dirty="0" err="1">
                <a:solidFill>
                  <a:srgbClr val="A1CC14"/>
                </a:solidFill>
                <a:latin typeface="Consolas" panose="020B0609020204030204" pitchFamily="49" charset="0"/>
                <a:cs typeface="Consolas" panose="020B0609020204030204" pitchFamily="49" charset="0"/>
              </a:rPr>
              <a:t>elem</a:t>
            </a:r>
            <a:r>
              <a:rPr lang="en-US" sz="2100" dirty="0">
                <a:solidFill>
                  <a:srgbClr val="A1CC14"/>
                </a:solidFill>
                <a:latin typeface="Consolas" panose="020B0609020204030204" pitchFamily="49" charset="0"/>
                <a:cs typeface="Consolas" panose="020B0609020204030204" pitchFamily="49" charset="0"/>
              </a:rPr>
              <a:t> = </a:t>
            </a:r>
            <a:r>
              <a:rPr lang="en-US" sz="2100" dirty="0" err="1">
                <a:solidFill>
                  <a:srgbClr val="A1CC14"/>
                </a:solidFill>
                <a:latin typeface="Consolas" panose="020B0609020204030204" pitchFamily="49" charset="0"/>
                <a:cs typeface="Consolas" panose="020B0609020204030204" pitchFamily="49" charset="0"/>
              </a:rPr>
              <a:t>browser.find_element_by_css_selector</a:t>
            </a:r>
            <a:r>
              <a:rPr lang="en-US" sz="2100" dirty="0">
                <a:solidFill>
                  <a:srgbClr val="A1CC14"/>
                </a:solidFill>
                <a:latin typeface="Consolas" panose="020B0609020204030204" pitchFamily="49" charset="0"/>
                <a:cs typeface="Consolas" panose="020B0609020204030204" pitchFamily="49" charset="0"/>
              </a:rPr>
              <a:t>('.entry-content &gt; </a:t>
            </a:r>
            <a:r>
              <a:rPr lang="en-US" sz="2100" dirty="0" err="1">
                <a:solidFill>
                  <a:srgbClr val="A1CC14"/>
                </a:solidFill>
                <a:latin typeface="Consolas" panose="020B0609020204030204" pitchFamily="49" charset="0"/>
                <a:cs typeface="Consolas" panose="020B0609020204030204" pitchFamily="49" charset="0"/>
              </a:rPr>
              <a:t>ol:nth-child</a:t>
            </a:r>
            <a:r>
              <a:rPr lang="en-US" sz="2100" dirty="0">
                <a:solidFill>
                  <a:srgbClr val="A1CC14"/>
                </a:solidFill>
                <a:latin typeface="Consolas" panose="020B0609020204030204" pitchFamily="49" charset="0"/>
                <a:cs typeface="Consolas" panose="020B0609020204030204" pitchFamily="49" charset="0"/>
              </a:rPr>
              <a:t>(15) &gt; </a:t>
            </a:r>
            <a:r>
              <a:rPr lang="en-US" sz="2100" dirty="0" err="1">
                <a:solidFill>
                  <a:srgbClr val="A1CC14"/>
                </a:solidFill>
                <a:latin typeface="Consolas" panose="020B0609020204030204" pitchFamily="49" charset="0"/>
                <a:cs typeface="Consolas" panose="020B0609020204030204" pitchFamily="49" charset="0"/>
              </a:rPr>
              <a:t>li:nth-child</a:t>
            </a:r>
            <a:r>
              <a:rPr lang="en-US" sz="2100" dirty="0">
                <a:solidFill>
                  <a:srgbClr val="A1CC14"/>
                </a:solidFill>
                <a:latin typeface="Consolas" panose="020B0609020204030204" pitchFamily="49" charset="0"/>
                <a:cs typeface="Consolas" panose="020B0609020204030204" pitchFamily="49" charset="0"/>
              </a:rPr>
              <a:t>(1) &gt; a:nth-child(1)')</a:t>
            </a:r>
          </a:p>
          <a:p>
            <a:pPr marL="0" indent="0">
              <a:buNone/>
            </a:pP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&gt;&gt;&gt; </a:t>
            </a:r>
            <a:r>
              <a:rPr lang="en-US" sz="2100" dirty="0" err="1">
                <a:latin typeface="Consolas" panose="020B0609020204030204" pitchFamily="49" charset="0"/>
                <a:cs typeface="Consolas" panose="020B0609020204030204" pitchFamily="49" charset="0"/>
              </a:rPr>
              <a:t>elem.click</a:t>
            </a:r>
            <a:r>
              <a:rPr lang="en-US" sz="2100" dirty="0">
                <a:latin typeface="Consolas" panose="020B0609020204030204" pitchFamily="49" charset="0"/>
                <a:cs typeface="Consolas" panose="020B0609020204030204" pitchFamily="49" charset="0"/>
              </a:rPr>
              <a:t>()</a:t>
            </a:r>
          </a:p>
          <a:p>
            <a:pPr marL="0" indent="0">
              <a:buNone/>
            </a:pPr>
            <a:r>
              <a:rPr lang="en-US" sz="2100" dirty="0">
                <a:latin typeface="Consolas" panose="020B0609020204030204" pitchFamily="49" charset="0"/>
                <a:cs typeface="Consolas" panose="020B0609020204030204" pitchFamily="49" charset="0"/>
              </a:rPr>
              <a:t>&gt;&gt;&gt; </a:t>
            </a:r>
            <a:r>
              <a:rPr lang="en-US" sz="2100" dirty="0" err="1">
                <a:latin typeface="Consolas" panose="020B0609020204030204" pitchFamily="49" charset="0"/>
                <a:cs typeface="Consolas" panose="020B0609020204030204" pitchFamily="49" charset="0"/>
              </a:rPr>
              <a:t>browser.quit</a:t>
            </a:r>
            <a:r>
              <a:rPr lang="en-US" sz="21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65381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
        <p:nvSpPr>
          <p:cNvPr id="3" name="Content Placeholder 2"/>
          <p:cNvSpPr>
            <a:spLocks noGrp="1"/>
          </p:cNvSpPr>
          <p:nvPr>
            <p:ph idx="1"/>
          </p:nvPr>
        </p:nvSpPr>
        <p:spPr/>
        <p:txBody>
          <a:bodyPr>
            <a:noAutofit/>
          </a:bodyPr>
          <a:lstStyle/>
          <a:p>
            <a:pPr marL="0" indent="0">
              <a:buNone/>
            </a:pPr>
            <a:r>
              <a:rPr lang="en-US" sz="2100" dirty="0" smtClean="0">
                <a:latin typeface="Consolas" panose="020B0609020204030204" pitchFamily="49" charset="0"/>
                <a:cs typeface="Consolas" panose="020B0609020204030204" pitchFamily="49" charset="0"/>
              </a:rPr>
              <a:t>&gt;&gt;&gt; from selenium import </a:t>
            </a:r>
            <a:r>
              <a:rPr lang="en-US" sz="2100" dirty="0" err="1" smtClean="0">
                <a:latin typeface="Consolas" panose="020B0609020204030204" pitchFamily="49" charset="0"/>
                <a:cs typeface="Consolas" panose="020B0609020204030204" pitchFamily="49" charset="0"/>
              </a:rPr>
              <a:t>webdriver</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&gt;&gt;&gt; browser = </a:t>
            </a:r>
            <a:r>
              <a:rPr lang="en-US" sz="2100" dirty="0" err="1" smtClean="0">
                <a:latin typeface="Consolas" panose="020B0609020204030204" pitchFamily="49" charset="0"/>
                <a:cs typeface="Consolas" panose="020B0609020204030204" pitchFamily="49" charset="0"/>
              </a:rPr>
              <a:t>webdriver.Firefox</a:t>
            </a:r>
            <a:r>
              <a:rPr lang="en-US" sz="2100" dirty="0" smtClean="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&gt;&gt;&gt; </a:t>
            </a:r>
            <a:r>
              <a:rPr lang="en-US" sz="2100" dirty="0" err="1" smtClean="0">
                <a:latin typeface="Consolas" panose="020B0609020204030204" pitchFamily="49" charset="0"/>
                <a:cs typeface="Consolas" panose="020B0609020204030204" pitchFamily="49" charset="0"/>
              </a:rPr>
              <a:t>browser.get</a:t>
            </a:r>
            <a:r>
              <a:rPr lang="en-US" sz="2100" dirty="0">
                <a:latin typeface="Consolas" panose="020B0609020204030204" pitchFamily="49" charset="0"/>
                <a:cs typeface="Consolas" panose="020B0609020204030204" pitchFamily="49" charset="0"/>
              </a:rPr>
              <a:t>('https://automatetheboringstuff.com</a:t>
            </a:r>
            <a:r>
              <a:rPr lang="en-US" sz="2100" dirty="0" smtClean="0">
                <a:latin typeface="Consolas" panose="020B0609020204030204" pitchFamily="49" charset="0"/>
                <a:cs typeface="Consolas" panose="020B0609020204030204" pitchFamily="49" charset="0"/>
              </a:rPr>
              <a:t>')</a:t>
            </a:r>
          </a:p>
          <a:p>
            <a:pPr marL="0" indent="0">
              <a:buNone/>
            </a:pPr>
            <a:endParaRPr lang="en-US" sz="2100" dirty="0">
              <a:latin typeface="Consolas" panose="020B0609020204030204" pitchFamily="49" charset="0"/>
              <a:cs typeface="Consolas" panose="020B0609020204030204" pitchFamily="49" charset="0"/>
            </a:endParaRPr>
          </a:p>
          <a:p>
            <a:pPr marL="0" indent="0">
              <a:buNone/>
            </a:pPr>
            <a:r>
              <a:rPr lang="en-US" sz="2100" dirty="0">
                <a:latin typeface="Consolas" panose="020B0609020204030204" pitchFamily="49" charset="0"/>
                <a:cs typeface="Consolas" panose="020B0609020204030204" pitchFamily="49" charset="0"/>
              </a:rPr>
              <a:t>&gt;&gt;&gt; </a:t>
            </a:r>
            <a:r>
              <a:rPr lang="en-US" sz="2100" dirty="0" err="1">
                <a:latin typeface="Consolas" panose="020B0609020204030204" pitchFamily="49" charset="0"/>
                <a:cs typeface="Consolas" panose="020B0609020204030204" pitchFamily="49" charset="0"/>
              </a:rPr>
              <a:t>elem</a:t>
            </a:r>
            <a:r>
              <a:rPr lang="en-US" sz="2100" dirty="0">
                <a:latin typeface="Consolas" panose="020B0609020204030204" pitchFamily="49" charset="0"/>
                <a:cs typeface="Consolas" panose="020B0609020204030204" pitchFamily="49" charset="0"/>
              </a:rPr>
              <a:t> = </a:t>
            </a:r>
            <a:r>
              <a:rPr lang="en-US" sz="2100" dirty="0" err="1">
                <a:latin typeface="Consolas" panose="020B0609020204030204" pitchFamily="49" charset="0"/>
                <a:cs typeface="Consolas" panose="020B0609020204030204" pitchFamily="49" charset="0"/>
              </a:rPr>
              <a:t>browser.find_element_by_css_selector</a:t>
            </a:r>
            <a:r>
              <a:rPr lang="en-US" sz="2100" dirty="0">
                <a:latin typeface="Consolas" panose="020B0609020204030204" pitchFamily="49" charset="0"/>
                <a:cs typeface="Consolas" panose="020B0609020204030204" pitchFamily="49" charset="0"/>
              </a:rPr>
              <a:t>('.entry-content &gt; </a:t>
            </a:r>
            <a:r>
              <a:rPr lang="en-US" sz="2100" dirty="0" err="1">
                <a:latin typeface="Consolas" panose="020B0609020204030204" pitchFamily="49" charset="0"/>
                <a:cs typeface="Consolas" panose="020B0609020204030204" pitchFamily="49" charset="0"/>
              </a:rPr>
              <a:t>ol:nth-child</a:t>
            </a:r>
            <a:r>
              <a:rPr lang="en-US" sz="2100" dirty="0">
                <a:latin typeface="Consolas" panose="020B0609020204030204" pitchFamily="49" charset="0"/>
                <a:cs typeface="Consolas" panose="020B0609020204030204" pitchFamily="49" charset="0"/>
              </a:rPr>
              <a:t>(15) &gt; </a:t>
            </a:r>
            <a:r>
              <a:rPr lang="en-US" sz="2100" dirty="0" err="1">
                <a:latin typeface="Consolas" panose="020B0609020204030204" pitchFamily="49" charset="0"/>
                <a:cs typeface="Consolas" panose="020B0609020204030204" pitchFamily="49" charset="0"/>
              </a:rPr>
              <a:t>li:nth-child</a:t>
            </a:r>
            <a:r>
              <a:rPr lang="en-US" sz="2100" dirty="0">
                <a:latin typeface="Consolas" panose="020B0609020204030204" pitchFamily="49" charset="0"/>
                <a:cs typeface="Consolas" panose="020B0609020204030204" pitchFamily="49" charset="0"/>
              </a:rPr>
              <a:t>(1) &gt; a:nth-child(1)')</a:t>
            </a:r>
          </a:p>
          <a:p>
            <a:pPr marL="0" indent="0">
              <a:buNone/>
            </a:pP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solidFill>
                  <a:srgbClr val="A1CC14"/>
                </a:solidFill>
                <a:latin typeface="Consolas" panose="020B0609020204030204" pitchFamily="49" charset="0"/>
                <a:cs typeface="Consolas" panose="020B0609020204030204" pitchFamily="49" charset="0"/>
              </a:rPr>
              <a:t>&gt;&gt;&gt; </a:t>
            </a:r>
            <a:r>
              <a:rPr lang="en-US" sz="2100" dirty="0" err="1">
                <a:solidFill>
                  <a:srgbClr val="A1CC14"/>
                </a:solidFill>
                <a:latin typeface="Consolas" panose="020B0609020204030204" pitchFamily="49" charset="0"/>
                <a:cs typeface="Consolas" panose="020B0609020204030204" pitchFamily="49" charset="0"/>
              </a:rPr>
              <a:t>elem.click</a:t>
            </a:r>
            <a:r>
              <a:rPr lang="en-US" sz="2100" dirty="0">
                <a:solidFill>
                  <a:srgbClr val="A1CC14"/>
                </a:solidFill>
                <a:latin typeface="Consolas" panose="020B0609020204030204" pitchFamily="49" charset="0"/>
                <a:cs typeface="Consolas" panose="020B0609020204030204" pitchFamily="49" charset="0"/>
              </a:rPr>
              <a:t>()</a:t>
            </a:r>
          </a:p>
          <a:p>
            <a:pPr marL="0" indent="0">
              <a:buNone/>
            </a:pPr>
            <a:r>
              <a:rPr lang="en-US" sz="2100" dirty="0">
                <a:latin typeface="Consolas" panose="020B0609020204030204" pitchFamily="49" charset="0"/>
                <a:cs typeface="Consolas" panose="020B0609020204030204" pitchFamily="49" charset="0"/>
              </a:rPr>
              <a:t>&gt;&gt;&gt; </a:t>
            </a:r>
            <a:r>
              <a:rPr lang="en-US" sz="2100" dirty="0" err="1">
                <a:latin typeface="Consolas" panose="020B0609020204030204" pitchFamily="49" charset="0"/>
                <a:cs typeface="Consolas" panose="020B0609020204030204" pitchFamily="49" charset="0"/>
              </a:rPr>
              <a:t>browser.quit</a:t>
            </a:r>
            <a:r>
              <a:rPr lang="en-US" sz="21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65381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
        <p:nvSpPr>
          <p:cNvPr id="3" name="Content Placeholder 2"/>
          <p:cNvSpPr>
            <a:spLocks noGrp="1"/>
          </p:cNvSpPr>
          <p:nvPr>
            <p:ph idx="1"/>
          </p:nvPr>
        </p:nvSpPr>
        <p:spPr/>
        <p:txBody>
          <a:bodyPr>
            <a:noAutofit/>
          </a:bodyPr>
          <a:lstStyle/>
          <a:p>
            <a:pPr marL="0" indent="0">
              <a:buNone/>
            </a:pPr>
            <a:r>
              <a:rPr lang="en-US" sz="2100" dirty="0" smtClean="0">
                <a:latin typeface="Consolas" panose="020B0609020204030204" pitchFamily="49" charset="0"/>
                <a:cs typeface="Consolas" panose="020B0609020204030204" pitchFamily="49" charset="0"/>
              </a:rPr>
              <a:t>&gt;&gt;&gt; from selenium import </a:t>
            </a:r>
            <a:r>
              <a:rPr lang="en-US" sz="2100" dirty="0" err="1" smtClean="0">
                <a:latin typeface="Consolas" panose="020B0609020204030204" pitchFamily="49" charset="0"/>
                <a:cs typeface="Consolas" panose="020B0609020204030204" pitchFamily="49" charset="0"/>
              </a:rPr>
              <a:t>webdriver</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&gt;&gt;&gt; browser = </a:t>
            </a:r>
            <a:r>
              <a:rPr lang="en-US" sz="2100" dirty="0" err="1" smtClean="0">
                <a:latin typeface="Consolas" panose="020B0609020204030204" pitchFamily="49" charset="0"/>
                <a:cs typeface="Consolas" panose="020B0609020204030204" pitchFamily="49" charset="0"/>
              </a:rPr>
              <a:t>webdriver.Firefox</a:t>
            </a:r>
            <a:r>
              <a:rPr lang="en-US" sz="2100" dirty="0" smtClean="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&gt;&gt;&gt; </a:t>
            </a:r>
            <a:r>
              <a:rPr lang="en-US" sz="2100" dirty="0" err="1" smtClean="0">
                <a:latin typeface="Consolas" panose="020B0609020204030204" pitchFamily="49" charset="0"/>
                <a:cs typeface="Consolas" panose="020B0609020204030204" pitchFamily="49" charset="0"/>
              </a:rPr>
              <a:t>browser.get</a:t>
            </a:r>
            <a:r>
              <a:rPr lang="en-US" sz="2100" dirty="0">
                <a:latin typeface="Consolas" panose="020B0609020204030204" pitchFamily="49" charset="0"/>
                <a:cs typeface="Consolas" panose="020B0609020204030204" pitchFamily="49" charset="0"/>
              </a:rPr>
              <a:t>('https://automatetheboringstuff.com</a:t>
            </a:r>
            <a:r>
              <a:rPr lang="en-US" sz="2100" dirty="0" smtClean="0">
                <a:latin typeface="Consolas" panose="020B0609020204030204" pitchFamily="49" charset="0"/>
                <a:cs typeface="Consolas" panose="020B0609020204030204" pitchFamily="49" charset="0"/>
              </a:rPr>
              <a:t>')</a:t>
            </a:r>
          </a:p>
          <a:p>
            <a:pPr marL="0" indent="0">
              <a:buNone/>
            </a:pPr>
            <a:endParaRPr lang="en-US" sz="2100" dirty="0">
              <a:latin typeface="Consolas" panose="020B0609020204030204" pitchFamily="49" charset="0"/>
              <a:cs typeface="Consolas" panose="020B0609020204030204" pitchFamily="49" charset="0"/>
            </a:endParaRPr>
          </a:p>
          <a:p>
            <a:pPr marL="0" indent="0">
              <a:buNone/>
            </a:pPr>
            <a:r>
              <a:rPr lang="en-US" sz="2100" dirty="0">
                <a:latin typeface="Consolas" panose="020B0609020204030204" pitchFamily="49" charset="0"/>
                <a:cs typeface="Consolas" panose="020B0609020204030204" pitchFamily="49" charset="0"/>
              </a:rPr>
              <a:t>&gt;&gt;&gt; </a:t>
            </a:r>
            <a:r>
              <a:rPr lang="en-US" sz="2100" dirty="0" err="1">
                <a:latin typeface="Consolas" panose="020B0609020204030204" pitchFamily="49" charset="0"/>
                <a:cs typeface="Consolas" panose="020B0609020204030204" pitchFamily="49" charset="0"/>
              </a:rPr>
              <a:t>elem</a:t>
            </a:r>
            <a:r>
              <a:rPr lang="en-US" sz="2100" dirty="0">
                <a:latin typeface="Consolas" panose="020B0609020204030204" pitchFamily="49" charset="0"/>
                <a:cs typeface="Consolas" panose="020B0609020204030204" pitchFamily="49" charset="0"/>
              </a:rPr>
              <a:t> = </a:t>
            </a:r>
            <a:r>
              <a:rPr lang="en-US" sz="2100" dirty="0" err="1">
                <a:latin typeface="Consolas" panose="020B0609020204030204" pitchFamily="49" charset="0"/>
                <a:cs typeface="Consolas" panose="020B0609020204030204" pitchFamily="49" charset="0"/>
              </a:rPr>
              <a:t>browser.find_element_by_css_selector</a:t>
            </a:r>
            <a:r>
              <a:rPr lang="en-US" sz="2100" dirty="0">
                <a:latin typeface="Consolas" panose="020B0609020204030204" pitchFamily="49" charset="0"/>
                <a:cs typeface="Consolas" panose="020B0609020204030204" pitchFamily="49" charset="0"/>
              </a:rPr>
              <a:t>('.entry-content &gt; </a:t>
            </a:r>
            <a:r>
              <a:rPr lang="en-US" sz="2100" dirty="0" err="1">
                <a:latin typeface="Consolas" panose="020B0609020204030204" pitchFamily="49" charset="0"/>
                <a:cs typeface="Consolas" panose="020B0609020204030204" pitchFamily="49" charset="0"/>
              </a:rPr>
              <a:t>ol:nth-child</a:t>
            </a:r>
            <a:r>
              <a:rPr lang="en-US" sz="2100" dirty="0">
                <a:latin typeface="Consolas" panose="020B0609020204030204" pitchFamily="49" charset="0"/>
                <a:cs typeface="Consolas" panose="020B0609020204030204" pitchFamily="49" charset="0"/>
              </a:rPr>
              <a:t>(15) &gt; </a:t>
            </a:r>
            <a:r>
              <a:rPr lang="en-US" sz="2100" dirty="0" err="1">
                <a:latin typeface="Consolas" panose="020B0609020204030204" pitchFamily="49" charset="0"/>
                <a:cs typeface="Consolas" panose="020B0609020204030204" pitchFamily="49" charset="0"/>
              </a:rPr>
              <a:t>li:nth-child</a:t>
            </a:r>
            <a:r>
              <a:rPr lang="en-US" sz="2100" dirty="0">
                <a:latin typeface="Consolas" panose="020B0609020204030204" pitchFamily="49" charset="0"/>
                <a:cs typeface="Consolas" panose="020B0609020204030204" pitchFamily="49" charset="0"/>
              </a:rPr>
              <a:t>(1) &gt; a:nth-child(1)')</a:t>
            </a:r>
          </a:p>
          <a:p>
            <a:pPr marL="0" indent="0">
              <a:buNone/>
            </a:pP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&gt;&gt;&gt; </a:t>
            </a:r>
            <a:r>
              <a:rPr lang="en-US" sz="2100" dirty="0" err="1">
                <a:latin typeface="Consolas" panose="020B0609020204030204" pitchFamily="49" charset="0"/>
                <a:cs typeface="Consolas" panose="020B0609020204030204" pitchFamily="49" charset="0"/>
              </a:rPr>
              <a:t>elem.click</a:t>
            </a:r>
            <a:r>
              <a:rPr lang="en-US" sz="2100" dirty="0">
                <a:latin typeface="Consolas" panose="020B0609020204030204" pitchFamily="49" charset="0"/>
                <a:cs typeface="Consolas" panose="020B0609020204030204" pitchFamily="49" charset="0"/>
              </a:rPr>
              <a:t>()</a:t>
            </a:r>
          </a:p>
          <a:p>
            <a:pPr marL="0" indent="0">
              <a:buNone/>
            </a:pPr>
            <a:r>
              <a:rPr lang="en-US" sz="2100" dirty="0">
                <a:solidFill>
                  <a:srgbClr val="A1CC14"/>
                </a:solidFill>
                <a:latin typeface="Consolas" panose="020B0609020204030204" pitchFamily="49" charset="0"/>
                <a:cs typeface="Consolas" panose="020B0609020204030204" pitchFamily="49" charset="0"/>
              </a:rPr>
              <a:t>&gt;&gt;&gt; </a:t>
            </a:r>
            <a:r>
              <a:rPr lang="en-US" sz="2100" dirty="0" err="1">
                <a:solidFill>
                  <a:srgbClr val="A1CC14"/>
                </a:solidFill>
                <a:latin typeface="Consolas" panose="020B0609020204030204" pitchFamily="49" charset="0"/>
                <a:cs typeface="Consolas" panose="020B0609020204030204" pitchFamily="49" charset="0"/>
              </a:rPr>
              <a:t>browser.quit</a:t>
            </a:r>
            <a:r>
              <a:rPr lang="en-US" sz="2100" dirty="0">
                <a:solidFill>
                  <a:srgbClr val="A1CC14"/>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65381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 Syntax</a:t>
            </a:r>
            <a:endParaRPr lang="en-US" dirty="0"/>
          </a:p>
        </p:txBody>
      </p:sp>
      <p:sp>
        <p:nvSpPr>
          <p:cNvPr id="3" name="Content Placeholder 2"/>
          <p:cNvSpPr>
            <a:spLocks noGrp="1"/>
          </p:cNvSpPr>
          <p:nvPr>
            <p:ph idx="1"/>
          </p:nvPr>
        </p:nvSpPr>
        <p:spPr/>
        <p:txBody>
          <a:bodyPr/>
          <a:lstStyle/>
          <a:p>
            <a:r>
              <a:rPr lang="en-US" sz="2900" dirty="0" err="1" smtClean="0">
                <a:latin typeface="Consolas" panose="020B0609020204030204" pitchFamily="49" charset="0"/>
                <a:cs typeface="Consolas" panose="020B0609020204030204" pitchFamily="49" charset="0"/>
              </a:rPr>
              <a:t>browser.find_element_by_css_selector</a:t>
            </a:r>
            <a:r>
              <a:rPr lang="en-US" sz="2900" dirty="0">
                <a:latin typeface="Consolas" panose="020B0609020204030204" pitchFamily="49" charset="0"/>
                <a:cs typeface="Consolas" panose="020B0609020204030204" pitchFamily="49" charset="0"/>
              </a:rPr>
              <a:t>(</a:t>
            </a:r>
            <a:r>
              <a:rPr lang="en-US" sz="2900" dirty="0">
                <a:solidFill>
                  <a:srgbClr val="A1CC14"/>
                </a:solidFill>
                <a:latin typeface="Consolas" panose="020B0609020204030204" pitchFamily="49" charset="0"/>
                <a:cs typeface="Consolas" panose="020B0609020204030204" pitchFamily="49" charset="0"/>
              </a:rPr>
              <a:t>'.entry-content &gt; </a:t>
            </a:r>
            <a:r>
              <a:rPr lang="en-US" sz="2900" dirty="0" err="1">
                <a:solidFill>
                  <a:srgbClr val="A1CC14"/>
                </a:solidFill>
                <a:latin typeface="Consolas" panose="020B0609020204030204" pitchFamily="49" charset="0"/>
                <a:cs typeface="Consolas" panose="020B0609020204030204" pitchFamily="49" charset="0"/>
              </a:rPr>
              <a:t>ol:nth-child</a:t>
            </a:r>
            <a:r>
              <a:rPr lang="en-US" sz="2900" dirty="0">
                <a:solidFill>
                  <a:srgbClr val="A1CC14"/>
                </a:solidFill>
                <a:latin typeface="Consolas" panose="020B0609020204030204" pitchFamily="49" charset="0"/>
                <a:cs typeface="Consolas" panose="020B0609020204030204" pitchFamily="49" charset="0"/>
              </a:rPr>
              <a:t>(15) &gt; </a:t>
            </a:r>
            <a:r>
              <a:rPr lang="en-US" sz="2900" dirty="0" err="1">
                <a:solidFill>
                  <a:srgbClr val="A1CC14"/>
                </a:solidFill>
                <a:latin typeface="Consolas" panose="020B0609020204030204" pitchFamily="49" charset="0"/>
                <a:cs typeface="Consolas" panose="020B0609020204030204" pitchFamily="49" charset="0"/>
              </a:rPr>
              <a:t>li:nth-child</a:t>
            </a:r>
            <a:r>
              <a:rPr lang="en-US" sz="2900" dirty="0">
                <a:solidFill>
                  <a:srgbClr val="A1CC14"/>
                </a:solidFill>
                <a:latin typeface="Consolas" panose="020B0609020204030204" pitchFamily="49" charset="0"/>
                <a:cs typeface="Consolas" panose="020B0609020204030204" pitchFamily="49" charset="0"/>
              </a:rPr>
              <a:t>(1) &gt; a:nth-child(1</a:t>
            </a:r>
            <a:r>
              <a:rPr lang="en-US" sz="2900" dirty="0" smtClean="0">
                <a:solidFill>
                  <a:srgbClr val="A1CC14"/>
                </a:solidFill>
                <a:latin typeface="Consolas" panose="020B0609020204030204" pitchFamily="49" charset="0"/>
                <a:cs typeface="Consolas" panose="020B0609020204030204" pitchFamily="49" charset="0"/>
              </a:rPr>
              <a:t>)'</a:t>
            </a:r>
            <a:r>
              <a:rPr lang="en-US" sz="2900" dirty="0" smtClean="0">
                <a:latin typeface="Consolas" panose="020B0609020204030204" pitchFamily="49" charset="0"/>
                <a:cs typeface="Consolas" panose="020B0609020204030204" pitchFamily="49" charset="0"/>
              </a:rPr>
              <a:t>)</a:t>
            </a:r>
          </a:p>
          <a:p>
            <a:r>
              <a:rPr lang="en-US" dirty="0" smtClean="0"/>
              <a:t>Returns an element object.</a:t>
            </a:r>
          </a:p>
          <a:p>
            <a:endParaRPr lang="en-US" dirty="0" smtClean="0"/>
          </a:p>
          <a:p>
            <a:r>
              <a:rPr lang="en-US" dirty="0" smtClean="0"/>
              <a:t>(Also: </a:t>
            </a:r>
            <a:r>
              <a:rPr lang="en-US" sz="2800" dirty="0" err="1" smtClean="0">
                <a:latin typeface="Consolas" panose="020B0609020204030204" pitchFamily="49" charset="0"/>
                <a:cs typeface="Consolas" panose="020B0609020204030204" pitchFamily="49" charset="0"/>
              </a:rPr>
              <a:t>find_element</a:t>
            </a:r>
            <a:r>
              <a:rPr lang="en-US" sz="2800" dirty="0" err="1" smtClean="0">
                <a:solidFill>
                  <a:srgbClr val="A1CC14"/>
                </a:solidFill>
                <a:latin typeface="Consolas" panose="020B0609020204030204" pitchFamily="49" charset="0"/>
                <a:cs typeface="Consolas" panose="020B0609020204030204" pitchFamily="49" charset="0"/>
              </a:rPr>
              <a:t>s</a:t>
            </a:r>
            <a:r>
              <a:rPr lang="en-US" sz="2800" dirty="0" err="1" smtClean="0">
                <a:latin typeface="Consolas" panose="020B0609020204030204" pitchFamily="49" charset="0"/>
                <a:cs typeface="Consolas" panose="020B0609020204030204" pitchFamily="49" charset="0"/>
              </a:rPr>
              <a:t>_by_css_selector</a:t>
            </a:r>
            <a:r>
              <a:rPr lang="en-US" sz="2800" dirty="0" smtClean="0">
                <a:latin typeface="Consolas" panose="020B0609020204030204" pitchFamily="49" charset="0"/>
                <a:cs typeface="Consolas" panose="020B0609020204030204" pitchFamily="49" charset="0"/>
              </a:rPr>
              <a:t>()</a:t>
            </a:r>
            <a:r>
              <a:rPr lang="en-US" sz="2800" dirty="0" smtClean="0"/>
              <a:t> </a:t>
            </a:r>
            <a:r>
              <a:rPr lang="en-US" dirty="0" smtClean="0"/>
              <a:t>which returns a list of element objects.)</a:t>
            </a:r>
            <a:endParaRPr lang="en-US" dirty="0"/>
          </a:p>
        </p:txBody>
      </p:sp>
    </p:spTree>
    <p:extLst>
      <p:ext uri="{BB962C8B-B14F-4D97-AF65-F5344CB8AC3E}">
        <p14:creationId xmlns:p14="http://schemas.microsoft.com/office/powerpoint/2010/main" val="2621756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Clicking and Typing</a:t>
            </a:r>
            <a:endParaRPr lang="en-US" dirty="0"/>
          </a:p>
        </p:txBody>
      </p:sp>
      <p:sp>
        <p:nvSpPr>
          <p:cNvPr id="3" name="Content Placeholder 2"/>
          <p:cNvSpPr>
            <a:spLocks noGrp="1"/>
          </p:cNvSpPr>
          <p:nvPr>
            <p:ph idx="1"/>
          </p:nvPr>
        </p:nvSpPr>
        <p:spPr/>
        <p:txBody>
          <a:bodyPr/>
          <a:lstStyle/>
          <a:p>
            <a:r>
              <a:rPr lang="en-US" dirty="0" smtClean="0"/>
              <a:t>Element object methods:</a:t>
            </a:r>
          </a:p>
          <a:p>
            <a:pPr lvl="1"/>
            <a:r>
              <a:rPr lang="en-US" dirty="0" smtClean="0"/>
              <a:t>click()</a:t>
            </a:r>
          </a:p>
          <a:p>
            <a:pPr lvl="1"/>
            <a:r>
              <a:rPr lang="en-US" dirty="0" err="1" smtClean="0"/>
              <a:t>send_keys</a:t>
            </a:r>
            <a:r>
              <a:rPr lang="en-US" dirty="0" smtClean="0"/>
              <a:t>()</a:t>
            </a:r>
          </a:p>
          <a:p>
            <a:pPr lvl="1"/>
            <a:r>
              <a:rPr lang="en-US" dirty="0" smtClean="0"/>
              <a:t>submit()</a:t>
            </a:r>
            <a:endParaRPr lang="en-US" dirty="0"/>
          </a:p>
        </p:txBody>
      </p:sp>
    </p:spTree>
    <p:extLst>
      <p:ext uri="{BB962C8B-B14F-4D97-AF65-F5344CB8AC3E}">
        <p14:creationId xmlns:p14="http://schemas.microsoft.com/office/powerpoint/2010/main" val="13938989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r>
              <a:rPr lang="en-US" dirty="0" smtClean="0"/>
              <a:t> Browser Stuff</a:t>
            </a:r>
            <a:endParaRPr lang="en-US" dirty="0"/>
          </a:p>
        </p:txBody>
      </p:sp>
      <p:sp>
        <p:nvSpPr>
          <p:cNvPr id="3" name="Content Placeholder 2"/>
          <p:cNvSpPr>
            <a:spLocks noGrp="1"/>
          </p:cNvSpPr>
          <p:nvPr>
            <p:ph idx="1"/>
          </p:nvPr>
        </p:nvSpPr>
        <p:spPr/>
        <p:txBody>
          <a:bodyPr/>
          <a:lstStyle/>
          <a:p>
            <a:r>
              <a:rPr lang="en-US" dirty="0" err="1" smtClean="0">
                <a:latin typeface="Consolas" panose="020B0609020204030204" pitchFamily="49" charset="0"/>
                <a:cs typeface="Consolas" panose="020B0609020204030204" pitchFamily="49" charset="0"/>
              </a:rPr>
              <a:t>browser.back</a:t>
            </a:r>
            <a:r>
              <a:rPr lang="en-US" dirty="0" smtClean="0">
                <a:latin typeface="Consolas" panose="020B0609020204030204" pitchFamily="49" charset="0"/>
                <a:cs typeface="Consolas" panose="020B0609020204030204" pitchFamily="49" charset="0"/>
              </a:rPr>
              <a:t>()</a:t>
            </a:r>
          </a:p>
          <a:p>
            <a:r>
              <a:rPr lang="en-US" dirty="0" err="1" smtClean="0">
                <a:latin typeface="Consolas" panose="020B0609020204030204" pitchFamily="49" charset="0"/>
                <a:cs typeface="Consolas" panose="020B0609020204030204" pitchFamily="49" charset="0"/>
              </a:rPr>
              <a:t>browser.forward</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browser.refresh</a:t>
            </a:r>
            <a:r>
              <a:rPr lang="en-US" dirty="0" smtClean="0">
                <a:latin typeface="Consolas" panose="020B0609020204030204" pitchFamily="49" charset="0"/>
                <a:cs typeface="Consolas" panose="020B0609020204030204" pitchFamily="49" charset="0"/>
              </a:rPr>
              <a:t>()</a:t>
            </a:r>
            <a:endParaRPr lang="en-US" dirty="0"/>
          </a:p>
          <a:p>
            <a:endParaRPr lang="en-US" dirty="0"/>
          </a:p>
        </p:txBody>
      </p:sp>
    </p:spTree>
    <p:extLst>
      <p:ext uri="{BB962C8B-B14F-4D97-AF65-F5344CB8AC3E}">
        <p14:creationId xmlns:p14="http://schemas.microsoft.com/office/powerpoint/2010/main" val="422373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Data from the Web Page</a:t>
            </a:r>
            <a:endParaRPr lang="en-US" dirty="0"/>
          </a:p>
        </p:txBody>
      </p:sp>
      <p:sp>
        <p:nvSpPr>
          <p:cNvPr id="3" name="Content Placeholder 2"/>
          <p:cNvSpPr>
            <a:spLocks noGrp="1"/>
          </p:cNvSpPr>
          <p:nvPr>
            <p:ph idx="1"/>
          </p:nvPr>
        </p:nvSpPr>
        <p:spPr/>
        <p:txBody>
          <a:bodyPr/>
          <a:lstStyle/>
          <a:p>
            <a:r>
              <a:rPr lang="en-US" dirty="0" err="1" smtClean="0">
                <a:latin typeface="Consolas" panose="020B0609020204030204" pitchFamily="49" charset="0"/>
                <a:cs typeface="Consolas" panose="020B0609020204030204" pitchFamily="49" charset="0"/>
              </a:rPr>
              <a:t>elem.text</a:t>
            </a:r>
            <a:endParaRPr lang="en-US" dirty="0" smtClean="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elem.get_attribute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href</a:t>
            </a:r>
            <a:r>
              <a:rPr lang="en-US" dirty="0" smtClean="0">
                <a:latin typeface="Consolas" panose="020B0609020204030204" pitchFamily="49" charset="0"/>
                <a:cs typeface="Consolas" panose="020B0609020204030204" pitchFamily="49" charset="0"/>
              </a:rPr>
              <a:t>')</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6720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Automation</a:t>
            </a:r>
            <a:endParaRPr lang="en-US" dirty="0"/>
          </a:p>
        </p:txBody>
      </p:sp>
      <p:sp>
        <p:nvSpPr>
          <p:cNvPr id="3" name="Content Placeholder 2"/>
          <p:cNvSpPr>
            <a:spLocks noGrp="1"/>
          </p:cNvSpPr>
          <p:nvPr>
            <p:ph idx="1"/>
          </p:nvPr>
        </p:nvSpPr>
        <p:spPr/>
        <p:txBody>
          <a:bodyPr/>
          <a:lstStyle/>
          <a:p>
            <a:r>
              <a:rPr lang="en-US" dirty="0" smtClean="0"/>
              <a:t>Control the mouse and keyboard.</a:t>
            </a:r>
            <a:endParaRPr lang="en-US" dirty="0"/>
          </a:p>
        </p:txBody>
      </p:sp>
    </p:spTree>
    <p:extLst>
      <p:ext uri="{BB962C8B-B14F-4D97-AF65-F5344CB8AC3E}">
        <p14:creationId xmlns:p14="http://schemas.microsoft.com/office/powerpoint/2010/main" val="117649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PyAutoGUI</a:t>
            </a:r>
            <a:endParaRPr lang="en-US" dirty="0"/>
          </a:p>
        </p:txBody>
      </p:sp>
      <p:sp>
        <p:nvSpPr>
          <p:cNvPr id="3" name="Content Placeholder 2"/>
          <p:cNvSpPr>
            <a:spLocks noGrp="1"/>
          </p:cNvSpPr>
          <p:nvPr>
            <p:ph idx="1"/>
          </p:nvPr>
        </p:nvSpPr>
        <p:spPr/>
        <p:txBody>
          <a:bodyPr>
            <a:normAutofit/>
          </a:bodyPr>
          <a:lstStyle/>
          <a:p>
            <a:r>
              <a:rPr lang="en-US" dirty="0" smtClean="0"/>
              <a:t>pip install </a:t>
            </a:r>
            <a:r>
              <a:rPr lang="en-US" dirty="0" err="1" smtClean="0"/>
              <a:t>pyautogui</a:t>
            </a:r>
            <a:endParaRPr lang="en-US" dirty="0" smtClean="0"/>
          </a:p>
          <a:p>
            <a:pPr lvl="1"/>
            <a:r>
              <a:rPr lang="en-US" dirty="0" smtClean="0"/>
              <a:t>Works on Python 2 &amp; 3</a:t>
            </a:r>
          </a:p>
          <a:p>
            <a:pPr lvl="1"/>
            <a:r>
              <a:rPr lang="en-US" dirty="0" smtClean="0"/>
              <a:t>Works on Windows, Mac, &amp; </a:t>
            </a:r>
            <a:r>
              <a:rPr lang="en-US" dirty="0" smtClean="0"/>
              <a:t>Linux</a:t>
            </a:r>
          </a:p>
          <a:p>
            <a:pPr lvl="1"/>
            <a:r>
              <a:rPr lang="en-US" dirty="0" smtClean="0"/>
              <a:t>Simple API</a:t>
            </a:r>
            <a:endParaRPr lang="en-US" dirty="0" smtClean="0"/>
          </a:p>
          <a:p>
            <a:pPr marL="0" indent="0">
              <a:buNone/>
            </a:pPr>
            <a:endParaRPr lang="en-US" dirty="0"/>
          </a:p>
          <a:p>
            <a:r>
              <a:rPr lang="en-US" dirty="0" smtClean="0">
                <a:solidFill>
                  <a:srgbClr val="A1CC14"/>
                </a:solidFill>
              </a:rPr>
              <a:t>https://pyautogui.readthedocs.org</a:t>
            </a:r>
            <a:endParaRPr lang="en-US" dirty="0">
              <a:solidFill>
                <a:srgbClr val="A1CC14"/>
              </a:solidFill>
            </a:endParaRPr>
          </a:p>
        </p:txBody>
      </p:sp>
    </p:spTree>
    <p:extLst>
      <p:ext uri="{BB962C8B-B14F-4D97-AF65-F5344CB8AC3E}">
        <p14:creationId xmlns:p14="http://schemas.microsoft.com/office/powerpoint/2010/main" val="2295356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Control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click()</a:t>
            </a:r>
          </a:p>
          <a:p>
            <a:r>
              <a:rPr lang="en-US" dirty="0" smtClean="0"/>
              <a:t>click([x, y])</a:t>
            </a:r>
          </a:p>
          <a:p>
            <a:r>
              <a:rPr lang="en-US" dirty="0" err="1" smtClean="0"/>
              <a:t>doubleClick</a:t>
            </a:r>
            <a:r>
              <a:rPr lang="en-US" dirty="0" smtClean="0"/>
              <a:t>()</a:t>
            </a:r>
          </a:p>
          <a:p>
            <a:r>
              <a:rPr lang="en-US" dirty="0" err="1" smtClean="0"/>
              <a:t>rightClick</a:t>
            </a:r>
            <a:r>
              <a:rPr lang="en-US" dirty="0" smtClean="0"/>
              <a:t>()</a:t>
            </a:r>
          </a:p>
          <a:p>
            <a:r>
              <a:rPr lang="en-US" dirty="0" err="1" smtClean="0"/>
              <a:t>moveTo</a:t>
            </a:r>
            <a:r>
              <a:rPr lang="en-US" dirty="0" smtClean="0"/>
              <a:t>(x, y [, duration=seconds])</a:t>
            </a:r>
          </a:p>
          <a:p>
            <a:r>
              <a:rPr lang="en-US" dirty="0" err="1" smtClean="0"/>
              <a:t>moveRel</a:t>
            </a:r>
            <a:r>
              <a:rPr lang="en-US" dirty="0" smtClean="0"/>
              <a:t>(</a:t>
            </a:r>
            <a:r>
              <a:rPr lang="en-US" dirty="0" err="1" smtClean="0"/>
              <a:t>x_offset</a:t>
            </a:r>
            <a:r>
              <a:rPr lang="en-US" dirty="0" smtClean="0"/>
              <a:t>, </a:t>
            </a:r>
            <a:r>
              <a:rPr lang="en-US" dirty="0" err="1" smtClean="0"/>
              <a:t>y_offset</a:t>
            </a:r>
            <a:r>
              <a:rPr lang="en-US" dirty="0" smtClean="0"/>
              <a:t> [, </a:t>
            </a:r>
            <a:r>
              <a:rPr lang="en-US" dirty="0"/>
              <a:t>duration=seconds</a:t>
            </a:r>
            <a:r>
              <a:rPr lang="en-US" dirty="0" smtClean="0"/>
              <a:t>])</a:t>
            </a:r>
          </a:p>
          <a:p>
            <a:r>
              <a:rPr lang="en-US" dirty="0" err="1" smtClean="0"/>
              <a:t>dragTo</a:t>
            </a:r>
            <a:r>
              <a:rPr lang="en-US" dirty="0" smtClean="0"/>
              <a:t>(x, y [, duration=seconds])</a:t>
            </a:r>
            <a:endParaRPr lang="en-US" dirty="0"/>
          </a:p>
          <a:p>
            <a:endParaRPr lang="en-US" dirty="0" smtClean="0"/>
          </a:p>
          <a:p>
            <a:r>
              <a:rPr lang="en-US" dirty="0" smtClean="0"/>
              <a:t>position()		</a:t>
            </a:r>
            <a:r>
              <a:rPr lang="en-US" dirty="0" smtClean="0">
                <a:solidFill>
                  <a:srgbClr val="A1CC14"/>
                </a:solidFill>
              </a:rPr>
              <a:t>(returns (x, y) tuple)</a:t>
            </a:r>
          </a:p>
          <a:p>
            <a:r>
              <a:rPr lang="en-US" dirty="0" smtClean="0"/>
              <a:t>size()		</a:t>
            </a:r>
            <a:r>
              <a:rPr lang="en-US" dirty="0" smtClean="0">
                <a:solidFill>
                  <a:srgbClr val="A1CC14"/>
                </a:solidFill>
              </a:rPr>
              <a:t>(returns (width, height) tuple)</a:t>
            </a:r>
          </a:p>
          <a:p>
            <a:r>
              <a:rPr lang="en-US" dirty="0" err="1" smtClean="0"/>
              <a:t>displayMousePosition</a:t>
            </a:r>
            <a:r>
              <a:rPr lang="en-US" dirty="0" smtClean="0"/>
              <a:t>()</a:t>
            </a:r>
            <a:endParaRPr lang="en-US" dirty="0"/>
          </a:p>
        </p:txBody>
      </p:sp>
    </p:spTree>
    <p:extLst>
      <p:ext uri="{BB962C8B-B14F-4D97-AF65-F5344CB8AC3E}">
        <p14:creationId xmlns:p14="http://schemas.microsoft.com/office/powerpoint/2010/main" val="2233080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 I’m Al.</a:t>
            </a:r>
            <a:endParaRPr lang="en-US" dirty="0"/>
          </a:p>
        </p:txBody>
      </p:sp>
      <p:sp>
        <p:nvSpPr>
          <p:cNvPr id="3" name="Content Placeholder 2"/>
          <p:cNvSpPr>
            <a:spLocks noGrp="1"/>
          </p:cNvSpPr>
          <p:nvPr>
            <p:ph idx="1"/>
          </p:nvPr>
        </p:nvSpPr>
        <p:spPr>
          <a:xfrm>
            <a:off x="457200" y="1600201"/>
            <a:ext cx="8229600" cy="1905000"/>
          </a:xfrm>
        </p:spPr>
        <p:txBody>
          <a:bodyPr/>
          <a:lstStyle/>
          <a:p>
            <a:r>
              <a:rPr lang="en-US" dirty="0" smtClean="0"/>
              <a:t>I like programming.</a:t>
            </a:r>
          </a:p>
          <a:p>
            <a:r>
              <a:rPr lang="en-US" dirty="0" smtClean="0"/>
              <a:t>I wrote a programming book.</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132252">
            <a:off x="5627249" y="1093281"/>
            <a:ext cx="4610100"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57199" y="4724400"/>
            <a:ext cx="8229600" cy="190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Gandhi Sans" pitchFamily="50"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Gandhi Sans" pitchFamily="50"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Gandhi Sans" pitchFamily="50"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Gandhi Sans" pitchFamily="50"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Gandhi Sans" pitchFamily="50"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Creative Commons license.</a:t>
            </a:r>
          </a:p>
          <a:p>
            <a:r>
              <a:rPr lang="en-US" dirty="0" smtClean="0"/>
              <a:t>AutomateTheBoringStuff.com</a:t>
            </a:r>
          </a:p>
        </p:txBody>
      </p:sp>
    </p:spTree>
    <p:extLst>
      <p:ext uri="{BB962C8B-B14F-4D97-AF65-F5344CB8AC3E}">
        <p14:creationId xmlns:p14="http://schemas.microsoft.com/office/powerpoint/2010/main" val="157694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Control</a:t>
            </a:r>
            <a:endParaRPr lang="en-US" dirty="0"/>
          </a:p>
        </p:txBody>
      </p:sp>
      <p:sp>
        <p:nvSpPr>
          <p:cNvPr id="3" name="Content Placeholder 2"/>
          <p:cNvSpPr>
            <a:spLocks noGrp="1"/>
          </p:cNvSpPr>
          <p:nvPr>
            <p:ph idx="1"/>
          </p:nvPr>
        </p:nvSpPr>
        <p:spPr/>
        <p:txBody>
          <a:bodyPr/>
          <a:lstStyle/>
          <a:p>
            <a:r>
              <a:rPr lang="en-US" dirty="0" smtClean="0"/>
              <a:t>typewrite('Text goes here.' </a:t>
            </a:r>
            <a:r>
              <a:rPr lang="en-US" dirty="0" smtClean="0"/>
              <a:t>                             [, </a:t>
            </a:r>
            <a:r>
              <a:rPr lang="en-US" dirty="0" smtClean="0"/>
              <a:t>interval=secs])</a:t>
            </a:r>
          </a:p>
          <a:p>
            <a:endParaRPr lang="en-US" dirty="0" smtClean="0"/>
          </a:p>
          <a:p>
            <a:r>
              <a:rPr lang="en-US" dirty="0" smtClean="0"/>
              <a:t>press('</a:t>
            </a:r>
            <a:r>
              <a:rPr lang="en-US" dirty="0" err="1" smtClean="0"/>
              <a:t>pageup</a:t>
            </a:r>
            <a:r>
              <a:rPr lang="en-US" dirty="0" smtClean="0"/>
              <a:t>')</a:t>
            </a:r>
          </a:p>
          <a:p>
            <a:r>
              <a:rPr lang="en-US" dirty="0" err="1" smtClean="0"/>
              <a:t>pyautogui.KEYBOARD_KEYS</a:t>
            </a:r>
            <a:endParaRPr lang="en-US" dirty="0" smtClean="0"/>
          </a:p>
          <a:p>
            <a:endParaRPr lang="en-US" dirty="0" smtClean="0"/>
          </a:p>
          <a:p>
            <a:r>
              <a:rPr lang="en-US" dirty="0" smtClean="0"/>
              <a:t>hotkey('ctrl', 'o')</a:t>
            </a:r>
            <a:endParaRPr lang="en-US" dirty="0"/>
          </a:p>
        </p:txBody>
      </p:sp>
    </p:spTree>
    <p:extLst>
      <p:ext uri="{BB962C8B-B14F-4D97-AF65-F5344CB8AC3E}">
        <p14:creationId xmlns:p14="http://schemas.microsoft.com/office/powerpoint/2010/main" val="534733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371599"/>
            <a:ext cx="7924800" cy="4457699"/>
          </a:xfrm>
          <a:prstGeom prst="rect">
            <a:avLst/>
          </a:prstGeom>
        </p:spPr>
      </p:pic>
    </p:spTree>
    <p:extLst>
      <p:ext uri="{BB962C8B-B14F-4D97-AF65-F5344CB8AC3E}">
        <p14:creationId xmlns:p14="http://schemas.microsoft.com/office/powerpoint/2010/main" val="182921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Failsafe</a:t>
            </a:r>
            <a:endParaRPr lang="en-US" dirty="0"/>
          </a:p>
        </p:txBody>
      </p:sp>
      <p:sp>
        <p:nvSpPr>
          <p:cNvPr id="3" name="Content Placeholder 2"/>
          <p:cNvSpPr>
            <a:spLocks noGrp="1"/>
          </p:cNvSpPr>
          <p:nvPr>
            <p:ph idx="1"/>
          </p:nvPr>
        </p:nvSpPr>
        <p:spPr/>
        <p:txBody>
          <a:bodyPr/>
          <a:lstStyle/>
          <a:p>
            <a:r>
              <a:rPr lang="en-US" dirty="0" smtClean="0"/>
              <a:t>Move the mouse to the top-left corner of the screen to raise the </a:t>
            </a:r>
            <a:r>
              <a:rPr lang="en-US" dirty="0" err="1" smtClean="0"/>
              <a:t>FailSafeException</a:t>
            </a:r>
            <a:r>
              <a:rPr lang="en-US" dirty="0" smtClean="0"/>
              <a:t>.</a:t>
            </a:r>
          </a:p>
          <a:p>
            <a:r>
              <a:rPr lang="en-US" dirty="0" err="1" smtClean="0"/>
              <a:t>pyautogui.PAUSE</a:t>
            </a:r>
            <a:r>
              <a:rPr lang="en-US" dirty="0" smtClean="0"/>
              <a:t> is set to 0.1, adding a tenth-second delay after each call.</a:t>
            </a:r>
            <a:endParaRPr lang="en-US" dirty="0"/>
          </a:p>
        </p:txBody>
      </p:sp>
    </p:spTree>
    <p:extLst>
      <p:ext uri="{BB962C8B-B14F-4D97-AF65-F5344CB8AC3E}">
        <p14:creationId xmlns:p14="http://schemas.microsoft.com/office/powerpoint/2010/main" val="34954429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Recognition</a:t>
            </a:r>
            <a:endParaRPr lang="en-US" dirty="0"/>
          </a:p>
        </p:txBody>
      </p:sp>
      <p:sp>
        <p:nvSpPr>
          <p:cNvPr id="3" name="Content Placeholder 2"/>
          <p:cNvSpPr>
            <a:spLocks noGrp="1"/>
          </p:cNvSpPr>
          <p:nvPr>
            <p:ph idx="1"/>
          </p:nvPr>
        </p:nvSpPr>
        <p:spPr/>
        <p:txBody>
          <a:bodyPr/>
          <a:lstStyle/>
          <a:p>
            <a:r>
              <a:rPr lang="en-US" dirty="0"/>
              <a:t>Linux: </a:t>
            </a:r>
            <a:r>
              <a:rPr lang="en-US" dirty="0" err="1">
                <a:latin typeface="Consolas" panose="020B0609020204030204" pitchFamily="49" charset="0"/>
                <a:cs typeface="Consolas" panose="020B0609020204030204" pitchFamily="49" charset="0"/>
              </a:rPr>
              <a:t>sudo</a:t>
            </a:r>
            <a:r>
              <a:rPr lang="en-US" dirty="0">
                <a:latin typeface="Consolas" panose="020B0609020204030204" pitchFamily="49" charset="0"/>
                <a:cs typeface="Consolas" panose="020B0609020204030204" pitchFamily="49" charset="0"/>
              </a:rPr>
              <a:t> apt-get </a:t>
            </a:r>
            <a:r>
              <a:rPr lang="en-US" dirty="0" err="1">
                <a:latin typeface="Consolas" panose="020B0609020204030204" pitchFamily="49" charset="0"/>
                <a:cs typeface="Consolas" panose="020B0609020204030204" pitchFamily="49" charset="0"/>
              </a:rPr>
              <a:t>scrot</a:t>
            </a:r>
            <a:endParaRPr lang="en-US" dirty="0">
              <a:latin typeface="Consolas" panose="020B0609020204030204" pitchFamily="49" charset="0"/>
              <a:cs typeface="Consolas" panose="020B0609020204030204" pitchFamily="49" charset="0"/>
            </a:endParaRPr>
          </a:p>
          <a:p>
            <a:endParaRPr lang="en-US" dirty="0" smtClean="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pixel(x, y</a:t>
            </a:r>
            <a:r>
              <a:rPr lang="en-US" dirty="0" smtClean="0">
                <a:latin typeface="Consolas" panose="020B0609020204030204" pitchFamily="49" charset="0"/>
                <a:cs typeface="Consolas" panose="020B0609020204030204" pitchFamily="49" charset="0"/>
              </a:rPr>
              <a:t>)</a:t>
            </a:r>
          </a:p>
          <a:p>
            <a:pPr lvl="1"/>
            <a:r>
              <a:rPr lang="en-US" sz="2000" dirty="0" smtClean="0">
                <a:solidFill>
                  <a:srgbClr val="A1CC14"/>
                </a:solidFill>
                <a:cs typeface="Consolas" panose="020B0609020204030204" pitchFamily="49" charset="0"/>
              </a:rPr>
              <a:t>returns </a:t>
            </a:r>
            <a:r>
              <a:rPr lang="en-US" sz="2000" dirty="0" smtClean="0">
                <a:solidFill>
                  <a:srgbClr val="A1CC14"/>
                </a:solidFill>
                <a:cs typeface="Consolas" panose="020B0609020204030204" pitchFamily="49" charset="0"/>
              </a:rPr>
              <a:t>RGB </a:t>
            </a:r>
            <a:r>
              <a:rPr lang="en-US" sz="2000" dirty="0" smtClean="0">
                <a:solidFill>
                  <a:srgbClr val="A1CC14"/>
                </a:solidFill>
                <a:cs typeface="Consolas" panose="020B0609020204030204" pitchFamily="49" charset="0"/>
              </a:rPr>
              <a:t>tuple</a:t>
            </a:r>
            <a:endParaRPr lang="en-US" sz="2000" dirty="0" smtClean="0">
              <a:solidFill>
                <a:srgbClr val="A1CC14"/>
              </a:solidFill>
              <a:cs typeface="Consolas" panose="020B0609020204030204" pitchFamily="49" charset="0"/>
            </a:endParaRPr>
          </a:p>
          <a:p>
            <a:r>
              <a:rPr lang="en-US" dirty="0" smtClean="0">
                <a:latin typeface="Consolas" panose="020B0609020204030204" pitchFamily="49" charset="0"/>
                <a:cs typeface="Consolas" panose="020B0609020204030204" pitchFamily="49" charset="0"/>
              </a:rPr>
              <a:t>screenshot</a:t>
            </a:r>
            <a:r>
              <a:rPr lang="en-US" dirty="0" smtClean="0">
                <a:latin typeface="Consolas" panose="020B0609020204030204" pitchFamily="49" charset="0"/>
                <a:cs typeface="Consolas" panose="020B0609020204030204" pitchFamily="49" charset="0"/>
              </a:rPr>
              <a:t>([filename])</a:t>
            </a:r>
          </a:p>
          <a:p>
            <a:pPr lvl="1"/>
            <a:r>
              <a:rPr lang="en-US" sz="2000" dirty="0" smtClean="0">
                <a:solidFill>
                  <a:srgbClr val="A1CC14"/>
                </a:solidFill>
                <a:cs typeface="Consolas" panose="020B0609020204030204" pitchFamily="49" charset="0"/>
              </a:rPr>
              <a:t>returns PIL/Pillow Image object [and saves to file]</a:t>
            </a:r>
            <a:endParaRPr lang="en-US" sz="2000" dirty="0" smtClean="0">
              <a:cs typeface="Consolas" panose="020B0609020204030204" pitchFamily="49" charset="0"/>
            </a:endParaRPr>
          </a:p>
          <a:p>
            <a:r>
              <a:rPr lang="en-US" sz="3000" dirty="0" err="1" smtClean="0">
                <a:latin typeface="Consolas" panose="020B0609020204030204" pitchFamily="49" charset="0"/>
                <a:cs typeface="Consolas" panose="020B0609020204030204" pitchFamily="49" charset="0"/>
              </a:rPr>
              <a:t>locateOnScreen</a:t>
            </a:r>
            <a:r>
              <a:rPr lang="en-US" sz="3000" dirty="0" smtClean="0">
                <a:latin typeface="Consolas" panose="020B0609020204030204" pitchFamily="49" charset="0"/>
                <a:cs typeface="Consolas" panose="020B0609020204030204" pitchFamily="49" charset="0"/>
              </a:rPr>
              <a:t>(</a:t>
            </a:r>
            <a:r>
              <a:rPr lang="en-US" sz="3000" dirty="0" err="1" smtClean="0">
                <a:latin typeface="Consolas" panose="020B0609020204030204" pitchFamily="49" charset="0"/>
                <a:cs typeface="Consolas" panose="020B0609020204030204" pitchFamily="49" charset="0"/>
              </a:rPr>
              <a:t>imageFilename</a:t>
            </a:r>
            <a:r>
              <a:rPr lang="en-US" sz="3000" dirty="0" smtClean="0">
                <a:latin typeface="Consolas" panose="020B0609020204030204" pitchFamily="49" charset="0"/>
                <a:cs typeface="Consolas" panose="020B0609020204030204" pitchFamily="49" charset="0"/>
              </a:rPr>
              <a:t>)</a:t>
            </a:r>
          </a:p>
          <a:p>
            <a:pPr lvl="1"/>
            <a:r>
              <a:rPr lang="en-US" sz="2000" dirty="0" smtClean="0">
                <a:solidFill>
                  <a:srgbClr val="A1CC14"/>
                </a:solidFill>
                <a:cs typeface="Consolas" panose="020B0609020204030204" pitchFamily="49" charset="0"/>
              </a:rPr>
              <a:t>returns (left, top, width, height) tuple or None</a:t>
            </a:r>
            <a:endParaRPr lang="en-US" sz="2000" dirty="0" smtClean="0">
              <a:cs typeface="Consolas" panose="020B0609020204030204" pitchFamily="49" charset="0"/>
            </a:endParaRPr>
          </a:p>
        </p:txBody>
      </p:sp>
    </p:spTree>
    <p:extLst>
      <p:ext uri="{BB962C8B-B14F-4D97-AF65-F5344CB8AC3E}">
        <p14:creationId xmlns:p14="http://schemas.microsoft.com/office/powerpoint/2010/main" val="1571683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GUI automation used for?</a:t>
            </a:r>
            <a:endParaRPr lang="en-US" dirty="0"/>
          </a:p>
        </p:txBody>
      </p:sp>
      <p:sp>
        <p:nvSpPr>
          <p:cNvPr id="3" name="Content Placeholder 2"/>
          <p:cNvSpPr>
            <a:spLocks noGrp="1"/>
          </p:cNvSpPr>
          <p:nvPr>
            <p:ph idx="1"/>
          </p:nvPr>
        </p:nvSpPr>
        <p:spPr/>
        <p:txBody>
          <a:bodyPr/>
          <a:lstStyle/>
          <a:p>
            <a:r>
              <a:rPr lang="en-US" dirty="0" smtClean="0"/>
              <a:t>Automating tests for non-browser apps.</a:t>
            </a:r>
          </a:p>
          <a:p>
            <a:r>
              <a:rPr lang="en-US" dirty="0" smtClean="0"/>
              <a:t>Automating non-HTML parts of browser apps.</a:t>
            </a:r>
          </a:p>
          <a:p>
            <a:r>
              <a:rPr lang="en-US" dirty="0" smtClean="0"/>
              <a:t>Cheating at Flash games.</a:t>
            </a:r>
            <a:endParaRPr lang="en-US" dirty="0"/>
          </a:p>
        </p:txBody>
      </p:sp>
    </p:spTree>
    <p:extLst>
      <p:ext uri="{BB962C8B-B14F-4D97-AF65-F5344CB8AC3E}">
        <p14:creationId xmlns:p14="http://schemas.microsoft.com/office/powerpoint/2010/main" val="360487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GOAL: Cheating at Flash Games</a:t>
            </a:r>
            <a:endParaRPr lang="en-US" dirty="0"/>
          </a:p>
        </p:txBody>
      </p:sp>
      <p:sp>
        <p:nvSpPr>
          <p:cNvPr id="3" name="Content Placeholder 2"/>
          <p:cNvSpPr>
            <a:spLocks noGrp="1"/>
          </p:cNvSpPr>
          <p:nvPr>
            <p:ph idx="1"/>
          </p:nvPr>
        </p:nvSpPr>
        <p:spPr/>
        <p:txBody>
          <a:bodyPr/>
          <a:lstStyle/>
          <a:p>
            <a:r>
              <a:rPr lang="en-US" dirty="0" smtClean="0"/>
              <a:t>LIVE DEMO, BABY</a:t>
            </a:r>
            <a:endParaRPr lang="en-US" dirty="0"/>
          </a:p>
        </p:txBody>
      </p:sp>
    </p:spTree>
    <p:extLst>
      <p:ext uri="{BB962C8B-B14F-4D97-AF65-F5344CB8AC3E}">
        <p14:creationId xmlns:p14="http://schemas.microsoft.com/office/powerpoint/2010/main" val="3153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normAutofit lnSpcReduction="10000"/>
          </a:bodyPr>
          <a:lstStyle/>
          <a:p>
            <a:r>
              <a:rPr lang="en-US" dirty="0" smtClean="0"/>
              <a:t>bit.ly/</a:t>
            </a:r>
            <a:r>
              <a:rPr lang="en-US" dirty="0" err="1" smtClean="0"/>
              <a:t>automatetalk</a:t>
            </a:r>
            <a:endParaRPr lang="en-US" dirty="0" smtClean="0"/>
          </a:p>
          <a:p>
            <a:r>
              <a:rPr lang="en-US" dirty="0" smtClean="0"/>
              <a:t>pip install selenium</a:t>
            </a:r>
          </a:p>
          <a:p>
            <a:r>
              <a:rPr lang="en-US" dirty="0" smtClean="0"/>
              <a:t>pip install </a:t>
            </a:r>
            <a:r>
              <a:rPr lang="en-US" dirty="0" err="1" smtClean="0"/>
              <a:t>pyautogui</a:t>
            </a:r>
            <a:endParaRPr lang="en-US" dirty="0" smtClean="0"/>
          </a:p>
          <a:p>
            <a:endParaRPr lang="en-US" dirty="0" smtClean="0"/>
          </a:p>
          <a:p>
            <a:endParaRPr lang="en-US" dirty="0" smtClean="0"/>
          </a:p>
          <a:p>
            <a:r>
              <a:rPr lang="en-US" dirty="0" smtClean="0"/>
              <a:t>AutomateTheBoringStuff.com</a:t>
            </a:r>
          </a:p>
          <a:p>
            <a:r>
              <a:rPr lang="en-US" dirty="0" smtClean="0"/>
              <a:t>@</a:t>
            </a:r>
            <a:r>
              <a:rPr lang="en-US" dirty="0" err="1" smtClean="0"/>
              <a:t>AlSweigart</a:t>
            </a:r>
            <a:endParaRPr lang="en-US" dirty="0" smtClean="0"/>
          </a:p>
          <a:p>
            <a:r>
              <a:rPr lang="en-US" dirty="0" smtClean="0"/>
              <a:t>al@inventwithpython.com</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132252">
            <a:off x="6084449" y="727890"/>
            <a:ext cx="4610100"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4526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Scraping</a:t>
            </a:r>
            <a:endParaRPr lang="en-US" dirty="0"/>
          </a:p>
        </p:txBody>
      </p:sp>
      <p:sp>
        <p:nvSpPr>
          <p:cNvPr id="3" name="Content Placeholder 2"/>
          <p:cNvSpPr>
            <a:spLocks noGrp="1"/>
          </p:cNvSpPr>
          <p:nvPr>
            <p:ph idx="1"/>
          </p:nvPr>
        </p:nvSpPr>
        <p:spPr/>
        <p:txBody>
          <a:bodyPr/>
          <a:lstStyle/>
          <a:p>
            <a:r>
              <a:rPr lang="en-US" dirty="0" smtClean="0"/>
              <a:t>DID YOU KNOW?</a:t>
            </a:r>
          </a:p>
          <a:p>
            <a:pPr lvl="1"/>
            <a:r>
              <a:rPr lang="en-US" dirty="0" smtClean="0"/>
              <a:t>The web has interesting stuff on it.</a:t>
            </a:r>
            <a:endParaRPr lang="en-US" dirty="0"/>
          </a:p>
        </p:txBody>
      </p:sp>
    </p:spTree>
    <p:extLst>
      <p:ext uri="{BB962C8B-B14F-4D97-AF65-F5344CB8AC3E}">
        <p14:creationId xmlns:p14="http://schemas.microsoft.com/office/powerpoint/2010/main" val="3072636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04800" y="381000"/>
            <a:ext cx="8229600" cy="2369880"/>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Not Found</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requested URL was not found on this server.</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Additionally</a:t>
            </a:r>
            <a:r>
              <a:rPr lang="en-US" dirty="0">
                <a:latin typeface="Times New Roman" panose="02020603050405020304" pitchFamily="18" charset="0"/>
                <a:cs typeface="Times New Roman" panose="02020603050405020304" pitchFamily="18" charset="0"/>
              </a:rPr>
              <a:t>, a 404 Not Found error was encountered while trying to use an </a:t>
            </a:r>
            <a:r>
              <a:rPr lang="en-US" dirty="0" err="1">
                <a:latin typeface="Times New Roman" panose="02020603050405020304" pitchFamily="18" charset="0"/>
                <a:cs typeface="Times New Roman" panose="02020603050405020304" pitchFamily="18" charset="0"/>
              </a:rPr>
              <a:t>ErrorDocument</a:t>
            </a:r>
            <a:r>
              <a:rPr lang="en-US" dirty="0">
                <a:latin typeface="Times New Roman" panose="02020603050405020304" pitchFamily="18" charset="0"/>
                <a:cs typeface="Times New Roman" panose="02020603050405020304" pitchFamily="18" charset="0"/>
              </a:rPr>
              <a:t> to handle the request.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649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
        <p:nvSpPr>
          <p:cNvPr id="4" name="Content Placeholder 3"/>
          <p:cNvSpPr>
            <a:spLocks noGrp="1"/>
          </p:cNvSpPr>
          <p:nvPr>
            <p:ph idx="1"/>
          </p:nvPr>
        </p:nvSpPr>
        <p:spPr/>
        <p:txBody>
          <a:bodyPr/>
          <a:lstStyle/>
          <a:p>
            <a:r>
              <a:rPr lang="en-US" dirty="0" smtClean="0"/>
              <a:t>pip install selenium</a:t>
            </a:r>
            <a:endParaRPr lang="en-US" dirty="0"/>
          </a:p>
        </p:txBody>
      </p:sp>
    </p:spTree>
    <p:extLst>
      <p:ext uri="{BB962C8B-B14F-4D97-AF65-F5344CB8AC3E}">
        <p14:creationId xmlns:p14="http://schemas.microsoft.com/office/powerpoint/2010/main" val="161433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
        <p:nvSpPr>
          <p:cNvPr id="3" name="Content Placeholder 2"/>
          <p:cNvSpPr>
            <a:spLocks noGrp="1"/>
          </p:cNvSpPr>
          <p:nvPr>
            <p:ph idx="1"/>
          </p:nvPr>
        </p:nvSpPr>
        <p:spPr/>
        <p:txBody>
          <a:bodyPr>
            <a:noAutofit/>
          </a:bodyPr>
          <a:lstStyle/>
          <a:p>
            <a:pPr marL="0" indent="0">
              <a:buNone/>
            </a:pPr>
            <a:r>
              <a:rPr lang="en-US" sz="2100" dirty="0" smtClean="0">
                <a:latin typeface="Consolas" panose="020B0609020204030204" pitchFamily="49" charset="0"/>
                <a:cs typeface="Consolas" panose="020B0609020204030204" pitchFamily="49" charset="0"/>
              </a:rPr>
              <a:t>&gt;&gt;&gt; from selenium import </a:t>
            </a:r>
            <a:r>
              <a:rPr lang="en-US" sz="2100" dirty="0" err="1" smtClean="0">
                <a:latin typeface="Consolas" panose="020B0609020204030204" pitchFamily="49" charset="0"/>
                <a:cs typeface="Consolas" panose="020B0609020204030204" pitchFamily="49" charset="0"/>
              </a:rPr>
              <a:t>webdriver</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&gt;&gt;&gt; browser = </a:t>
            </a:r>
            <a:r>
              <a:rPr lang="en-US" sz="2100" dirty="0" err="1" smtClean="0">
                <a:latin typeface="Consolas" panose="020B0609020204030204" pitchFamily="49" charset="0"/>
                <a:cs typeface="Consolas" panose="020B0609020204030204" pitchFamily="49" charset="0"/>
              </a:rPr>
              <a:t>webdriver.Firefox</a:t>
            </a:r>
            <a:r>
              <a:rPr lang="en-US" sz="2100" dirty="0" smtClean="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&gt;&gt;&gt; </a:t>
            </a:r>
            <a:r>
              <a:rPr lang="en-US" sz="2100" dirty="0" err="1" smtClean="0">
                <a:latin typeface="Consolas" panose="020B0609020204030204" pitchFamily="49" charset="0"/>
                <a:cs typeface="Consolas" panose="020B0609020204030204" pitchFamily="49" charset="0"/>
              </a:rPr>
              <a:t>browser.get</a:t>
            </a:r>
            <a:r>
              <a:rPr lang="en-US" sz="2100" dirty="0">
                <a:latin typeface="Consolas" panose="020B0609020204030204" pitchFamily="49" charset="0"/>
                <a:cs typeface="Consolas" panose="020B0609020204030204" pitchFamily="49" charset="0"/>
              </a:rPr>
              <a:t>('https://automatetheboringstuff.com</a:t>
            </a:r>
            <a:r>
              <a:rPr lang="en-US" sz="2100" dirty="0" smtClean="0">
                <a:latin typeface="Consolas" panose="020B0609020204030204" pitchFamily="49" charset="0"/>
                <a:cs typeface="Consolas" panose="020B0609020204030204" pitchFamily="49" charset="0"/>
              </a:rPr>
              <a:t>')</a:t>
            </a:r>
          </a:p>
          <a:p>
            <a:pPr marL="0" indent="0">
              <a:buNone/>
            </a:pPr>
            <a:endParaRPr lang="en-US" sz="2100" dirty="0">
              <a:latin typeface="Consolas" panose="020B0609020204030204" pitchFamily="49" charset="0"/>
              <a:cs typeface="Consolas" panose="020B0609020204030204" pitchFamily="49" charset="0"/>
            </a:endParaRPr>
          </a:p>
          <a:p>
            <a:pPr marL="0" indent="0">
              <a:buNone/>
            </a:pPr>
            <a:r>
              <a:rPr lang="en-US" sz="2100" dirty="0">
                <a:latin typeface="Consolas" panose="020B0609020204030204" pitchFamily="49" charset="0"/>
                <a:cs typeface="Consolas" panose="020B0609020204030204" pitchFamily="49" charset="0"/>
              </a:rPr>
              <a:t>&gt;&gt;&gt; </a:t>
            </a:r>
            <a:r>
              <a:rPr lang="en-US" sz="2100" dirty="0" err="1">
                <a:latin typeface="Consolas" panose="020B0609020204030204" pitchFamily="49" charset="0"/>
                <a:cs typeface="Consolas" panose="020B0609020204030204" pitchFamily="49" charset="0"/>
              </a:rPr>
              <a:t>elem</a:t>
            </a:r>
            <a:r>
              <a:rPr lang="en-US" sz="2100" dirty="0">
                <a:latin typeface="Consolas" panose="020B0609020204030204" pitchFamily="49" charset="0"/>
                <a:cs typeface="Consolas" panose="020B0609020204030204" pitchFamily="49" charset="0"/>
              </a:rPr>
              <a:t> = </a:t>
            </a:r>
            <a:r>
              <a:rPr lang="en-US" sz="2100" dirty="0" err="1">
                <a:latin typeface="Consolas" panose="020B0609020204030204" pitchFamily="49" charset="0"/>
                <a:cs typeface="Consolas" panose="020B0609020204030204" pitchFamily="49" charset="0"/>
              </a:rPr>
              <a:t>browser.find_element_by_css_selector</a:t>
            </a:r>
            <a:r>
              <a:rPr lang="en-US" sz="2100" dirty="0">
                <a:latin typeface="Consolas" panose="020B0609020204030204" pitchFamily="49" charset="0"/>
                <a:cs typeface="Consolas" panose="020B0609020204030204" pitchFamily="49" charset="0"/>
              </a:rPr>
              <a:t>('.entry-content &gt; </a:t>
            </a:r>
            <a:r>
              <a:rPr lang="en-US" sz="2100" dirty="0" err="1">
                <a:latin typeface="Consolas" panose="020B0609020204030204" pitchFamily="49" charset="0"/>
                <a:cs typeface="Consolas" panose="020B0609020204030204" pitchFamily="49" charset="0"/>
              </a:rPr>
              <a:t>ol:nth-child</a:t>
            </a:r>
            <a:r>
              <a:rPr lang="en-US" sz="2100" dirty="0">
                <a:latin typeface="Consolas" panose="020B0609020204030204" pitchFamily="49" charset="0"/>
                <a:cs typeface="Consolas" panose="020B0609020204030204" pitchFamily="49" charset="0"/>
              </a:rPr>
              <a:t>(15) &gt; </a:t>
            </a:r>
            <a:r>
              <a:rPr lang="en-US" sz="2100" dirty="0" err="1">
                <a:latin typeface="Consolas" panose="020B0609020204030204" pitchFamily="49" charset="0"/>
                <a:cs typeface="Consolas" panose="020B0609020204030204" pitchFamily="49" charset="0"/>
              </a:rPr>
              <a:t>li:nth-child</a:t>
            </a:r>
            <a:r>
              <a:rPr lang="en-US" sz="2100" dirty="0">
                <a:latin typeface="Consolas" panose="020B0609020204030204" pitchFamily="49" charset="0"/>
                <a:cs typeface="Consolas" panose="020B0609020204030204" pitchFamily="49" charset="0"/>
              </a:rPr>
              <a:t>(1) &gt; a:nth-child(1)')</a:t>
            </a:r>
          </a:p>
          <a:p>
            <a:pPr marL="0" indent="0">
              <a:buNone/>
            </a:pP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&gt;&gt;&gt; </a:t>
            </a:r>
            <a:r>
              <a:rPr lang="en-US" sz="2100" dirty="0" err="1">
                <a:latin typeface="Consolas" panose="020B0609020204030204" pitchFamily="49" charset="0"/>
                <a:cs typeface="Consolas" panose="020B0609020204030204" pitchFamily="49" charset="0"/>
              </a:rPr>
              <a:t>elem.click</a:t>
            </a:r>
            <a:r>
              <a:rPr lang="en-US" sz="2100" dirty="0">
                <a:latin typeface="Consolas" panose="020B0609020204030204" pitchFamily="49" charset="0"/>
                <a:cs typeface="Consolas" panose="020B0609020204030204" pitchFamily="49" charset="0"/>
              </a:rPr>
              <a:t>()</a:t>
            </a:r>
          </a:p>
          <a:p>
            <a:pPr marL="0" indent="0">
              <a:buNone/>
            </a:pPr>
            <a:r>
              <a:rPr lang="en-US" sz="2100" dirty="0">
                <a:latin typeface="Consolas" panose="020B0609020204030204" pitchFamily="49" charset="0"/>
                <a:cs typeface="Consolas" panose="020B0609020204030204" pitchFamily="49" charset="0"/>
              </a:rPr>
              <a:t>&gt;&gt;&gt; </a:t>
            </a:r>
            <a:r>
              <a:rPr lang="en-US" sz="2100" dirty="0" err="1">
                <a:latin typeface="Consolas" panose="020B0609020204030204" pitchFamily="49" charset="0"/>
                <a:cs typeface="Consolas" panose="020B0609020204030204" pitchFamily="49" charset="0"/>
              </a:rPr>
              <a:t>browser.quit</a:t>
            </a:r>
            <a:r>
              <a:rPr lang="en-US" sz="21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026070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
        <p:nvSpPr>
          <p:cNvPr id="3" name="Content Placeholder 2"/>
          <p:cNvSpPr>
            <a:spLocks noGrp="1"/>
          </p:cNvSpPr>
          <p:nvPr>
            <p:ph idx="1"/>
          </p:nvPr>
        </p:nvSpPr>
        <p:spPr/>
        <p:txBody>
          <a:bodyPr>
            <a:noAutofit/>
          </a:bodyPr>
          <a:lstStyle/>
          <a:p>
            <a:pPr marL="0" indent="0">
              <a:buNone/>
            </a:pPr>
            <a:r>
              <a:rPr lang="en-US" sz="2100" dirty="0">
                <a:solidFill>
                  <a:srgbClr val="A1CC14"/>
                </a:solidFill>
                <a:latin typeface="Consolas" panose="020B0609020204030204" pitchFamily="49" charset="0"/>
                <a:cs typeface="Consolas" panose="020B0609020204030204" pitchFamily="49" charset="0"/>
              </a:rPr>
              <a:t>&gt;&gt;&gt; </a:t>
            </a:r>
            <a:r>
              <a:rPr lang="en-US" sz="2100" dirty="0" smtClean="0">
                <a:solidFill>
                  <a:srgbClr val="A1CC14"/>
                </a:solidFill>
                <a:latin typeface="Consolas" panose="020B0609020204030204" pitchFamily="49" charset="0"/>
                <a:cs typeface="Consolas" panose="020B0609020204030204" pitchFamily="49" charset="0"/>
              </a:rPr>
              <a:t>from selenium import </a:t>
            </a:r>
            <a:r>
              <a:rPr lang="en-US" sz="2100" dirty="0" err="1" smtClean="0">
                <a:solidFill>
                  <a:srgbClr val="A1CC14"/>
                </a:solidFill>
                <a:latin typeface="Consolas" panose="020B0609020204030204" pitchFamily="49" charset="0"/>
                <a:cs typeface="Consolas" panose="020B0609020204030204" pitchFamily="49" charset="0"/>
              </a:rPr>
              <a:t>webdriver</a:t>
            </a:r>
            <a:endParaRPr lang="en-US" sz="2100" dirty="0" smtClean="0">
              <a:solidFill>
                <a:srgbClr val="A1CC14"/>
              </a:solidFill>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&gt;&gt;&gt; browser = </a:t>
            </a:r>
            <a:r>
              <a:rPr lang="en-US" sz="2100" dirty="0" err="1" smtClean="0">
                <a:latin typeface="Consolas" panose="020B0609020204030204" pitchFamily="49" charset="0"/>
                <a:cs typeface="Consolas" panose="020B0609020204030204" pitchFamily="49" charset="0"/>
              </a:rPr>
              <a:t>webdriver.Firefox</a:t>
            </a:r>
            <a:r>
              <a:rPr lang="en-US" sz="2100" dirty="0" smtClean="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&gt;&gt;&gt; </a:t>
            </a:r>
            <a:r>
              <a:rPr lang="en-US" sz="2100" dirty="0" err="1" smtClean="0">
                <a:latin typeface="Consolas" panose="020B0609020204030204" pitchFamily="49" charset="0"/>
                <a:cs typeface="Consolas" panose="020B0609020204030204" pitchFamily="49" charset="0"/>
              </a:rPr>
              <a:t>browser.get</a:t>
            </a:r>
            <a:r>
              <a:rPr lang="en-US" sz="2100" dirty="0">
                <a:latin typeface="Consolas" panose="020B0609020204030204" pitchFamily="49" charset="0"/>
                <a:cs typeface="Consolas" panose="020B0609020204030204" pitchFamily="49" charset="0"/>
              </a:rPr>
              <a:t>('https://automatetheboringstuff.com</a:t>
            </a:r>
            <a:r>
              <a:rPr lang="en-US" sz="2100" dirty="0" smtClean="0">
                <a:latin typeface="Consolas" panose="020B0609020204030204" pitchFamily="49" charset="0"/>
                <a:cs typeface="Consolas" panose="020B0609020204030204" pitchFamily="49" charset="0"/>
              </a:rPr>
              <a:t>')</a:t>
            </a:r>
          </a:p>
          <a:p>
            <a:pPr marL="0" indent="0">
              <a:buNone/>
            </a:pPr>
            <a:endParaRPr lang="en-US" sz="2100" dirty="0">
              <a:latin typeface="Consolas" panose="020B0609020204030204" pitchFamily="49" charset="0"/>
              <a:cs typeface="Consolas" panose="020B0609020204030204" pitchFamily="49" charset="0"/>
            </a:endParaRPr>
          </a:p>
          <a:p>
            <a:pPr marL="0" indent="0">
              <a:buNone/>
            </a:pPr>
            <a:r>
              <a:rPr lang="en-US" sz="2100" dirty="0">
                <a:latin typeface="Consolas" panose="020B0609020204030204" pitchFamily="49" charset="0"/>
                <a:cs typeface="Consolas" panose="020B0609020204030204" pitchFamily="49" charset="0"/>
              </a:rPr>
              <a:t>&gt;&gt;&gt; </a:t>
            </a:r>
            <a:r>
              <a:rPr lang="en-US" sz="2100" dirty="0" err="1">
                <a:latin typeface="Consolas" panose="020B0609020204030204" pitchFamily="49" charset="0"/>
                <a:cs typeface="Consolas" panose="020B0609020204030204" pitchFamily="49" charset="0"/>
              </a:rPr>
              <a:t>elem</a:t>
            </a:r>
            <a:r>
              <a:rPr lang="en-US" sz="2100" dirty="0">
                <a:latin typeface="Consolas" panose="020B0609020204030204" pitchFamily="49" charset="0"/>
                <a:cs typeface="Consolas" panose="020B0609020204030204" pitchFamily="49" charset="0"/>
              </a:rPr>
              <a:t> = </a:t>
            </a:r>
            <a:r>
              <a:rPr lang="en-US" sz="2100" dirty="0" err="1">
                <a:latin typeface="Consolas" panose="020B0609020204030204" pitchFamily="49" charset="0"/>
                <a:cs typeface="Consolas" panose="020B0609020204030204" pitchFamily="49" charset="0"/>
              </a:rPr>
              <a:t>browser.find_element_by_css_selector</a:t>
            </a:r>
            <a:r>
              <a:rPr lang="en-US" sz="2100" dirty="0">
                <a:latin typeface="Consolas" panose="020B0609020204030204" pitchFamily="49" charset="0"/>
                <a:cs typeface="Consolas" panose="020B0609020204030204" pitchFamily="49" charset="0"/>
              </a:rPr>
              <a:t>('.entry-content &gt; </a:t>
            </a:r>
            <a:r>
              <a:rPr lang="en-US" sz="2100" dirty="0" err="1">
                <a:latin typeface="Consolas" panose="020B0609020204030204" pitchFamily="49" charset="0"/>
                <a:cs typeface="Consolas" panose="020B0609020204030204" pitchFamily="49" charset="0"/>
              </a:rPr>
              <a:t>ol:nth-child</a:t>
            </a:r>
            <a:r>
              <a:rPr lang="en-US" sz="2100" dirty="0">
                <a:latin typeface="Consolas" panose="020B0609020204030204" pitchFamily="49" charset="0"/>
                <a:cs typeface="Consolas" panose="020B0609020204030204" pitchFamily="49" charset="0"/>
              </a:rPr>
              <a:t>(15) &gt; </a:t>
            </a:r>
            <a:r>
              <a:rPr lang="en-US" sz="2100" dirty="0" err="1">
                <a:latin typeface="Consolas" panose="020B0609020204030204" pitchFamily="49" charset="0"/>
                <a:cs typeface="Consolas" panose="020B0609020204030204" pitchFamily="49" charset="0"/>
              </a:rPr>
              <a:t>li:nth-child</a:t>
            </a:r>
            <a:r>
              <a:rPr lang="en-US" sz="2100" dirty="0">
                <a:latin typeface="Consolas" panose="020B0609020204030204" pitchFamily="49" charset="0"/>
                <a:cs typeface="Consolas" panose="020B0609020204030204" pitchFamily="49" charset="0"/>
              </a:rPr>
              <a:t>(1) &gt; a:nth-child(1)')</a:t>
            </a:r>
          </a:p>
          <a:p>
            <a:pPr marL="0" indent="0">
              <a:buNone/>
            </a:pP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&gt;&gt;&gt; </a:t>
            </a:r>
            <a:r>
              <a:rPr lang="en-US" sz="2100" dirty="0" err="1">
                <a:latin typeface="Consolas" panose="020B0609020204030204" pitchFamily="49" charset="0"/>
                <a:cs typeface="Consolas" panose="020B0609020204030204" pitchFamily="49" charset="0"/>
              </a:rPr>
              <a:t>elem.click</a:t>
            </a:r>
            <a:r>
              <a:rPr lang="en-US" sz="2100" dirty="0">
                <a:latin typeface="Consolas" panose="020B0609020204030204" pitchFamily="49" charset="0"/>
                <a:cs typeface="Consolas" panose="020B0609020204030204" pitchFamily="49" charset="0"/>
              </a:rPr>
              <a:t>()</a:t>
            </a:r>
          </a:p>
          <a:p>
            <a:pPr marL="0" indent="0">
              <a:buNone/>
            </a:pPr>
            <a:r>
              <a:rPr lang="en-US" sz="2100" dirty="0">
                <a:latin typeface="Consolas" panose="020B0609020204030204" pitchFamily="49" charset="0"/>
                <a:cs typeface="Consolas" panose="020B0609020204030204" pitchFamily="49" charset="0"/>
              </a:rPr>
              <a:t>&gt;&gt;&gt; </a:t>
            </a:r>
            <a:r>
              <a:rPr lang="en-US" sz="2100" dirty="0" err="1">
                <a:latin typeface="Consolas" panose="020B0609020204030204" pitchFamily="49" charset="0"/>
                <a:cs typeface="Consolas" panose="020B0609020204030204" pitchFamily="49" charset="0"/>
              </a:rPr>
              <a:t>browser.quit</a:t>
            </a:r>
            <a:r>
              <a:rPr lang="en-US" sz="21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65381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
        <p:nvSpPr>
          <p:cNvPr id="3" name="Content Placeholder 2"/>
          <p:cNvSpPr>
            <a:spLocks noGrp="1"/>
          </p:cNvSpPr>
          <p:nvPr>
            <p:ph idx="1"/>
          </p:nvPr>
        </p:nvSpPr>
        <p:spPr/>
        <p:txBody>
          <a:bodyPr>
            <a:noAutofit/>
          </a:bodyPr>
          <a:lstStyle/>
          <a:p>
            <a:pPr marL="0" indent="0">
              <a:buNone/>
            </a:pPr>
            <a:r>
              <a:rPr lang="en-US" sz="2100" dirty="0">
                <a:latin typeface="Consolas" panose="020B0609020204030204" pitchFamily="49" charset="0"/>
                <a:cs typeface="Consolas" panose="020B0609020204030204" pitchFamily="49" charset="0"/>
              </a:rPr>
              <a:t>&gt;&gt;&gt; </a:t>
            </a:r>
            <a:r>
              <a:rPr lang="en-US" sz="2100" dirty="0" smtClean="0">
                <a:latin typeface="Consolas" panose="020B0609020204030204" pitchFamily="49" charset="0"/>
                <a:cs typeface="Consolas" panose="020B0609020204030204" pitchFamily="49" charset="0"/>
              </a:rPr>
              <a:t>from selenium import </a:t>
            </a:r>
            <a:r>
              <a:rPr lang="en-US" sz="2100" dirty="0" err="1" smtClean="0">
                <a:latin typeface="Consolas" panose="020B0609020204030204" pitchFamily="49" charset="0"/>
                <a:cs typeface="Consolas" panose="020B0609020204030204" pitchFamily="49" charset="0"/>
              </a:rPr>
              <a:t>webdriver</a:t>
            </a:r>
            <a:endParaRPr lang="en-US" sz="2100" dirty="0">
              <a:latin typeface="Consolas" panose="020B0609020204030204" pitchFamily="49" charset="0"/>
              <a:cs typeface="Consolas" panose="020B0609020204030204" pitchFamily="49" charset="0"/>
            </a:endParaRPr>
          </a:p>
          <a:p>
            <a:pPr marL="0" indent="0">
              <a:buNone/>
            </a:pPr>
            <a:r>
              <a:rPr lang="en-US" sz="2100" dirty="0">
                <a:solidFill>
                  <a:srgbClr val="A1CC14"/>
                </a:solidFill>
                <a:latin typeface="Consolas" panose="020B0609020204030204" pitchFamily="49" charset="0"/>
                <a:cs typeface="Consolas" panose="020B0609020204030204" pitchFamily="49" charset="0"/>
              </a:rPr>
              <a:t>&gt;&gt;&gt; browser = </a:t>
            </a:r>
            <a:r>
              <a:rPr lang="en-US" sz="2100" dirty="0" err="1" smtClean="0">
                <a:solidFill>
                  <a:srgbClr val="A1CC14"/>
                </a:solidFill>
                <a:latin typeface="Consolas" panose="020B0609020204030204" pitchFamily="49" charset="0"/>
                <a:cs typeface="Consolas" panose="020B0609020204030204" pitchFamily="49" charset="0"/>
              </a:rPr>
              <a:t>webdriver.Firefox</a:t>
            </a:r>
            <a:r>
              <a:rPr lang="en-US" sz="2100" dirty="0">
                <a:solidFill>
                  <a:srgbClr val="A1CC14"/>
                </a:solidFill>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&gt;&gt;&gt; </a:t>
            </a:r>
            <a:r>
              <a:rPr lang="en-US" sz="2100" dirty="0" err="1" smtClean="0">
                <a:latin typeface="Consolas" panose="020B0609020204030204" pitchFamily="49" charset="0"/>
                <a:cs typeface="Consolas" panose="020B0609020204030204" pitchFamily="49" charset="0"/>
              </a:rPr>
              <a:t>browser.get</a:t>
            </a:r>
            <a:r>
              <a:rPr lang="en-US" sz="2100" dirty="0">
                <a:latin typeface="Consolas" panose="020B0609020204030204" pitchFamily="49" charset="0"/>
                <a:cs typeface="Consolas" panose="020B0609020204030204" pitchFamily="49" charset="0"/>
              </a:rPr>
              <a:t>('https://automatetheboringstuff.com</a:t>
            </a:r>
            <a:r>
              <a:rPr lang="en-US" sz="2100" dirty="0" smtClean="0">
                <a:latin typeface="Consolas" panose="020B0609020204030204" pitchFamily="49" charset="0"/>
                <a:cs typeface="Consolas" panose="020B0609020204030204" pitchFamily="49" charset="0"/>
              </a:rPr>
              <a:t>')</a:t>
            </a:r>
          </a:p>
          <a:p>
            <a:pPr marL="0" indent="0">
              <a:buNone/>
            </a:pPr>
            <a:endParaRPr lang="en-US" sz="2100" dirty="0">
              <a:latin typeface="Consolas" panose="020B0609020204030204" pitchFamily="49" charset="0"/>
              <a:cs typeface="Consolas" panose="020B0609020204030204" pitchFamily="49" charset="0"/>
            </a:endParaRPr>
          </a:p>
          <a:p>
            <a:pPr marL="0" indent="0">
              <a:buNone/>
            </a:pPr>
            <a:r>
              <a:rPr lang="en-US" sz="2100" dirty="0">
                <a:latin typeface="Consolas" panose="020B0609020204030204" pitchFamily="49" charset="0"/>
                <a:cs typeface="Consolas" panose="020B0609020204030204" pitchFamily="49" charset="0"/>
              </a:rPr>
              <a:t>&gt;&gt;&gt; </a:t>
            </a:r>
            <a:r>
              <a:rPr lang="en-US" sz="2100" dirty="0" err="1">
                <a:latin typeface="Consolas" panose="020B0609020204030204" pitchFamily="49" charset="0"/>
                <a:cs typeface="Consolas" panose="020B0609020204030204" pitchFamily="49" charset="0"/>
              </a:rPr>
              <a:t>elem</a:t>
            </a:r>
            <a:r>
              <a:rPr lang="en-US" sz="2100" dirty="0">
                <a:latin typeface="Consolas" panose="020B0609020204030204" pitchFamily="49" charset="0"/>
                <a:cs typeface="Consolas" panose="020B0609020204030204" pitchFamily="49" charset="0"/>
              </a:rPr>
              <a:t> = </a:t>
            </a:r>
            <a:r>
              <a:rPr lang="en-US" sz="2100" dirty="0" err="1">
                <a:latin typeface="Consolas" panose="020B0609020204030204" pitchFamily="49" charset="0"/>
                <a:cs typeface="Consolas" panose="020B0609020204030204" pitchFamily="49" charset="0"/>
              </a:rPr>
              <a:t>browser.find_element_by_css_selector</a:t>
            </a:r>
            <a:r>
              <a:rPr lang="en-US" sz="2100" dirty="0">
                <a:latin typeface="Consolas" panose="020B0609020204030204" pitchFamily="49" charset="0"/>
                <a:cs typeface="Consolas" panose="020B0609020204030204" pitchFamily="49" charset="0"/>
              </a:rPr>
              <a:t>('.entry-content &gt; </a:t>
            </a:r>
            <a:r>
              <a:rPr lang="en-US" sz="2100" dirty="0" err="1">
                <a:latin typeface="Consolas" panose="020B0609020204030204" pitchFamily="49" charset="0"/>
                <a:cs typeface="Consolas" panose="020B0609020204030204" pitchFamily="49" charset="0"/>
              </a:rPr>
              <a:t>ol:nth-child</a:t>
            </a:r>
            <a:r>
              <a:rPr lang="en-US" sz="2100" dirty="0">
                <a:latin typeface="Consolas" panose="020B0609020204030204" pitchFamily="49" charset="0"/>
                <a:cs typeface="Consolas" panose="020B0609020204030204" pitchFamily="49" charset="0"/>
              </a:rPr>
              <a:t>(15) &gt; </a:t>
            </a:r>
            <a:r>
              <a:rPr lang="en-US" sz="2100" dirty="0" err="1">
                <a:latin typeface="Consolas" panose="020B0609020204030204" pitchFamily="49" charset="0"/>
                <a:cs typeface="Consolas" panose="020B0609020204030204" pitchFamily="49" charset="0"/>
              </a:rPr>
              <a:t>li:nth-child</a:t>
            </a:r>
            <a:r>
              <a:rPr lang="en-US" sz="2100" dirty="0">
                <a:latin typeface="Consolas" panose="020B0609020204030204" pitchFamily="49" charset="0"/>
                <a:cs typeface="Consolas" panose="020B0609020204030204" pitchFamily="49" charset="0"/>
              </a:rPr>
              <a:t>(1) &gt; a:nth-child(1)')</a:t>
            </a:r>
          </a:p>
          <a:p>
            <a:pPr marL="0" indent="0">
              <a:buNone/>
            </a:pP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&gt;&gt;&gt; </a:t>
            </a:r>
            <a:r>
              <a:rPr lang="en-US" sz="2100" dirty="0" err="1">
                <a:latin typeface="Consolas" panose="020B0609020204030204" pitchFamily="49" charset="0"/>
                <a:cs typeface="Consolas" panose="020B0609020204030204" pitchFamily="49" charset="0"/>
              </a:rPr>
              <a:t>elem.click</a:t>
            </a:r>
            <a:r>
              <a:rPr lang="en-US" sz="2100" dirty="0">
                <a:latin typeface="Consolas" panose="020B0609020204030204" pitchFamily="49" charset="0"/>
                <a:cs typeface="Consolas" panose="020B0609020204030204" pitchFamily="49" charset="0"/>
              </a:rPr>
              <a:t>()</a:t>
            </a:r>
          </a:p>
          <a:p>
            <a:pPr marL="0" indent="0">
              <a:buNone/>
            </a:pPr>
            <a:r>
              <a:rPr lang="en-US" sz="2100" dirty="0">
                <a:latin typeface="Consolas" panose="020B0609020204030204" pitchFamily="49" charset="0"/>
                <a:cs typeface="Consolas" panose="020B0609020204030204" pitchFamily="49" charset="0"/>
              </a:rPr>
              <a:t>&gt;&gt;&gt; </a:t>
            </a:r>
            <a:r>
              <a:rPr lang="en-US" sz="2100" dirty="0" err="1">
                <a:latin typeface="Consolas" panose="020B0609020204030204" pitchFamily="49" charset="0"/>
                <a:cs typeface="Consolas" panose="020B0609020204030204" pitchFamily="49" charset="0"/>
              </a:rPr>
              <a:t>browser.quit</a:t>
            </a:r>
            <a:r>
              <a:rPr lang="en-US" sz="21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65381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
        <p:nvSpPr>
          <p:cNvPr id="3" name="Content Placeholder 2"/>
          <p:cNvSpPr>
            <a:spLocks noGrp="1"/>
          </p:cNvSpPr>
          <p:nvPr>
            <p:ph idx="1"/>
          </p:nvPr>
        </p:nvSpPr>
        <p:spPr/>
        <p:txBody>
          <a:bodyPr>
            <a:noAutofit/>
          </a:bodyPr>
          <a:lstStyle/>
          <a:p>
            <a:pPr marL="0" indent="0">
              <a:buNone/>
            </a:pPr>
            <a:r>
              <a:rPr lang="en-US" sz="2100" dirty="0" smtClean="0">
                <a:latin typeface="Consolas" panose="020B0609020204030204" pitchFamily="49" charset="0"/>
                <a:cs typeface="Consolas" panose="020B0609020204030204" pitchFamily="49" charset="0"/>
              </a:rPr>
              <a:t>&gt;&gt;&gt; from selenium import </a:t>
            </a:r>
            <a:r>
              <a:rPr lang="en-US" sz="2100" dirty="0" err="1" smtClean="0">
                <a:latin typeface="Consolas" panose="020B0609020204030204" pitchFamily="49" charset="0"/>
                <a:cs typeface="Consolas" panose="020B0609020204030204" pitchFamily="49" charset="0"/>
              </a:rPr>
              <a:t>webdriver</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&gt;&gt;&gt; browser = </a:t>
            </a:r>
            <a:r>
              <a:rPr lang="en-US" sz="2100" dirty="0" err="1" smtClean="0">
                <a:latin typeface="Consolas" panose="020B0609020204030204" pitchFamily="49" charset="0"/>
                <a:cs typeface="Consolas" panose="020B0609020204030204" pitchFamily="49" charset="0"/>
              </a:rPr>
              <a:t>webdriver.Firefox</a:t>
            </a:r>
            <a:r>
              <a:rPr lang="en-US" sz="2100" dirty="0" smtClean="0">
                <a:latin typeface="Consolas" panose="020B0609020204030204" pitchFamily="49" charset="0"/>
                <a:cs typeface="Consolas" panose="020B0609020204030204" pitchFamily="49" charset="0"/>
              </a:rPr>
              <a:t>()</a:t>
            </a:r>
          </a:p>
          <a:p>
            <a:pPr marL="0" indent="0">
              <a:buNone/>
            </a:pPr>
            <a:r>
              <a:rPr lang="en-US" sz="2100" dirty="0" smtClean="0">
                <a:solidFill>
                  <a:srgbClr val="A1CC14"/>
                </a:solidFill>
                <a:latin typeface="Consolas" panose="020B0609020204030204" pitchFamily="49" charset="0"/>
                <a:cs typeface="Consolas" panose="020B0609020204030204" pitchFamily="49" charset="0"/>
              </a:rPr>
              <a:t>&gt;&gt;&gt; </a:t>
            </a:r>
            <a:r>
              <a:rPr lang="en-US" sz="2100" dirty="0" err="1" smtClean="0">
                <a:solidFill>
                  <a:srgbClr val="A1CC14"/>
                </a:solidFill>
                <a:latin typeface="Consolas" panose="020B0609020204030204" pitchFamily="49" charset="0"/>
                <a:cs typeface="Consolas" panose="020B0609020204030204" pitchFamily="49" charset="0"/>
              </a:rPr>
              <a:t>browser.get</a:t>
            </a:r>
            <a:r>
              <a:rPr lang="en-US" sz="2100" dirty="0">
                <a:solidFill>
                  <a:srgbClr val="A1CC14"/>
                </a:solidFill>
                <a:latin typeface="Consolas" panose="020B0609020204030204" pitchFamily="49" charset="0"/>
                <a:cs typeface="Consolas" panose="020B0609020204030204" pitchFamily="49" charset="0"/>
              </a:rPr>
              <a:t>('https://automatetheboringstuff.com</a:t>
            </a:r>
            <a:r>
              <a:rPr lang="en-US" sz="2100" dirty="0" smtClean="0">
                <a:solidFill>
                  <a:srgbClr val="A1CC14"/>
                </a:solidFill>
                <a:latin typeface="Consolas" panose="020B0609020204030204" pitchFamily="49" charset="0"/>
                <a:cs typeface="Consolas" panose="020B0609020204030204" pitchFamily="49" charset="0"/>
              </a:rPr>
              <a:t>')</a:t>
            </a:r>
          </a:p>
          <a:p>
            <a:pPr marL="0" indent="0">
              <a:buNone/>
            </a:pPr>
            <a:endParaRPr lang="en-US" sz="2100" dirty="0">
              <a:latin typeface="Consolas" panose="020B0609020204030204" pitchFamily="49" charset="0"/>
              <a:cs typeface="Consolas" panose="020B0609020204030204" pitchFamily="49" charset="0"/>
            </a:endParaRPr>
          </a:p>
          <a:p>
            <a:pPr marL="0" indent="0">
              <a:buNone/>
            </a:pPr>
            <a:r>
              <a:rPr lang="en-US" sz="2100" dirty="0">
                <a:latin typeface="Consolas" panose="020B0609020204030204" pitchFamily="49" charset="0"/>
                <a:cs typeface="Consolas" panose="020B0609020204030204" pitchFamily="49" charset="0"/>
              </a:rPr>
              <a:t>&gt;&gt;&gt; </a:t>
            </a:r>
            <a:r>
              <a:rPr lang="en-US" sz="2100" dirty="0" err="1">
                <a:latin typeface="Consolas" panose="020B0609020204030204" pitchFamily="49" charset="0"/>
                <a:cs typeface="Consolas" panose="020B0609020204030204" pitchFamily="49" charset="0"/>
              </a:rPr>
              <a:t>elem</a:t>
            </a:r>
            <a:r>
              <a:rPr lang="en-US" sz="2100" dirty="0">
                <a:latin typeface="Consolas" panose="020B0609020204030204" pitchFamily="49" charset="0"/>
                <a:cs typeface="Consolas" panose="020B0609020204030204" pitchFamily="49" charset="0"/>
              </a:rPr>
              <a:t> = </a:t>
            </a:r>
            <a:r>
              <a:rPr lang="en-US" sz="2100" dirty="0" err="1">
                <a:latin typeface="Consolas" panose="020B0609020204030204" pitchFamily="49" charset="0"/>
                <a:cs typeface="Consolas" panose="020B0609020204030204" pitchFamily="49" charset="0"/>
              </a:rPr>
              <a:t>browser.find_element_by_css_selector</a:t>
            </a:r>
            <a:r>
              <a:rPr lang="en-US" sz="2100" dirty="0">
                <a:latin typeface="Consolas" panose="020B0609020204030204" pitchFamily="49" charset="0"/>
                <a:cs typeface="Consolas" panose="020B0609020204030204" pitchFamily="49" charset="0"/>
              </a:rPr>
              <a:t>('.entry-content &gt; </a:t>
            </a:r>
            <a:r>
              <a:rPr lang="en-US" sz="2100" dirty="0" err="1">
                <a:latin typeface="Consolas" panose="020B0609020204030204" pitchFamily="49" charset="0"/>
                <a:cs typeface="Consolas" panose="020B0609020204030204" pitchFamily="49" charset="0"/>
              </a:rPr>
              <a:t>ol:nth-child</a:t>
            </a:r>
            <a:r>
              <a:rPr lang="en-US" sz="2100" dirty="0">
                <a:latin typeface="Consolas" panose="020B0609020204030204" pitchFamily="49" charset="0"/>
                <a:cs typeface="Consolas" panose="020B0609020204030204" pitchFamily="49" charset="0"/>
              </a:rPr>
              <a:t>(15) &gt; </a:t>
            </a:r>
            <a:r>
              <a:rPr lang="en-US" sz="2100" dirty="0" err="1">
                <a:latin typeface="Consolas" panose="020B0609020204030204" pitchFamily="49" charset="0"/>
                <a:cs typeface="Consolas" panose="020B0609020204030204" pitchFamily="49" charset="0"/>
              </a:rPr>
              <a:t>li:nth-child</a:t>
            </a:r>
            <a:r>
              <a:rPr lang="en-US" sz="2100" dirty="0">
                <a:latin typeface="Consolas" panose="020B0609020204030204" pitchFamily="49" charset="0"/>
                <a:cs typeface="Consolas" panose="020B0609020204030204" pitchFamily="49" charset="0"/>
              </a:rPr>
              <a:t>(1) &gt; a:nth-child(1)')</a:t>
            </a:r>
          </a:p>
          <a:p>
            <a:pPr marL="0" indent="0">
              <a:buNone/>
            </a:pP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&gt;&gt;&gt; </a:t>
            </a:r>
            <a:r>
              <a:rPr lang="en-US" sz="2100" dirty="0" err="1">
                <a:latin typeface="Consolas" panose="020B0609020204030204" pitchFamily="49" charset="0"/>
                <a:cs typeface="Consolas" panose="020B0609020204030204" pitchFamily="49" charset="0"/>
              </a:rPr>
              <a:t>elem.click</a:t>
            </a:r>
            <a:r>
              <a:rPr lang="en-US" sz="2100" dirty="0">
                <a:latin typeface="Consolas" panose="020B0609020204030204" pitchFamily="49" charset="0"/>
                <a:cs typeface="Consolas" panose="020B0609020204030204" pitchFamily="49" charset="0"/>
              </a:rPr>
              <a:t>()</a:t>
            </a:r>
          </a:p>
          <a:p>
            <a:pPr marL="0" indent="0">
              <a:buNone/>
            </a:pPr>
            <a:r>
              <a:rPr lang="en-US" sz="2100" dirty="0">
                <a:latin typeface="Consolas" panose="020B0609020204030204" pitchFamily="49" charset="0"/>
                <a:cs typeface="Consolas" panose="020B0609020204030204" pitchFamily="49" charset="0"/>
              </a:rPr>
              <a:t>&gt;&gt;&gt; </a:t>
            </a:r>
            <a:r>
              <a:rPr lang="en-US" sz="2100" dirty="0" err="1">
                <a:latin typeface="Consolas" panose="020B0609020204030204" pitchFamily="49" charset="0"/>
                <a:cs typeface="Consolas" panose="020B0609020204030204" pitchFamily="49" charset="0"/>
              </a:rPr>
              <a:t>browser.quit</a:t>
            </a:r>
            <a:r>
              <a:rPr lang="en-US" sz="21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65381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5655</TotalTime>
  <Words>1301</Words>
  <Application>Microsoft Office PowerPoint</Application>
  <PresentationFormat>On-screen Show (4:3)</PresentationFormat>
  <Paragraphs>259</Paragraphs>
  <Slides>26</Slides>
  <Notes>13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Automating Your  Browser and Desktop Apps (with Python)</vt:lpstr>
      <vt:lpstr>Hi, I’m Al.</vt:lpstr>
      <vt:lpstr>Web Scraping</vt:lpstr>
      <vt:lpstr>PowerPoint Presentation</vt:lpstr>
      <vt:lpstr>Selenium</vt:lpstr>
      <vt:lpstr>Selenium</vt:lpstr>
      <vt:lpstr>Selenium</vt:lpstr>
      <vt:lpstr>Selenium</vt:lpstr>
      <vt:lpstr>Selenium</vt:lpstr>
      <vt:lpstr>Selenium</vt:lpstr>
      <vt:lpstr>Selenium</vt:lpstr>
      <vt:lpstr>Selenium</vt:lpstr>
      <vt:lpstr>CSS Selector Syntax</vt:lpstr>
      <vt:lpstr>Clicking and Typing</vt:lpstr>
      <vt:lpstr>Misc Browser Stuff</vt:lpstr>
      <vt:lpstr>Reading Data from the Web Page</vt:lpstr>
      <vt:lpstr>GUI Automation</vt:lpstr>
      <vt:lpstr>Installing PyAutoGUI</vt:lpstr>
      <vt:lpstr>Mouse Control</vt:lpstr>
      <vt:lpstr>Keyboard Control</vt:lpstr>
      <vt:lpstr>WARNING</vt:lpstr>
      <vt:lpstr>Failsafe</vt:lpstr>
      <vt:lpstr>Image Recognition</vt:lpstr>
      <vt:lpstr>What is GUI automation used for?</vt:lpstr>
      <vt:lpstr>THE GOAL: Cheating at Flash Games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IDLE Reimagined</dc:title>
  <dc:creator>Al</dc:creator>
  <cp:lastModifiedBy>Al</cp:lastModifiedBy>
  <cp:revision>108</cp:revision>
  <dcterms:created xsi:type="dcterms:W3CDTF">2015-03-30T02:31:55Z</dcterms:created>
  <dcterms:modified xsi:type="dcterms:W3CDTF">2015-07-31T18:17:49Z</dcterms:modified>
</cp:coreProperties>
</file>