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ONLYOFFICE/8.3.3.21</Application>
  <PresentationFormat>On-screen Show (4:3)</PresentationFormat>
  <Paragraphs>1</Paragraphs>
  <Slides>1</Slides>
  <Notes>1</Notes>
  <HiddenSlides>0</HiddenSlides>
  <MMClips>0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</cp:coreProperties>
</file>