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/>
    <p:restoredTop sz="94666"/>
  </p:normalViewPr>
  <p:slideViewPr>
    <p:cSldViewPr snapToGrid="0" snapToObjects="1">
      <p:cViewPr varScale="1">
        <p:scale>
          <a:sx n="72" d="100"/>
          <a:sy n="72" d="100"/>
        </p:scale>
        <p:origin x="22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illmatic/thesis" TargetMode="Externa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541520" cy="4268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persistence in MLB </a:t>
            </a:r>
            <a:r>
              <a:rPr lang="en-US" smtClean="0"/>
              <a:t>Free Agency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Chris Hua / Wharton Senior Thesis</a:t>
            </a:r>
          </a:p>
          <a:p>
            <a:r>
              <a:rPr lang="en-US" dirty="0" smtClean="0"/>
              <a:t>16 November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</a:p>
          <a:p>
            <a:r>
              <a:rPr lang="en-US" dirty="0" smtClean="0"/>
              <a:t>Context and importance</a:t>
            </a:r>
          </a:p>
          <a:p>
            <a:r>
              <a:rPr lang="en-US" dirty="0" smtClean="0"/>
              <a:t>Current work</a:t>
            </a:r>
          </a:p>
          <a:p>
            <a:r>
              <a:rPr lang="en-US" dirty="0" smtClean="0"/>
              <a:t>Planned methodology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5611906" cy="4952492"/>
          </a:xfrm>
        </p:spPr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2133600"/>
            <a:ext cx="10981763" cy="4090621"/>
          </a:xfrm>
        </p:spPr>
        <p:txBody>
          <a:bodyPr/>
          <a:lstStyle/>
          <a:p>
            <a:r>
              <a:rPr lang="en-US" sz="2800" dirty="0" smtClean="0"/>
              <a:t>Do certain MLB teams consistently outperform others in picking </a:t>
            </a:r>
            <a:r>
              <a:rPr lang="en-US" sz="2800" smtClean="0"/>
              <a:t>free agents?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336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29" y="1631576"/>
            <a:ext cx="10802469" cy="459264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Certain performance traits are/were undervalued.</a:t>
            </a:r>
          </a:p>
          <a:p>
            <a:r>
              <a:rPr lang="en-US" sz="2800" dirty="0" smtClean="0"/>
              <a:t>Performance </a:t>
            </a:r>
          </a:p>
          <a:p>
            <a:r>
              <a:rPr lang="en-US" sz="2800" dirty="0" smtClean="0"/>
              <a:t>Certain MLB teams can consistently price players, in free agency, better than other teams.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28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agent contracts are a massive expense</a:t>
            </a:r>
          </a:p>
          <a:p>
            <a:pPr lvl="1"/>
            <a:r>
              <a:rPr lang="en-US" dirty="0" smtClean="0"/>
              <a:t>better pricing = more efficient allocation</a:t>
            </a:r>
          </a:p>
          <a:p>
            <a:pPr lvl="1"/>
            <a:r>
              <a:rPr lang="en-US" dirty="0" smtClean="0"/>
              <a:t>$533M in 2015</a:t>
            </a:r>
            <a:endParaRPr lang="en-US" dirty="0"/>
          </a:p>
          <a:p>
            <a:r>
              <a:rPr lang="en-US" dirty="0" smtClean="0"/>
              <a:t>Applying finance methodologies (performance persistence) to sports</a:t>
            </a:r>
          </a:p>
          <a:p>
            <a:r>
              <a:rPr lang="en-US" dirty="0" smtClean="0"/>
              <a:t>Why MLB?</a:t>
            </a:r>
          </a:p>
          <a:p>
            <a:pPr lvl="1"/>
            <a:r>
              <a:rPr lang="en-US" dirty="0" smtClean="0"/>
              <a:t>Lots of salary and performance data readily available</a:t>
            </a:r>
          </a:p>
          <a:p>
            <a:pPr lvl="1"/>
            <a:r>
              <a:rPr lang="en-US" dirty="0" smtClean="0"/>
              <a:t>Few restrictions on salary: luxury tax is weakest in American pro sports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Baseball-Reference</a:t>
            </a:r>
          </a:p>
          <a:p>
            <a:pPr lvl="1"/>
            <a:r>
              <a:rPr lang="en-US" dirty="0" smtClean="0"/>
              <a:t>Historical transactions (e.g. free agent)</a:t>
            </a:r>
          </a:p>
          <a:p>
            <a:r>
              <a:rPr lang="en-US" dirty="0" smtClean="0"/>
              <a:t>Sean </a:t>
            </a:r>
            <a:r>
              <a:rPr lang="en-US" dirty="0" err="1" smtClean="0"/>
              <a:t>Lahman’s</a:t>
            </a:r>
            <a:r>
              <a:rPr lang="en-US" dirty="0" smtClean="0"/>
              <a:t> Baseball DB</a:t>
            </a:r>
          </a:p>
          <a:p>
            <a:pPr lvl="1"/>
            <a:r>
              <a:rPr lang="en-US" dirty="0" smtClean="0"/>
              <a:t>Player game statistics, salary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Reproducible, extensive data pipeline in R</a:t>
            </a:r>
          </a:p>
          <a:p>
            <a:pPr lvl="1"/>
            <a:r>
              <a:rPr lang="en-US" dirty="0" smtClean="0"/>
              <a:t>Load and get free agent transactions and yearly salaries in 1 line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github.com/stillmatic/thesis</a:t>
            </a:r>
            <a:endParaRPr lang="en-US" dirty="0" smtClean="0"/>
          </a:p>
          <a:p>
            <a:r>
              <a:rPr lang="en-US" dirty="0" smtClean="0"/>
              <a:t>Subset to only players switching teams</a:t>
            </a:r>
          </a:p>
          <a:p>
            <a:pPr lvl="1"/>
            <a:r>
              <a:rPr lang="en-US" dirty="0" smtClean="0"/>
              <a:t>Often done in literature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396644"/>
            <a:ext cx="6225100" cy="251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related problems to answer:</a:t>
            </a:r>
          </a:p>
          <a:p>
            <a:pPr lvl="1"/>
            <a:r>
              <a:rPr lang="en-US" dirty="0"/>
              <a:t>Model salaries paid as function of previous performance</a:t>
            </a:r>
          </a:p>
          <a:p>
            <a:pPr lvl="1"/>
            <a:r>
              <a:rPr lang="en-US" dirty="0"/>
              <a:t>Which performance measures best explain salary </a:t>
            </a:r>
            <a:r>
              <a:rPr lang="en-US" dirty="0" smtClean="0"/>
              <a:t>amounts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Linear regression on lagged indicators of performance vs yearly salary</a:t>
            </a:r>
          </a:p>
          <a:p>
            <a:pPr lvl="1"/>
            <a:r>
              <a:rPr lang="en-US" dirty="0" smtClean="0"/>
              <a:t>Last years, average of last 3 years, and best of last 3 years</a:t>
            </a:r>
          </a:p>
          <a:p>
            <a:pPr lvl="1"/>
            <a:r>
              <a:rPr lang="en-US" dirty="0" smtClean="0"/>
              <a:t>Performance indicators include 	</a:t>
            </a:r>
          </a:p>
          <a:p>
            <a:pPr lvl="1"/>
            <a:r>
              <a:rPr lang="en-US" dirty="0"/>
              <a:t>Will also try to control for length of contract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</a:t>
            </a:r>
            <a:r>
              <a:rPr lang="en-US" dirty="0" err="1" smtClean="0"/>
              <a:t>changepoint</a:t>
            </a:r>
            <a:r>
              <a:rPr lang="en-US" dirty="0" smtClean="0"/>
              <a:t> detection</a:t>
            </a:r>
          </a:p>
          <a:p>
            <a:r>
              <a:rPr lang="en-US" dirty="0" smtClean="0"/>
              <a:t>Outlier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0A845BBA-79DB-48B1-B20E-7DB1D92248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812</TotalTime>
  <Words>230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Schoolbook</vt:lpstr>
      <vt:lpstr>Corbel</vt:lpstr>
      <vt:lpstr>Arial</vt:lpstr>
      <vt:lpstr>Headlines</vt:lpstr>
      <vt:lpstr>Performance persistence in MLB Free Agency</vt:lpstr>
      <vt:lpstr>Outline</vt:lpstr>
      <vt:lpstr>Research question</vt:lpstr>
      <vt:lpstr>Hypotheses</vt:lpstr>
      <vt:lpstr>Context and importance</vt:lpstr>
      <vt:lpstr>Data</vt:lpstr>
      <vt:lpstr>Current work</vt:lpstr>
      <vt:lpstr>Modelling salaries</vt:lpstr>
      <vt:lpstr>Modelling change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persistence in MLB Free Agency</dc:title>
  <dc:creator>Chris Hua</dc:creator>
  <cp:lastModifiedBy>Chris Hua</cp:lastModifiedBy>
  <cp:revision>17</cp:revision>
  <dcterms:created xsi:type="dcterms:W3CDTF">2016-11-16T05:23:38Z</dcterms:created>
  <dcterms:modified xsi:type="dcterms:W3CDTF">2016-11-16T18:56:37Z</dcterms:modified>
</cp:coreProperties>
</file>