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5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5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2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F478-FCA7-B64B-93F2-AC22EC5A7C21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41B1-866D-CE4D-858C-CA1051F7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BL_Vgamma_dist_grou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24" y="1016035"/>
            <a:ext cx="3771839" cy="2138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4686" y="5291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PBL</a:t>
            </a:r>
            <a:endParaRPr lang="en-US" dirty="0"/>
          </a:p>
        </p:txBody>
      </p:sp>
      <p:pic>
        <p:nvPicPr>
          <p:cNvPr id="6" name="Picture 5" descr="IEL_Vgamma_dist_grou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71" y="1016035"/>
            <a:ext cx="3758432" cy="2130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9202" y="5291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052" y="159789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absolute % of patients that express a given gamma based on their diagnosis</a:t>
            </a:r>
            <a:endParaRPr lang="en-US" dirty="0"/>
          </a:p>
        </p:txBody>
      </p:sp>
      <p:pic>
        <p:nvPicPr>
          <p:cNvPr id="2" name="Picture 1" descr="gamma_tissue_all_grou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21" y="3120752"/>
            <a:ext cx="3192759" cy="2042783"/>
          </a:xfrm>
          <a:prstGeom prst="rect">
            <a:avLst/>
          </a:prstGeom>
        </p:spPr>
      </p:pic>
      <p:pic>
        <p:nvPicPr>
          <p:cNvPr id="3" name="Picture 2" descr="gamma_tissue_contro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6" y="5088519"/>
            <a:ext cx="2765601" cy="1769481"/>
          </a:xfrm>
          <a:prstGeom prst="rect">
            <a:avLst/>
          </a:prstGeom>
        </p:spPr>
      </p:pic>
      <p:pic>
        <p:nvPicPr>
          <p:cNvPr id="10" name="Picture 9" descr="gamma_tissue_activ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50" y="5083425"/>
            <a:ext cx="2725300" cy="1743695"/>
          </a:xfrm>
          <a:prstGeom prst="rect">
            <a:avLst/>
          </a:prstGeom>
        </p:spPr>
      </p:pic>
      <p:pic>
        <p:nvPicPr>
          <p:cNvPr id="11" name="Picture 10" descr="gamma_tissue_GFD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49" y="5083425"/>
            <a:ext cx="2723651" cy="17426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93351" y="4898759"/>
            <a:ext cx="88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9912" y="2963079"/>
            <a:ext cx="42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90225" y="4898759"/>
            <a:ext cx="76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91069" y="489875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3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ge_diversity_active_i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0" y="1186465"/>
            <a:ext cx="3174836" cy="1800076"/>
          </a:xfrm>
          <a:prstGeom prst="rect">
            <a:avLst/>
          </a:prstGeom>
        </p:spPr>
      </p:pic>
      <p:pic>
        <p:nvPicPr>
          <p:cNvPr id="5" name="Picture 4" descr="sex_diversity_active_i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58" y="1187574"/>
            <a:ext cx="3174836" cy="1800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9390" y="1001798"/>
            <a:ext cx="6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2522" y="1034053"/>
            <a:ext cx="5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1412" y="188132"/>
            <a:ext cx="4301177" cy="369332"/>
          </a:xfrm>
          <a:prstGeom prst="rect">
            <a:avLst/>
          </a:prstGeom>
          <a:noFill/>
          <a:ln>
            <a:solidFill>
              <a:srgbClr val="8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Analyzing the bimodal diversity in Active IEL</a:t>
            </a:r>
            <a:endParaRPr lang="en-US" dirty="0"/>
          </a:p>
        </p:txBody>
      </p:sp>
      <p:pic>
        <p:nvPicPr>
          <p:cNvPr id="9" name="Picture 8" descr="cellcount_diversity_active_ie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2" y="3171208"/>
            <a:ext cx="3164904" cy="17944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1686" y="2986541"/>
            <a:ext cx="113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Count</a:t>
            </a:r>
            <a:endParaRPr lang="en-US" dirty="0"/>
          </a:p>
        </p:txBody>
      </p:sp>
      <p:pic>
        <p:nvPicPr>
          <p:cNvPr id="11" name="Picture 10" descr="gdfreq_diversity_active_ie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58" y="3172315"/>
            <a:ext cx="3164904" cy="17944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62502" y="2987650"/>
            <a:ext cx="128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TCRgd</a:t>
            </a:r>
            <a:r>
              <a:rPr lang="en-US" dirty="0" smtClean="0"/>
              <a:t> </a:t>
            </a:r>
            <a:r>
              <a:rPr lang="en-US" dirty="0" err="1" smtClean="0"/>
              <a:t>Freq</a:t>
            </a:r>
            <a:endParaRPr lang="en-US" dirty="0"/>
          </a:p>
        </p:txBody>
      </p:sp>
      <p:pic>
        <p:nvPicPr>
          <p:cNvPr id="13" name="Picture 12" descr="sortday_diversity_active_iel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0" y="5057923"/>
            <a:ext cx="3174836" cy="18000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75761" y="490517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Toufic Mayassi</dc:creator>
  <cp:lastModifiedBy>Toufic Mayassi</cp:lastModifiedBy>
  <cp:revision>9</cp:revision>
  <dcterms:created xsi:type="dcterms:W3CDTF">2016-04-14T16:27:36Z</dcterms:created>
  <dcterms:modified xsi:type="dcterms:W3CDTF">2016-04-14T20:52:52Z</dcterms:modified>
</cp:coreProperties>
</file>