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70" r:id="rId2"/>
    <p:sldId id="306" r:id="rId3"/>
    <p:sldId id="298" r:id="rId4"/>
    <p:sldId id="307" r:id="rId5"/>
    <p:sldId id="308" r:id="rId6"/>
    <p:sldId id="325" r:id="rId7"/>
    <p:sldId id="310" r:id="rId8"/>
    <p:sldId id="309" r:id="rId9"/>
    <p:sldId id="316" r:id="rId10"/>
    <p:sldId id="311" r:id="rId11"/>
    <p:sldId id="312" r:id="rId12"/>
    <p:sldId id="314" r:id="rId13"/>
    <p:sldId id="313" r:id="rId14"/>
    <p:sldId id="318" r:id="rId15"/>
    <p:sldId id="315" r:id="rId16"/>
    <p:sldId id="317" r:id="rId17"/>
    <p:sldId id="319" r:id="rId18"/>
    <p:sldId id="320" r:id="rId19"/>
    <p:sldId id="321" r:id="rId20"/>
    <p:sldId id="322" r:id="rId21"/>
    <p:sldId id="323" r:id="rId22"/>
    <p:sldId id="324" r:id="rId23"/>
    <p:sldId id="327" r:id="rId24"/>
    <p:sldId id="328" r:id="rId25"/>
    <p:sldId id="329" r:id="rId26"/>
    <p:sldId id="326" r:id="rId27"/>
    <p:sldId id="302" r:id="rId28"/>
    <p:sldId id="305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A93E"/>
    <a:srgbClr val="3FB838"/>
    <a:srgbClr val="00AEEF"/>
    <a:srgbClr val="00C600"/>
    <a:srgbClr val="FBFBFB"/>
    <a:srgbClr val="FFDC30"/>
    <a:srgbClr val="F86161"/>
    <a:srgbClr val="ECECEC"/>
    <a:srgbClr val="71DC9B"/>
    <a:srgbClr val="A6E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0" autoAdjust="0"/>
    <p:restoredTop sz="96012" autoAdjust="0"/>
  </p:normalViewPr>
  <p:slideViewPr>
    <p:cSldViewPr snapToGrid="0" showGuides="1">
      <p:cViewPr varScale="1">
        <p:scale>
          <a:sx n="71" d="100"/>
          <a:sy n="71" d="100"/>
        </p:scale>
        <p:origin x="-924" y="-72"/>
      </p:cViewPr>
      <p:guideLst>
        <p:guide orient="horz" pos="22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82B93-D878-4220-82A0-3D8A37C64810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4396F-7CC6-42E5-83BE-72592AAF9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51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5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1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76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5729005"/>
      </p:ext>
    </p:extLst>
  </p:cSld>
  <p:clrMapOvr>
    <a:masterClrMapping/>
  </p:clrMapOvr>
  <p:transition spd="slow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1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768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45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7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4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82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1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3DB7C-2D6B-4C00-98DC-0DA6EC76AE3B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07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eixin.qq.com/miniprogram/dev/api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192000" cy="4686300"/>
            <a:chOff x="0" y="0"/>
            <a:chExt cx="12192000" cy="468630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12192000" cy="4686300"/>
            </a:xfrm>
            <a:prstGeom prst="rect">
              <a:avLst/>
            </a:prstGeom>
            <a:solidFill>
              <a:srgbClr val="30B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5851686" y="288502"/>
              <a:ext cx="6173788" cy="4003674"/>
              <a:chOff x="5689761" y="364702"/>
              <a:chExt cx="6173788" cy="4003674"/>
            </a:xfrm>
          </p:grpSpPr>
          <p:sp>
            <p:nvSpPr>
              <p:cNvPr id="249" name="Freeform 6"/>
              <p:cNvSpPr>
                <a:spLocks noEditPoints="1"/>
              </p:cNvSpPr>
              <p:nvPr/>
            </p:nvSpPr>
            <p:spPr bwMode="auto">
              <a:xfrm>
                <a:off x="8901274" y="1504527"/>
                <a:ext cx="393700" cy="382587"/>
              </a:xfrm>
              <a:custGeom>
                <a:avLst/>
                <a:gdLst>
                  <a:gd name="T0" fmla="*/ 34 w 35"/>
                  <a:gd name="T1" fmla="*/ 8 h 34"/>
                  <a:gd name="T2" fmla="*/ 28 w 35"/>
                  <a:gd name="T3" fmla="*/ 8 h 34"/>
                  <a:gd name="T4" fmla="*/ 28 w 35"/>
                  <a:gd name="T5" fmla="*/ 7 h 34"/>
                  <a:gd name="T6" fmla="*/ 27 w 35"/>
                  <a:gd name="T7" fmla="*/ 2 h 34"/>
                  <a:gd name="T8" fmla="*/ 24 w 35"/>
                  <a:gd name="T9" fmla="*/ 0 h 34"/>
                  <a:gd name="T10" fmla="*/ 22 w 35"/>
                  <a:gd name="T11" fmla="*/ 2 h 34"/>
                  <a:gd name="T12" fmla="*/ 21 w 35"/>
                  <a:gd name="T13" fmla="*/ 7 h 34"/>
                  <a:gd name="T14" fmla="*/ 21 w 35"/>
                  <a:gd name="T15" fmla="*/ 8 h 34"/>
                  <a:gd name="T16" fmla="*/ 14 w 35"/>
                  <a:gd name="T17" fmla="*/ 8 h 34"/>
                  <a:gd name="T18" fmla="*/ 14 w 35"/>
                  <a:gd name="T19" fmla="*/ 7 h 34"/>
                  <a:gd name="T20" fmla="*/ 13 w 35"/>
                  <a:gd name="T21" fmla="*/ 2 h 34"/>
                  <a:gd name="T22" fmla="*/ 11 w 35"/>
                  <a:gd name="T23" fmla="*/ 0 h 34"/>
                  <a:gd name="T24" fmla="*/ 8 w 35"/>
                  <a:gd name="T25" fmla="*/ 2 h 34"/>
                  <a:gd name="T26" fmla="*/ 7 w 35"/>
                  <a:gd name="T27" fmla="*/ 7 h 34"/>
                  <a:gd name="T28" fmla="*/ 7 w 35"/>
                  <a:gd name="T29" fmla="*/ 8 h 34"/>
                  <a:gd name="T30" fmla="*/ 0 w 35"/>
                  <a:gd name="T31" fmla="*/ 8 h 34"/>
                  <a:gd name="T32" fmla="*/ 0 w 35"/>
                  <a:gd name="T33" fmla="*/ 9 h 34"/>
                  <a:gd name="T34" fmla="*/ 0 w 35"/>
                  <a:gd name="T35" fmla="*/ 33 h 34"/>
                  <a:gd name="T36" fmla="*/ 0 w 35"/>
                  <a:gd name="T37" fmla="*/ 34 h 34"/>
                  <a:gd name="T38" fmla="*/ 34 w 35"/>
                  <a:gd name="T39" fmla="*/ 34 h 34"/>
                  <a:gd name="T40" fmla="*/ 35 w 35"/>
                  <a:gd name="T41" fmla="*/ 33 h 34"/>
                  <a:gd name="T42" fmla="*/ 35 w 35"/>
                  <a:gd name="T43" fmla="*/ 9 h 34"/>
                  <a:gd name="T44" fmla="*/ 34 w 35"/>
                  <a:gd name="T45" fmla="*/ 8 h 34"/>
                  <a:gd name="T46" fmla="*/ 22 w 35"/>
                  <a:gd name="T47" fmla="*/ 7 h 34"/>
                  <a:gd name="T48" fmla="*/ 23 w 35"/>
                  <a:gd name="T49" fmla="*/ 2 h 34"/>
                  <a:gd name="T50" fmla="*/ 24 w 35"/>
                  <a:gd name="T51" fmla="*/ 1 h 34"/>
                  <a:gd name="T52" fmla="*/ 26 w 35"/>
                  <a:gd name="T53" fmla="*/ 2 h 34"/>
                  <a:gd name="T54" fmla="*/ 27 w 35"/>
                  <a:gd name="T55" fmla="*/ 7 h 34"/>
                  <a:gd name="T56" fmla="*/ 27 w 35"/>
                  <a:gd name="T57" fmla="*/ 8 h 34"/>
                  <a:gd name="T58" fmla="*/ 22 w 35"/>
                  <a:gd name="T59" fmla="*/ 8 h 34"/>
                  <a:gd name="T60" fmla="*/ 22 w 35"/>
                  <a:gd name="T61" fmla="*/ 7 h 34"/>
                  <a:gd name="T62" fmla="*/ 8 w 35"/>
                  <a:gd name="T63" fmla="*/ 7 h 34"/>
                  <a:gd name="T64" fmla="*/ 9 w 35"/>
                  <a:gd name="T65" fmla="*/ 2 h 34"/>
                  <a:gd name="T66" fmla="*/ 11 w 35"/>
                  <a:gd name="T67" fmla="*/ 1 h 34"/>
                  <a:gd name="T68" fmla="*/ 12 w 35"/>
                  <a:gd name="T69" fmla="*/ 2 h 34"/>
                  <a:gd name="T70" fmla="*/ 13 w 35"/>
                  <a:gd name="T71" fmla="*/ 7 h 34"/>
                  <a:gd name="T72" fmla="*/ 13 w 35"/>
                  <a:gd name="T73" fmla="*/ 8 h 34"/>
                  <a:gd name="T74" fmla="*/ 8 w 35"/>
                  <a:gd name="T75" fmla="*/ 8 h 34"/>
                  <a:gd name="T76" fmla="*/ 8 w 35"/>
                  <a:gd name="T77" fmla="*/ 7 h 34"/>
                  <a:gd name="T78" fmla="*/ 33 w 35"/>
                  <a:gd name="T79" fmla="*/ 32 h 34"/>
                  <a:gd name="T80" fmla="*/ 32 w 35"/>
                  <a:gd name="T81" fmla="*/ 32 h 34"/>
                  <a:gd name="T82" fmla="*/ 3 w 35"/>
                  <a:gd name="T83" fmla="*/ 32 h 34"/>
                  <a:gd name="T84" fmla="*/ 2 w 35"/>
                  <a:gd name="T85" fmla="*/ 32 h 34"/>
                  <a:gd name="T86" fmla="*/ 2 w 35"/>
                  <a:gd name="T87" fmla="*/ 16 h 34"/>
                  <a:gd name="T88" fmla="*/ 3 w 35"/>
                  <a:gd name="T89" fmla="*/ 15 h 34"/>
                  <a:gd name="T90" fmla="*/ 32 w 35"/>
                  <a:gd name="T91" fmla="*/ 15 h 34"/>
                  <a:gd name="T92" fmla="*/ 33 w 35"/>
                  <a:gd name="T93" fmla="*/ 16 h 34"/>
                  <a:gd name="T94" fmla="*/ 33 w 35"/>
                  <a:gd name="T95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5" h="34">
                    <a:moveTo>
                      <a:pt x="34" y="8"/>
                    </a:move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7"/>
                      <a:pt x="28" y="7"/>
                    </a:cubicBezTo>
                    <a:cubicBezTo>
                      <a:pt x="28" y="5"/>
                      <a:pt x="27" y="3"/>
                      <a:pt x="27" y="2"/>
                    </a:cubicBezTo>
                    <a:cubicBezTo>
                      <a:pt x="27" y="1"/>
                      <a:pt x="26" y="0"/>
                      <a:pt x="24" y="0"/>
                    </a:cubicBezTo>
                    <a:cubicBezTo>
                      <a:pt x="23" y="0"/>
                      <a:pt x="22" y="1"/>
                      <a:pt x="22" y="2"/>
                    </a:cubicBezTo>
                    <a:cubicBezTo>
                      <a:pt x="22" y="3"/>
                      <a:pt x="21" y="5"/>
                      <a:pt x="21" y="7"/>
                    </a:cubicBezTo>
                    <a:cubicBezTo>
                      <a:pt x="21" y="7"/>
                      <a:pt x="21" y="8"/>
                      <a:pt x="21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8"/>
                      <a:pt x="14" y="7"/>
                      <a:pt x="14" y="7"/>
                    </a:cubicBezTo>
                    <a:cubicBezTo>
                      <a:pt x="14" y="5"/>
                      <a:pt x="13" y="3"/>
                      <a:pt x="13" y="2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9" y="0"/>
                      <a:pt x="8" y="1"/>
                      <a:pt x="8" y="2"/>
                    </a:cubicBezTo>
                    <a:cubicBezTo>
                      <a:pt x="8" y="3"/>
                      <a:pt x="7" y="5"/>
                      <a:pt x="7" y="7"/>
                    </a:cubicBezTo>
                    <a:cubicBezTo>
                      <a:pt x="7" y="7"/>
                      <a:pt x="7" y="8"/>
                      <a:pt x="7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3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8"/>
                      <a:pt x="34" y="8"/>
                    </a:cubicBezTo>
                    <a:close/>
                    <a:moveTo>
                      <a:pt x="22" y="7"/>
                    </a:moveTo>
                    <a:cubicBezTo>
                      <a:pt x="22" y="5"/>
                      <a:pt x="22" y="3"/>
                      <a:pt x="23" y="2"/>
                    </a:cubicBezTo>
                    <a:cubicBezTo>
                      <a:pt x="23" y="1"/>
                      <a:pt x="24" y="1"/>
                      <a:pt x="24" y="1"/>
                    </a:cubicBezTo>
                    <a:cubicBezTo>
                      <a:pt x="25" y="1"/>
                      <a:pt x="26" y="1"/>
                      <a:pt x="26" y="2"/>
                    </a:cubicBezTo>
                    <a:cubicBezTo>
                      <a:pt x="26" y="3"/>
                      <a:pt x="27" y="5"/>
                      <a:pt x="27" y="7"/>
                    </a:cubicBezTo>
                    <a:cubicBezTo>
                      <a:pt x="27" y="7"/>
                      <a:pt x="27" y="8"/>
                      <a:pt x="27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7"/>
                      <a:pt x="22" y="7"/>
                    </a:cubicBezTo>
                    <a:close/>
                    <a:moveTo>
                      <a:pt x="8" y="7"/>
                    </a:moveTo>
                    <a:cubicBezTo>
                      <a:pt x="8" y="5"/>
                      <a:pt x="9" y="3"/>
                      <a:pt x="9" y="2"/>
                    </a:cubicBezTo>
                    <a:cubicBezTo>
                      <a:pt x="9" y="1"/>
                      <a:pt x="10" y="1"/>
                      <a:pt x="11" y="1"/>
                    </a:cubicBezTo>
                    <a:cubicBezTo>
                      <a:pt x="11" y="1"/>
                      <a:pt x="12" y="1"/>
                      <a:pt x="12" y="2"/>
                    </a:cubicBezTo>
                    <a:cubicBezTo>
                      <a:pt x="13" y="3"/>
                      <a:pt x="13" y="5"/>
                      <a:pt x="13" y="7"/>
                    </a:cubicBezTo>
                    <a:cubicBezTo>
                      <a:pt x="13" y="7"/>
                      <a:pt x="13" y="8"/>
                      <a:pt x="13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7"/>
                      <a:pt x="8" y="7"/>
                    </a:cubicBezTo>
                    <a:close/>
                    <a:moveTo>
                      <a:pt x="33" y="32"/>
                    </a:moveTo>
                    <a:cubicBezTo>
                      <a:pt x="33" y="32"/>
                      <a:pt x="32" y="32"/>
                      <a:pt x="32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5"/>
                      <a:pt x="2" y="15"/>
                      <a:pt x="3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3" y="15"/>
                      <a:pt x="33" y="16"/>
                    </a:cubicBezTo>
                    <a:lnTo>
                      <a:pt x="33" y="3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Freeform 7"/>
              <p:cNvSpPr>
                <a:spLocks/>
              </p:cNvSpPr>
              <p:nvPr/>
            </p:nvSpPr>
            <p:spPr bwMode="auto">
              <a:xfrm>
                <a:off x="8912386" y="612352"/>
                <a:ext cx="371475" cy="147637"/>
              </a:xfrm>
              <a:custGeom>
                <a:avLst/>
                <a:gdLst>
                  <a:gd name="T0" fmla="*/ 33 w 33"/>
                  <a:gd name="T1" fmla="*/ 0 h 13"/>
                  <a:gd name="T2" fmla="*/ 29 w 33"/>
                  <a:gd name="T3" fmla="*/ 0 h 13"/>
                  <a:gd name="T4" fmla="*/ 29 w 33"/>
                  <a:gd name="T5" fmla="*/ 7 h 13"/>
                  <a:gd name="T6" fmla="*/ 27 w 33"/>
                  <a:gd name="T7" fmla="*/ 8 h 13"/>
                  <a:gd name="T8" fmla="*/ 6 w 33"/>
                  <a:gd name="T9" fmla="*/ 8 h 13"/>
                  <a:gd name="T10" fmla="*/ 4 w 33"/>
                  <a:gd name="T11" fmla="*/ 7 h 13"/>
                  <a:gd name="T12" fmla="*/ 4 w 33"/>
                  <a:gd name="T13" fmla="*/ 0 h 13"/>
                  <a:gd name="T14" fmla="*/ 0 w 33"/>
                  <a:gd name="T15" fmla="*/ 0 h 13"/>
                  <a:gd name="T16" fmla="*/ 0 w 33"/>
                  <a:gd name="T17" fmla="*/ 7 h 13"/>
                  <a:gd name="T18" fmla="*/ 6 w 33"/>
                  <a:gd name="T19" fmla="*/ 13 h 13"/>
                  <a:gd name="T20" fmla="*/ 27 w 33"/>
                  <a:gd name="T21" fmla="*/ 13 h 13"/>
                  <a:gd name="T22" fmla="*/ 33 w 33"/>
                  <a:gd name="T23" fmla="*/ 7 h 13"/>
                  <a:gd name="T24" fmla="*/ 33 w 33"/>
                  <a:gd name="T2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" h="13">
                    <a:moveTo>
                      <a:pt x="33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8"/>
                      <a:pt x="28" y="8"/>
                      <a:pt x="27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5" y="8"/>
                      <a:pt x="4" y="8"/>
                      <a:pt x="4" y="7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0"/>
                      <a:pt x="2" y="13"/>
                      <a:pt x="6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30" y="13"/>
                      <a:pt x="33" y="10"/>
                      <a:pt x="33" y="7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Freeform 8"/>
              <p:cNvSpPr>
                <a:spLocks/>
              </p:cNvSpPr>
              <p:nvPr/>
            </p:nvSpPr>
            <p:spPr bwMode="auto">
              <a:xfrm>
                <a:off x="8990174" y="421852"/>
                <a:ext cx="214313" cy="258762"/>
              </a:xfrm>
              <a:custGeom>
                <a:avLst/>
                <a:gdLst>
                  <a:gd name="T0" fmla="*/ 7 w 19"/>
                  <a:gd name="T1" fmla="*/ 1 h 23"/>
                  <a:gd name="T2" fmla="*/ 6 w 19"/>
                  <a:gd name="T3" fmla="*/ 1 h 23"/>
                  <a:gd name="T4" fmla="*/ 6 w 19"/>
                  <a:gd name="T5" fmla="*/ 13 h 23"/>
                  <a:gd name="T6" fmla="*/ 2 w 19"/>
                  <a:gd name="T7" fmla="*/ 13 h 23"/>
                  <a:gd name="T8" fmla="*/ 1 w 19"/>
                  <a:gd name="T9" fmla="*/ 14 h 23"/>
                  <a:gd name="T10" fmla="*/ 4 w 19"/>
                  <a:gd name="T11" fmla="*/ 17 h 23"/>
                  <a:gd name="T12" fmla="*/ 6 w 19"/>
                  <a:gd name="T13" fmla="*/ 19 h 23"/>
                  <a:gd name="T14" fmla="*/ 8 w 19"/>
                  <a:gd name="T15" fmla="*/ 22 h 23"/>
                  <a:gd name="T16" fmla="*/ 10 w 19"/>
                  <a:gd name="T17" fmla="*/ 22 h 23"/>
                  <a:gd name="T18" fmla="*/ 13 w 19"/>
                  <a:gd name="T19" fmla="*/ 19 h 23"/>
                  <a:gd name="T20" fmla="*/ 15 w 19"/>
                  <a:gd name="T21" fmla="*/ 17 h 23"/>
                  <a:gd name="T22" fmla="*/ 18 w 19"/>
                  <a:gd name="T23" fmla="*/ 14 h 23"/>
                  <a:gd name="T24" fmla="*/ 17 w 19"/>
                  <a:gd name="T25" fmla="*/ 13 h 23"/>
                  <a:gd name="T26" fmla="*/ 13 w 19"/>
                  <a:gd name="T27" fmla="*/ 13 h 23"/>
                  <a:gd name="T28" fmla="*/ 13 w 19"/>
                  <a:gd name="T29" fmla="*/ 1 h 23"/>
                  <a:gd name="T30" fmla="*/ 12 w 19"/>
                  <a:gd name="T31" fmla="*/ 0 h 23"/>
                  <a:gd name="T32" fmla="*/ 7 w 19"/>
                  <a:gd name="T33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23">
                    <a:moveTo>
                      <a:pt x="7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3"/>
                      <a:pt x="0" y="13"/>
                      <a:pt x="1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8"/>
                      <a:pt x="5" y="19"/>
                      <a:pt x="6" y="19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9" y="23"/>
                      <a:pt x="10" y="23"/>
                      <a:pt x="10" y="22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4" y="19"/>
                      <a:pt x="15" y="18"/>
                      <a:pt x="15" y="17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3"/>
                      <a:pt x="18" y="13"/>
                      <a:pt x="17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2" y="0"/>
                      <a:pt x="12" y="0"/>
                    </a:cubicBez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9"/>
              <p:cNvSpPr>
                <a:spLocks/>
              </p:cNvSpPr>
              <p:nvPr/>
            </p:nvSpPr>
            <p:spPr bwMode="auto">
              <a:xfrm>
                <a:off x="8912386" y="963189"/>
                <a:ext cx="212725" cy="360362"/>
              </a:xfrm>
              <a:custGeom>
                <a:avLst/>
                <a:gdLst>
                  <a:gd name="T0" fmla="*/ 18 w 19"/>
                  <a:gd name="T1" fmla="*/ 30 h 32"/>
                  <a:gd name="T2" fmla="*/ 16 w 19"/>
                  <a:gd name="T3" fmla="*/ 30 h 32"/>
                  <a:gd name="T4" fmla="*/ 13 w 19"/>
                  <a:gd name="T5" fmla="*/ 27 h 32"/>
                  <a:gd name="T6" fmla="*/ 13 w 19"/>
                  <a:gd name="T7" fmla="*/ 23 h 32"/>
                  <a:gd name="T8" fmla="*/ 13 w 19"/>
                  <a:gd name="T9" fmla="*/ 23 h 32"/>
                  <a:gd name="T10" fmla="*/ 13 w 19"/>
                  <a:gd name="T11" fmla="*/ 23 h 32"/>
                  <a:gd name="T12" fmla="*/ 13 w 19"/>
                  <a:gd name="T13" fmla="*/ 21 h 32"/>
                  <a:gd name="T14" fmla="*/ 10 w 19"/>
                  <a:gd name="T15" fmla="*/ 21 h 32"/>
                  <a:gd name="T16" fmla="*/ 7 w 19"/>
                  <a:gd name="T17" fmla="*/ 21 h 32"/>
                  <a:gd name="T18" fmla="*/ 7 w 19"/>
                  <a:gd name="T19" fmla="*/ 21 h 32"/>
                  <a:gd name="T20" fmla="*/ 7 w 19"/>
                  <a:gd name="T21" fmla="*/ 21 h 32"/>
                  <a:gd name="T22" fmla="*/ 6 w 19"/>
                  <a:gd name="T23" fmla="*/ 20 h 32"/>
                  <a:gd name="T24" fmla="*/ 5 w 19"/>
                  <a:gd name="T25" fmla="*/ 18 h 32"/>
                  <a:gd name="T26" fmla="*/ 6 w 19"/>
                  <a:gd name="T27" fmla="*/ 15 h 32"/>
                  <a:gd name="T28" fmla="*/ 7 w 19"/>
                  <a:gd name="T29" fmla="*/ 13 h 32"/>
                  <a:gd name="T30" fmla="*/ 7 w 19"/>
                  <a:gd name="T31" fmla="*/ 13 h 32"/>
                  <a:gd name="T32" fmla="*/ 7 w 19"/>
                  <a:gd name="T33" fmla="*/ 12 h 32"/>
                  <a:gd name="T34" fmla="*/ 8 w 19"/>
                  <a:gd name="T35" fmla="*/ 12 h 32"/>
                  <a:gd name="T36" fmla="*/ 9 w 19"/>
                  <a:gd name="T37" fmla="*/ 10 h 32"/>
                  <a:gd name="T38" fmla="*/ 9 w 19"/>
                  <a:gd name="T39" fmla="*/ 10 h 32"/>
                  <a:gd name="T40" fmla="*/ 9 w 19"/>
                  <a:gd name="T41" fmla="*/ 10 h 32"/>
                  <a:gd name="T42" fmla="*/ 14 w 19"/>
                  <a:gd name="T43" fmla="*/ 1 h 32"/>
                  <a:gd name="T44" fmla="*/ 14 w 19"/>
                  <a:gd name="T45" fmla="*/ 1 h 32"/>
                  <a:gd name="T46" fmla="*/ 14 w 19"/>
                  <a:gd name="T47" fmla="*/ 1 h 32"/>
                  <a:gd name="T48" fmla="*/ 15 w 19"/>
                  <a:gd name="T49" fmla="*/ 1 h 32"/>
                  <a:gd name="T50" fmla="*/ 13 w 19"/>
                  <a:gd name="T51" fmla="*/ 0 h 32"/>
                  <a:gd name="T52" fmla="*/ 10 w 19"/>
                  <a:gd name="T53" fmla="*/ 2 h 32"/>
                  <a:gd name="T54" fmla="*/ 8 w 19"/>
                  <a:gd name="T55" fmla="*/ 6 h 32"/>
                  <a:gd name="T56" fmla="*/ 3 w 19"/>
                  <a:gd name="T57" fmla="*/ 15 h 32"/>
                  <a:gd name="T58" fmla="*/ 1 w 19"/>
                  <a:gd name="T59" fmla="*/ 18 h 32"/>
                  <a:gd name="T60" fmla="*/ 0 w 19"/>
                  <a:gd name="T61" fmla="*/ 20 h 32"/>
                  <a:gd name="T62" fmla="*/ 1 w 19"/>
                  <a:gd name="T63" fmla="*/ 23 h 32"/>
                  <a:gd name="T64" fmla="*/ 3 w 19"/>
                  <a:gd name="T65" fmla="*/ 23 h 32"/>
                  <a:gd name="T66" fmla="*/ 7 w 19"/>
                  <a:gd name="T67" fmla="*/ 23 h 32"/>
                  <a:gd name="T68" fmla="*/ 7 w 19"/>
                  <a:gd name="T69" fmla="*/ 30 h 32"/>
                  <a:gd name="T70" fmla="*/ 9 w 19"/>
                  <a:gd name="T71" fmla="*/ 32 h 32"/>
                  <a:gd name="T72" fmla="*/ 16 w 19"/>
                  <a:gd name="T73" fmla="*/ 32 h 32"/>
                  <a:gd name="T74" fmla="*/ 19 w 19"/>
                  <a:gd name="T75" fmla="*/ 30 h 32"/>
                  <a:gd name="T76" fmla="*/ 18 w 19"/>
                  <a:gd name="T77" fmla="*/ 3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" h="32">
                    <a:moveTo>
                      <a:pt x="18" y="30"/>
                    </a:moveTo>
                    <a:cubicBezTo>
                      <a:pt x="16" y="30"/>
                      <a:pt x="16" y="30"/>
                      <a:pt x="16" y="30"/>
                    </a:cubicBezTo>
                    <a:cubicBezTo>
                      <a:pt x="14" y="30"/>
                      <a:pt x="13" y="29"/>
                      <a:pt x="13" y="27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9" y="21"/>
                      <a:pt x="8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0"/>
                      <a:pt x="6" y="20"/>
                      <a:pt x="6" y="20"/>
                    </a:cubicBezTo>
                    <a:cubicBezTo>
                      <a:pt x="5" y="20"/>
                      <a:pt x="5" y="19"/>
                      <a:pt x="5" y="18"/>
                    </a:cubicBezTo>
                    <a:cubicBezTo>
                      <a:pt x="5" y="17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1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1" y="7"/>
                      <a:pt x="13" y="4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0"/>
                      <a:pt x="13" y="0"/>
                      <a:pt x="13" y="0"/>
                    </a:cubicBezTo>
                    <a:cubicBezTo>
                      <a:pt x="12" y="0"/>
                      <a:pt x="11" y="1"/>
                      <a:pt x="10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6" y="8"/>
                      <a:pt x="4" y="12"/>
                      <a:pt x="3" y="15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9"/>
                      <a:pt x="0" y="20"/>
                      <a:pt x="0" y="20"/>
                    </a:cubicBezTo>
                    <a:cubicBezTo>
                      <a:pt x="0" y="21"/>
                      <a:pt x="0" y="22"/>
                      <a:pt x="1" y="23"/>
                    </a:cubicBezTo>
                    <a:cubicBezTo>
                      <a:pt x="1" y="23"/>
                      <a:pt x="2" y="23"/>
                      <a:pt x="3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31"/>
                      <a:pt x="8" y="32"/>
                      <a:pt x="9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2"/>
                      <a:pt x="18" y="31"/>
                      <a:pt x="19" y="30"/>
                    </a:cubicBezTo>
                    <a:cubicBezTo>
                      <a:pt x="18" y="30"/>
                      <a:pt x="18" y="30"/>
                      <a:pt x="18" y="3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10"/>
              <p:cNvSpPr>
                <a:spLocks/>
              </p:cNvSpPr>
              <p:nvPr/>
            </p:nvSpPr>
            <p:spPr bwMode="auto">
              <a:xfrm>
                <a:off x="8979061" y="928264"/>
                <a:ext cx="304800" cy="361950"/>
              </a:xfrm>
              <a:custGeom>
                <a:avLst/>
                <a:gdLst>
                  <a:gd name="T0" fmla="*/ 26 w 27"/>
                  <a:gd name="T1" fmla="*/ 18 h 32"/>
                  <a:gd name="T2" fmla="*/ 26 w 27"/>
                  <a:gd name="T3" fmla="*/ 18 h 32"/>
                  <a:gd name="T4" fmla="*/ 24 w 27"/>
                  <a:gd name="T5" fmla="*/ 16 h 32"/>
                  <a:gd name="T6" fmla="*/ 18 w 27"/>
                  <a:gd name="T7" fmla="*/ 5 h 32"/>
                  <a:gd name="T8" fmla="*/ 16 w 27"/>
                  <a:gd name="T9" fmla="*/ 2 h 32"/>
                  <a:gd name="T10" fmla="*/ 13 w 27"/>
                  <a:gd name="T11" fmla="*/ 0 h 32"/>
                  <a:gd name="T12" fmla="*/ 11 w 27"/>
                  <a:gd name="T13" fmla="*/ 2 h 32"/>
                  <a:gd name="T14" fmla="*/ 9 w 27"/>
                  <a:gd name="T15" fmla="*/ 4 h 32"/>
                  <a:gd name="T16" fmla="*/ 9 w 27"/>
                  <a:gd name="T17" fmla="*/ 5 h 32"/>
                  <a:gd name="T18" fmla="*/ 9 w 27"/>
                  <a:gd name="T19" fmla="*/ 5 h 32"/>
                  <a:gd name="T20" fmla="*/ 9 w 27"/>
                  <a:gd name="T21" fmla="*/ 5 h 32"/>
                  <a:gd name="T22" fmla="*/ 4 w 27"/>
                  <a:gd name="T23" fmla="*/ 13 h 32"/>
                  <a:gd name="T24" fmla="*/ 4 w 27"/>
                  <a:gd name="T25" fmla="*/ 13 h 32"/>
                  <a:gd name="T26" fmla="*/ 4 w 27"/>
                  <a:gd name="T27" fmla="*/ 13 h 32"/>
                  <a:gd name="T28" fmla="*/ 2 w 27"/>
                  <a:gd name="T29" fmla="*/ 16 h 32"/>
                  <a:gd name="T30" fmla="*/ 1 w 27"/>
                  <a:gd name="T31" fmla="*/ 17 h 32"/>
                  <a:gd name="T32" fmla="*/ 1 w 27"/>
                  <a:gd name="T33" fmla="*/ 18 h 32"/>
                  <a:gd name="T34" fmla="*/ 1 w 27"/>
                  <a:gd name="T35" fmla="*/ 18 h 32"/>
                  <a:gd name="T36" fmla="*/ 1 w 27"/>
                  <a:gd name="T37" fmla="*/ 18 h 32"/>
                  <a:gd name="T38" fmla="*/ 0 w 27"/>
                  <a:gd name="T39" fmla="*/ 21 h 32"/>
                  <a:gd name="T40" fmla="*/ 1 w 27"/>
                  <a:gd name="T41" fmla="*/ 22 h 32"/>
                  <a:gd name="T42" fmla="*/ 1 w 27"/>
                  <a:gd name="T43" fmla="*/ 22 h 32"/>
                  <a:gd name="T44" fmla="*/ 1 w 27"/>
                  <a:gd name="T45" fmla="*/ 23 h 32"/>
                  <a:gd name="T46" fmla="*/ 4 w 27"/>
                  <a:gd name="T47" fmla="*/ 23 h 32"/>
                  <a:gd name="T48" fmla="*/ 7 w 27"/>
                  <a:gd name="T49" fmla="*/ 23 h 32"/>
                  <a:gd name="T50" fmla="*/ 7 w 27"/>
                  <a:gd name="T51" fmla="*/ 23 h 32"/>
                  <a:gd name="T52" fmla="*/ 8 w 27"/>
                  <a:gd name="T53" fmla="*/ 23 h 32"/>
                  <a:gd name="T54" fmla="*/ 8 w 27"/>
                  <a:gd name="T55" fmla="*/ 26 h 32"/>
                  <a:gd name="T56" fmla="*/ 8 w 27"/>
                  <a:gd name="T57" fmla="*/ 26 h 32"/>
                  <a:gd name="T58" fmla="*/ 8 w 27"/>
                  <a:gd name="T59" fmla="*/ 26 h 32"/>
                  <a:gd name="T60" fmla="*/ 8 w 27"/>
                  <a:gd name="T61" fmla="*/ 30 h 32"/>
                  <a:gd name="T62" fmla="*/ 10 w 27"/>
                  <a:gd name="T63" fmla="*/ 32 h 32"/>
                  <a:gd name="T64" fmla="*/ 12 w 27"/>
                  <a:gd name="T65" fmla="*/ 32 h 32"/>
                  <a:gd name="T66" fmla="*/ 12 w 27"/>
                  <a:gd name="T67" fmla="*/ 32 h 32"/>
                  <a:gd name="T68" fmla="*/ 13 w 27"/>
                  <a:gd name="T69" fmla="*/ 32 h 32"/>
                  <a:gd name="T70" fmla="*/ 17 w 27"/>
                  <a:gd name="T71" fmla="*/ 32 h 32"/>
                  <a:gd name="T72" fmla="*/ 19 w 27"/>
                  <a:gd name="T73" fmla="*/ 30 h 32"/>
                  <a:gd name="T74" fmla="*/ 19 w 27"/>
                  <a:gd name="T75" fmla="*/ 25 h 32"/>
                  <a:gd name="T76" fmla="*/ 19 w 27"/>
                  <a:gd name="T77" fmla="*/ 25 h 32"/>
                  <a:gd name="T78" fmla="*/ 19 w 27"/>
                  <a:gd name="T79" fmla="*/ 24 h 32"/>
                  <a:gd name="T80" fmla="*/ 19 w 27"/>
                  <a:gd name="T81" fmla="*/ 23 h 32"/>
                  <a:gd name="T82" fmla="*/ 19 w 27"/>
                  <a:gd name="T83" fmla="*/ 23 h 32"/>
                  <a:gd name="T84" fmla="*/ 19 w 27"/>
                  <a:gd name="T85" fmla="*/ 23 h 32"/>
                  <a:gd name="T86" fmla="*/ 20 w 27"/>
                  <a:gd name="T87" fmla="*/ 23 h 32"/>
                  <a:gd name="T88" fmla="*/ 20 w 27"/>
                  <a:gd name="T89" fmla="*/ 23 h 32"/>
                  <a:gd name="T90" fmla="*/ 20 w 27"/>
                  <a:gd name="T91" fmla="*/ 23 h 32"/>
                  <a:gd name="T92" fmla="*/ 23 w 27"/>
                  <a:gd name="T93" fmla="*/ 23 h 32"/>
                  <a:gd name="T94" fmla="*/ 27 w 27"/>
                  <a:gd name="T95" fmla="*/ 21 h 32"/>
                  <a:gd name="T96" fmla="*/ 26 w 27"/>
                  <a:gd name="T97" fmla="*/ 1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" h="32">
                    <a:moveTo>
                      <a:pt x="26" y="18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3" y="13"/>
                      <a:pt x="20" y="8"/>
                      <a:pt x="18" y="5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1"/>
                      <a:pt x="14" y="0"/>
                      <a:pt x="13" y="0"/>
                    </a:cubicBezTo>
                    <a:cubicBezTo>
                      <a:pt x="12" y="0"/>
                      <a:pt x="11" y="1"/>
                      <a:pt x="11" y="2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7"/>
                      <a:pt x="6" y="10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" y="14"/>
                      <a:pt x="3" y="15"/>
                      <a:pt x="2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9"/>
                      <a:pt x="0" y="20"/>
                      <a:pt x="0" y="21"/>
                    </a:cubicBezTo>
                    <a:cubicBezTo>
                      <a:pt x="0" y="21"/>
                      <a:pt x="0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2" y="23"/>
                      <a:pt x="3" y="23"/>
                      <a:pt x="4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1"/>
                      <a:pt x="9" y="32"/>
                      <a:pt x="10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8" y="32"/>
                      <a:pt x="19" y="31"/>
                      <a:pt x="19" y="30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6" y="23"/>
                      <a:pt x="27" y="22"/>
                      <a:pt x="27" y="21"/>
                    </a:cubicBezTo>
                    <a:cubicBezTo>
                      <a:pt x="27" y="20"/>
                      <a:pt x="27" y="19"/>
                      <a:pt x="26" y="18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11"/>
              <p:cNvSpPr>
                <a:spLocks noEditPoints="1"/>
              </p:cNvSpPr>
              <p:nvPr/>
            </p:nvSpPr>
            <p:spPr bwMode="auto">
              <a:xfrm>
                <a:off x="8912386" y="2857077"/>
                <a:ext cx="371475" cy="123825"/>
              </a:xfrm>
              <a:custGeom>
                <a:avLst/>
                <a:gdLst>
                  <a:gd name="T0" fmla="*/ 33 w 33"/>
                  <a:gd name="T1" fmla="*/ 9 h 11"/>
                  <a:gd name="T2" fmla="*/ 31 w 33"/>
                  <a:gd name="T3" fmla="*/ 2 h 11"/>
                  <a:gd name="T4" fmla="*/ 28 w 33"/>
                  <a:gd name="T5" fmla="*/ 0 h 11"/>
                  <a:gd name="T6" fmla="*/ 5 w 33"/>
                  <a:gd name="T7" fmla="*/ 0 h 11"/>
                  <a:gd name="T8" fmla="*/ 2 w 33"/>
                  <a:gd name="T9" fmla="*/ 2 h 11"/>
                  <a:gd name="T10" fmla="*/ 0 w 33"/>
                  <a:gd name="T11" fmla="*/ 9 h 11"/>
                  <a:gd name="T12" fmla="*/ 1 w 33"/>
                  <a:gd name="T13" fmla="*/ 11 h 11"/>
                  <a:gd name="T14" fmla="*/ 31 w 33"/>
                  <a:gd name="T15" fmla="*/ 11 h 11"/>
                  <a:gd name="T16" fmla="*/ 33 w 33"/>
                  <a:gd name="T17" fmla="*/ 9 h 11"/>
                  <a:gd name="T18" fmla="*/ 29 w 33"/>
                  <a:gd name="T19" fmla="*/ 10 h 11"/>
                  <a:gd name="T20" fmla="*/ 4 w 33"/>
                  <a:gd name="T21" fmla="*/ 10 h 11"/>
                  <a:gd name="T22" fmla="*/ 3 w 33"/>
                  <a:gd name="T23" fmla="*/ 9 h 11"/>
                  <a:gd name="T24" fmla="*/ 3 w 33"/>
                  <a:gd name="T25" fmla="*/ 8 h 11"/>
                  <a:gd name="T26" fmla="*/ 4 w 33"/>
                  <a:gd name="T27" fmla="*/ 3 h 11"/>
                  <a:gd name="T28" fmla="*/ 7 w 33"/>
                  <a:gd name="T29" fmla="*/ 1 h 11"/>
                  <a:gd name="T30" fmla="*/ 26 w 33"/>
                  <a:gd name="T31" fmla="*/ 1 h 11"/>
                  <a:gd name="T32" fmla="*/ 29 w 33"/>
                  <a:gd name="T33" fmla="*/ 3 h 11"/>
                  <a:gd name="T34" fmla="*/ 30 w 33"/>
                  <a:gd name="T35" fmla="*/ 8 h 11"/>
                  <a:gd name="T36" fmla="*/ 30 w 33"/>
                  <a:gd name="T37" fmla="*/ 9 h 11"/>
                  <a:gd name="T38" fmla="*/ 29 w 33"/>
                  <a:gd name="T3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" h="11">
                    <a:moveTo>
                      <a:pt x="33" y="9"/>
                    </a:moveTo>
                    <a:cubicBezTo>
                      <a:pt x="31" y="2"/>
                      <a:pt x="31" y="2"/>
                      <a:pt x="31" y="2"/>
                    </a:cubicBezTo>
                    <a:cubicBezTo>
                      <a:pt x="30" y="1"/>
                      <a:pt x="29" y="0"/>
                      <a:pt x="2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2" y="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1"/>
                      <a:pt x="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2" y="11"/>
                      <a:pt x="33" y="10"/>
                      <a:pt x="33" y="9"/>
                    </a:cubicBezTo>
                    <a:close/>
                    <a:moveTo>
                      <a:pt x="29" y="10"/>
                    </a:move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9"/>
                      <a:pt x="3" y="9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2"/>
                      <a:pt x="6" y="1"/>
                      <a:pt x="7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1"/>
                      <a:pt x="28" y="2"/>
                      <a:pt x="29" y="3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9"/>
                    </a:cubicBezTo>
                    <a:cubicBezTo>
                      <a:pt x="30" y="9"/>
                      <a:pt x="30" y="10"/>
                      <a:pt x="29" y="1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12"/>
              <p:cNvSpPr>
                <a:spLocks noEditPoints="1"/>
              </p:cNvSpPr>
              <p:nvPr/>
            </p:nvSpPr>
            <p:spPr bwMode="auto">
              <a:xfrm>
                <a:off x="8945724" y="2868189"/>
                <a:ext cx="304800" cy="101600"/>
              </a:xfrm>
              <a:custGeom>
                <a:avLst/>
                <a:gdLst>
                  <a:gd name="T0" fmla="*/ 23 w 27"/>
                  <a:gd name="T1" fmla="*/ 0 h 9"/>
                  <a:gd name="T2" fmla="*/ 4 w 27"/>
                  <a:gd name="T3" fmla="*/ 0 h 9"/>
                  <a:gd name="T4" fmla="*/ 1 w 27"/>
                  <a:gd name="T5" fmla="*/ 2 h 9"/>
                  <a:gd name="T6" fmla="*/ 0 w 27"/>
                  <a:gd name="T7" fmla="*/ 7 h 9"/>
                  <a:gd name="T8" fmla="*/ 0 w 27"/>
                  <a:gd name="T9" fmla="*/ 8 h 9"/>
                  <a:gd name="T10" fmla="*/ 1 w 27"/>
                  <a:gd name="T11" fmla="*/ 9 h 9"/>
                  <a:gd name="T12" fmla="*/ 26 w 27"/>
                  <a:gd name="T13" fmla="*/ 9 h 9"/>
                  <a:gd name="T14" fmla="*/ 27 w 27"/>
                  <a:gd name="T15" fmla="*/ 8 h 9"/>
                  <a:gd name="T16" fmla="*/ 27 w 27"/>
                  <a:gd name="T17" fmla="*/ 7 h 9"/>
                  <a:gd name="T18" fmla="*/ 25 w 27"/>
                  <a:gd name="T19" fmla="*/ 2 h 9"/>
                  <a:gd name="T20" fmla="*/ 23 w 27"/>
                  <a:gd name="T21" fmla="*/ 0 h 9"/>
                  <a:gd name="T22" fmla="*/ 16 w 27"/>
                  <a:gd name="T23" fmla="*/ 8 h 9"/>
                  <a:gd name="T24" fmla="*/ 11 w 27"/>
                  <a:gd name="T25" fmla="*/ 8 h 9"/>
                  <a:gd name="T26" fmla="*/ 10 w 27"/>
                  <a:gd name="T27" fmla="*/ 7 h 9"/>
                  <a:gd name="T28" fmla="*/ 10 w 27"/>
                  <a:gd name="T29" fmla="*/ 7 h 9"/>
                  <a:gd name="T30" fmla="*/ 10 w 27"/>
                  <a:gd name="T31" fmla="*/ 6 h 9"/>
                  <a:gd name="T32" fmla="*/ 12 w 27"/>
                  <a:gd name="T33" fmla="*/ 5 h 9"/>
                  <a:gd name="T34" fmla="*/ 15 w 27"/>
                  <a:gd name="T35" fmla="*/ 5 h 9"/>
                  <a:gd name="T36" fmla="*/ 16 w 27"/>
                  <a:gd name="T37" fmla="*/ 6 h 9"/>
                  <a:gd name="T38" fmla="*/ 16 w 27"/>
                  <a:gd name="T39" fmla="*/ 7 h 9"/>
                  <a:gd name="T40" fmla="*/ 16 w 27"/>
                  <a:gd name="T41" fmla="*/ 7 h 9"/>
                  <a:gd name="T42" fmla="*/ 16 w 27"/>
                  <a:gd name="T43" fmla="*/ 7 h 9"/>
                  <a:gd name="T44" fmla="*/ 16 w 27"/>
                  <a:gd name="T45" fmla="*/ 7 h 9"/>
                  <a:gd name="T46" fmla="*/ 16 w 27"/>
                  <a:gd name="T4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9">
                    <a:moveTo>
                      <a:pt x="23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1" y="9"/>
                      <a:pt x="1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7" y="8"/>
                      <a:pt x="27" y="8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1"/>
                      <a:pt x="24" y="0"/>
                      <a:pt x="23" y="0"/>
                    </a:cubicBezTo>
                    <a:close/>
                    <a:moveTo>
                      <a:pt x="16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6"/>
                      <a:pt x="11" y="6"/>
                      <a:pt x="12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6"/>
                      <a:pt x="16" y="6"/>
                      <a:pt x="16" y="6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8"/>
                      <a:pt x="16" y="8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13"/>
              <p:cNvSpPr>
                <a:spLocks noEditPoints="1"/>
              </p:cNvSpPr>
              <p:nvPr/>
            </p:nvSpPr>
            <p:spPr bwMode="auto">
              <a:xfrm>
                <a:off x="8934611" y="2642764"/>
                <a:ext cx="315913" cy="214312"/>
              </a:xfrm>
              <a:custGeom>
                <a:avLst/>
                <a:gdLst>
                  <a:gd name="T0" fmla="*/ 0 w 199"/>
                  <a:gd name="T1" fmla="*/ 0 h 135"/>
                  <a:gd name="T2" fmla="*/ 0 w 199"/>
                  <a:gd name="T3" fmla="*/ 135 h 135"/>
                  <a:gd name="T4" fmla="*/ 199 w 199"/>
                  <a:gd name="T5" fmla="*/ 135 h 135"/>
                  <a:gd name="T6" fmla="*/ 199 w 199"/>
                  <a:gd name="T7" fmla="*/ 0 h 135"/>
                  <a:gd name="T8" fmla="*/ 0 w 199"/>
                  <a:gd name="T9" fmla="*/ 0 h 135"/>
                  <a:gd name="T10" fmla="*/ 184 w 199"/>
                  <a:gd name="T11" fmla="*/ 114 h 135"/>
                  <a:gd name="T12" fmla="*/ 21 w 199"/>
                  <a:gd name="T13" fmla="*/ 114 h 135"/>
                  <a:gd name="T14" fmla="*/ 21 w 199"/>
                  <a:gd name="T15" fmla="*/ 21 h 135"/>
                  <a:gd name="T16" fmla="*/ 184 w 199"/>
                  <a:gd name="T17" fmla="*/ 21 h 135"/>
                  <a:gd name="T18" fmla="*/ 184 w 199"/>
                  <a:gd name="T19" fmla="*/ 11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9" h="135">
                    <a:moveTo>
                      <a:pt x="0" y="0"/>
                    </a:moveTo>
                    <a:lnTo>
                      <a:pt x="0" y="135"/>
                    </a:lnTo>
                    <a:lnTo>
                      <a:pt x="199" y="135"/>
                    </a:lnTo>
                    <a:lnTo>
                      <a:pt x="199" y="0"/>
                    </a:lnTo>
                    <a:lnTo>
                      <a:pt x="0" y="0"/>
                    </a:lnTo>
                    <a:close/>
                    <a:moveTo>
                      <a:pt x="184" y="114"/>
                    </a:moveTo>
                    <a:lnTo>
                      <a:pt x="21" y="114"/>
                    </a:lnTo>
                    <a:lnTo>
                      <a:pt x="21" y="21"/>
                    </a:lnTo>
                    <a:lnTo>
                      <a:pt x="184" y="21"/>
                    </a:lnTo>
                    <a:lnTo>
                      <a:pt x="184" y="114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Freeform 14"/>
              <p:cNvSpPr>
                <a:spLocks noEditPoints="1"/>
              </p:cNvSpPr>
              <p:nvPr/>
            </p:nvSpPr>
            <p:spPr bwMode="auto">
              <a:xfrm>
                <a:off x="8923499" y="3263477"/>
                <a:ext cx="349250" cy="428625"/>
              </a:xfrm>
              <a:custGeom>
                <a:avLst/>
                <a:gdLst>
                  <a:gd name="T0" fmla="*/ 25 w 31"/>
                  <a:gd name="T1" fmla="*/ 24 h 38"/>
                  <a:gd name="T2" fmla="*/ 22 w 31"/>
                  <a:gd name="T3" fmla="*/ 4 h 38"/>
                  <a:gd name="T4" fmla="*/ 10 w 31"/>
                  <a:gd name="T5" fmla="*/ 7 h 38"/>
                  <a:gd name="T6" fmla="*/ 8 w 31"/>
                  <a:gd name="T7" fmla="*/ 9 h 38"/>
                  <a:gd name="T8" fmla="*/ 8 w 31"/>
                  <a:gd name="T9" fmla="*/ 26 h 38"/>
                  <a:gd name="T10" fmla="*/ 14 w 31"/>
                  <a:gd name="T11" fmla="*/ 31 h 38"/>
                  <a:gd name="T12" fmla="*/ 14 w 31"/>
                  <a:gd name="T13" fmla="*/ 37 h 38"/>
                  <a:gd name="T14" fmla="*/ 29 w 31"/>
                  <a:gd name="T15" fmla="*/ 38 h 38"/>
                  <a:gd name="T16" fmla="*/ 9 w 31"/>
                  <a:gd name="T17" fmla="*/ 8 h 38"/>
                  <a:gd name="T18" fmla="*/ 8 w 31"/>
                  <a:gd name="T19" fmla="*/ 8 h 38"/>
                  <a:gd name="T20" fmla="*/ 9 w 31"/>
                  <a:gd name="T21" fmla="*/ 8 h 38"/>
                  <a:gd name="T22" fmla="*/ 23 w 31"/>
                  <a:gd name="T23" fmla="*/ 25 h 38"/>
                  <a:gd name="T24" fmla="*/ 19 w 31"/>
                  <a:gd name="T25" fmla="*/ 27 h 38"/>
                  <a:gd name="T26" fmla="*/ 21 w 31"/>
                  <a:gd name="T27" fmla="*/ 25 h 38"/>
                  <a:gd name="T28" fmla="*/ 23 w 31"/>
                  <a:gd name="T29" fmla="*/ 24 h 38"/>
                  <a:gd name="T30" fmla="*/ 10 w 31"/>
                  <a:gd name="T31" fmla="*/ 13 h 38"/>
                  <a:gd name="T32" fmla="*/ 13 w 31"/>
                  <a:gd name="T33" fmla="*/ 24 h 38"/>
                  <a:gd name="T34" fmla="*/ 12 w 31"/>
                  <a:gd name="T35" fmla="*/ 18 h 38"/>
                  <a:gd name="T36" fmla="*/ 11 w 31"/>
                  <a:gd name="T37" fmla="*/ 12 h 38"/>
                  <a:gd name="T38" fmla="*/ 10 w 31"/>
                  <a:gd name="T39" fmla="*/ 10 h 38"/>
                  <a:gd name="T40" fmla="*/ 11 w 31"/>
                  <a:gd name="T41" fmla="*/ 11 h 38"/>
                  <a:gd name="T42" fmla="*/ 17 w 31"/>
                  <a:gd name="T43" fmla="*/ 17 h 38"/>
                  <a:gd name="T44" fmla="*/ 12 w 31"/>
                  <a:gd name="T45" fmla="*/ 11 h 38"/>
                  <a:gd name="T46" fmla="*/ 11 w 31"/>
                  <a:gd name="T47" fmla="*/ 10 h 38"/>
                  <a:gd name="T48" fmla="*/ 12 w 31"/>
                  <a:gd name="T49" fmla="*/ 10 h 38"/>
                  <a:gd name="T50" fmla="*/ 18 w 31"/>
                  <a:gd name="T51" fmla="*/ 11 h 38"/>
                  <a:gd name="T52" fmla="*/ 25 w 31"/>
                  <a:gd name="T53" fmla="*/ 12 h 38"/>
                  <a:gd name="T54" fmla="*/ 14 w 31"/>
                  <a:gd name="T55" fmla="*/ 9 h 38"/>
                  <a:gd name="T56" fmla="*/ 25 w 31"/>
                  <a:gd name="T57" fmla="*/ 10 h 38"/>
                  <a:gd name="T58" fmla="*/ 11 w 31"/>
                  <a:gd name="T59" fmla="*/ 24 h 38"/>
                  <a:gd name="T60" fmla="*/ 14 w 31"/>
                  <a:gd name="T61" fmla="*/ 27 h 38"/>
                  <a:gd name="T62" fmla="*/ 7 w 31"/>
                  <a:gd name="T63" fmla="*/ 21 h 38"/>
                  <a:gd name="T64" fmla="*/ 11 w 31"/>
                  <a:gd name="T65" fmla="*/ 25 h 38"/>
                  <a:gd name="T66" fmla="*/ 19 w 31"/>
                  <a:gd name="T67" fmla="*/ 23 h 38"/>
                  <a:gd name="T68" fmla="*/ 26 w 31"/>
                  <a:gd name="T69" fmla="*/ 10 h 38"/>
                  <a:gd name="T70" fmla="*/ 14 w 31"/>
                  <a:gd name="T71" fmla="*/ 8 h 38"/>
                  <a:gd name="T72" fmla="*/ 28 w 31"/>
                  <a:gd name="T73" fmla="*/ 12 h 38"/>
                  <a:gd name="T74" fmla="*/ 21 w 31"/>
                  <a:gd name="T75" fmla="*/ 24 h 38"/>
                  <a:gd name="T76" fmla="*/ 17 w 31"/>
                  <a:gd name="T77" fmla="*/ 26 h 38"/>
                  <a:gd name="T78" fmla="*/ 12 w 31"/>
                  <a:gd name="T79" fmla="*/ 36 h 38"/>
                  <a:gd name="T80" fmla="*/ 18 w 31"/>
                  <a:gd name="T81" fmla="*/ 28 h 38"/>
                  <a:gd name="T82" fmla="*/ 20 w 31"/>
                  <a:gd name="T83" fmla="*/ 37 h 38"/>
                  <a:gd name="T84" fmla="*/ 15 w 31"/>
                  <a:gd name="T85" fmla="*/ 37 h 38"/>
                  <a:gd name="T86" fmla="*/ 22 w 31"/>
                  <a:gd name="T87" fmla="*/ 26 h 38"/>
                  <a:gd name="T88" fmla="*/ 27 w 31"/>
                  <a:gd name="T89" fmla="*/ 32 h 38"/>
                  <a:gd name="T90" fmla="*/ 6 w 31"/>
                  <a:gd name="T91" fmla="*/ 5 h 38"/>
                  <a:gd name="T92" fmla="*/ 8 w 31"/>
                  <a:gd name="T93" fmla="*/ 4 h 38"/>
                  <a:gd name="T94" fmla="*/ 5 w 31"/>
                  <a:gd name="T95" fmla="*/ 8 h 38"/>
                  <a:gd name="T96" fmla="*/ 2 w 31"/>
                  <a:gd name="T97" fmla="*/ 2 h 38"/>
                  <a:gd name="T98" fmla="*/ 8 w 31"/>
                  <a:gd name="T99" fmla="*/ 0 h 38"/>
                  <a:gd name="T100" fmla="*/ 1 w 31"/>
                  <a:gd name="T101" fmla="*/ 8 h 38"/>
                  <a:gd name="T102" fmla="*/ 4 w 31"/>
                  <a:gd name="T103" fmla="*/ 4 h 38"/>
                  <a:gd name="T104" fmla="*/ 7 w 31"/>
                  <a:gd name="T105" fmla="*/ 2 h 38"/>
                  <a:gd name="T106" fmla="*/ 3 w 31"/>
                  <a:gd name="T107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1" h="38">
                    <a:moveTo>
                      <a:pt x="31" y="36"/>
                    </a:moveTo>
                    <a:cubicBezTo>
                      <a:pt x="28" y="32"/>
                      <a:pt x="28" y="32"/>
                      <a:pt x="28" y="32"/>
                    </a:cubicBezTo>
                    <a:cubicBezTo>
                      <a:pt x="28" y="31"/>
                      <a:pt x="27" y="29"/>
                      <a:pt x="26" y="28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5"/>
                      <a:pt x="25" y="24"/>
                      <a:pt x="25" y="24"/>
                    </a:cubicBezTo>
                    <a:cubicBezTo>
                      <a:pt x="28" y="21"/>
                      <a:pt x="30" y="18"/>
                      <a:pt x="30" y="15"/>
                    </a:cubicBezTo>
                    <a:cubicBezTo>
                      <a:pt x="30" y="14"/>
                      <a:pt x="29" y="13"/>
                      <a:pt x="29" y="12"/>
                    </a:cubicBezTo>
                    <a:cubicBezTo>
                      <a:pt x="29" y="12"/>
                      <a:pt x="29" y="12"/>
                      <a:pt x="29" y="11"/>
                    </a:cubicBezTo>
                    <a:cubicBezTo>
                      <a:pt x="29" y="9"/>
                      <a:pt x="29" y="8"/>
                      <a:pt x="27" y="6"/>
                    </a:cubicBezTo>
                    <a:cubicBezTo>
                      <a:pt x="26" y="5"/>
                      <a:pt x="24" y="4"/>
                      <a:pt x="22" y="4"/>
                    </a:cubicBezTo>
                    <a:cubicBezTo>
                      <a:pt x="19" y="4"/>
                      <a:pt x="15" y="6"/>
                      <a:pt x="12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9" y="6"/>
                      <a:pt x="9" y="6"/>
                    </a:cubicBezTo>
                    <a:cubicBezTo>
                      <a:pt x="8" y="6"/>
                      <a:pt x="8" y="7"/>
                      <a:pt x="8" y="7"/>
                    </a:cubicBezTo>
                    <a:cubicBezTo>
                      <a:pt x="7" y="7"/>
                      <a:pt x="7" y="8"/>
                      <a:pt x="7" y="8"/>
                    </a:cubicBezTo>
                    <a:cubicBezTo>
                      <a:pt x="7" y="8"/>
                      <a:pt x="7" y="9"/>
                      <a:pt x="8" y="9"/>
                    </a:cubicBezTo>
                    <a:cubicBezTo>
                      <a:pt x="8" y="9"/>
                      <a:pt x="8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7" y="14"/>
                      <a:pt x="6" y="18"/>
                      <a:pt x="6" y="21"/>
                    </a:cubicBezTo>
                    <a:cubicBezTo>
                      <a:pt x="6" y="23"/>
                      <a:pt x="6" y="25"/>
                      <a:pt x="8" y="26"/>
                    </a:cubicBezTo>
                    <a:cubicBezTo>
                      <a:pt x="9" y="27"/>
                      <a:pt x="11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4" y="28"/>
                    </a:cubicBezTo>
                    <a:cubicBezTo>
                      <a:pt x="14" y="28"/>
                      <a:pt x="15" y="28"/>
                      <a:pt x="16" y="28"/>
                    </a:cubicBezTo>
                    <a:cubicBezTo>
                      <a:pt x="15" y="29"/>
                      <a:pt x="15" y="30"/>
                      <a:pt x="14" y="31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2" y="36"/>
                      <a:pt x="12" y="36"/>
                    </a:cubicBezTo>
                    <a:cubicBezTo>
                      <a:pt x="12" y="36"/>
                      <a:pt x="12" y="37"/>
                      <a:pt x="12" y="37"/>
                    </a:cubicBezTo>
                    <a:cubicBezTo>
                      <a:pt x="12" y="37"/>
                      <a:pt x="13" y="37"/>
                      <a:pt x="13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8"/>
                      <a:pt x="15" y="38"/>
                      <a:pt x="15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38"/>
                      <a:pt x="23" y="38"/>
                      <a:pt x="24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1" y="38"/>
                      <a:pt x="31" y="37"/>
                      <a:pt x="31" y="37"/>
                    </a:cubicBezTo>
                    <a:cubicBezTo>
                      <a:pt x="31" y="37"/>
                      <a:pt x="31" y="36"/>
                      <a:pt x="31" y="36"/>
                    </a:cubicBezTo>
                    <a:close/>
                    <a:moveTo>
                      <a:pt x="9" y="8"/>
                    </a:move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8" y="9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lose/>
                    <a:moveTo>
                      <a:pt x="25" y="23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3" y="24"/>
                      <a:pt x="23" y="24"/>
                    </a:cubicBezTo>
                    <a:cubicBezTo>
                      <a:pt x="23" y="24"/>
                      <a:pt x="23" y="25"/>
                      <a:pt x="23" y="25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5"/>
                      <a:pt x="22" y="25"/>
                      <a:pt x="22" y="25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7"/>
                      <a:pt x="19" y="27"/>
                      <a:pt x="19" y="27"/>
                    </a:cubicBezTo>
                    <a:cubicBezTo>
                      <a:pt x="19" y="27"/>
                      <a:pt x="18" y="27"/>
                      <a:pt x="17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9" y="26"/>
                      <a:pt x="20" y="26"/>
                    </a:cubicBezTo>
                    <a:cubicBezTo>
                      <a:pt x="20" y="26"/>
                      <a:pt x="20" y="26"/>
                      <a:pt x="21" y="25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25"/>
                      <a:pt x="22" y="25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3"/>
                      <a:pt x="23" y="23"/>
                    </a:cubicBezTo>
                    <a:cubicBezTo>
                      <a:pt x="23" y="23"/>
                      <a:pt x="24" y="23"/>
                      <a:pt x="24" y="23"/>
                    </a:cubicBezTo>
                    <a:cubicBezTo>
                      <a:pt x="26" y="20"/>
                      <a:pt x="28" y="18"/>
                      <a:pt x="29" y="15"/>
                    </a:cubicBezTo>
                    <a:cubicBezTo>
                      <a:pt x="28" y="18"/>
                      <a:pt x="27" y="21"/>
                      <a:pt x="25" y="23"/>
                    </a:cubicBezTo>
                    <a:close/>
                    <a:moveTo>
                      <a:pt x="10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8"/>
                      <a:pt x="19" y="7"/>
                      <a:pt x="20" y="7"/>
                    </a:cubicBezTo>
                    <a:cubicBezTo>
                      <a:pt x="22" y="7"/>
                      <a:pt x="23" y="8"/>
                      <a:pt x="24" y="8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1"/>
                      <a:pt x="25" y="11"/>
                      <a:pt x="25" y="12"/>
                    </a:cubicBezTo>
                    <a:cubicBezTo>
                      <a:pt x="25" y="15"/>
                      <a:pt x="24" y="18"/>
                      <a:pt x="21" y="20"/>
                    </a:cubicBezTo>
                    <a:cubicBezTo>
                      <a:pt x="19" y="23"/>
                      <a:pt x="15" y="25"/>
                      <a:pt x="13" y="25"/>
                    </a:cubicBezTo>
                    <a:cubicBezTo>
                      <a:pt x="12" y="25"/>
                      <a:pt x="12" y="25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0" y="24"/>
                    </a:cubicBezTo>
                    <a:cubicBezTo>
                      <a:pt x="10" y="24"/>
                      <a:pt x="10" y="24"/>
                      <a:pt x="9" y="23"/>
                    </a:cubicBezTo>
                    <a:cubicBezTo>
                      <a:pt x="8" y="22"/>
                      <a:pt x="8" y="21"/>
                      <a:pt x="8" y="20"/>
                    </a:cubicBezTo>
                    <a:cubicBezTo>
                      <a:pt x="8" y="18"/>
                      <a:pt x="9" y="16"/>
                      <a:pt x="10" y="13"/>
                    </a:cubicBezTo>
                    <a:close/>
                    <a:moveTo>
                      <a:pt x="14" y="27"/>
                    </a:moveTo>
                    <a:cubicBezTo>
                      <a:pt x="14" y="27"/>
                      <a:pt x="13" y="27"/>
                      <a:pt x="13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7"/>
                      <a:pt x="12" y="27"/>
                      <a:pt x="12" y="27"/>
                    </a:cubicBezTo>
                    <a:cubicBezTo>
                      <a:pt x="11" y="27"/>
                      <a:pt x="9" y="26"/>
                      <a:pt x="8" y="25"/>
                    </a:cubicBezTo>
                    <a:cubicBezTo>
                      <a:pt x="7" y="24"/>
                      <a:pt x="7" y="23"/>
                      <a:pt x="7" y="21"/>
                    </a:cubicBezTo>
                    <a:cubicBezTo>
                      <a:pt x="7" y="20"/>
                      <a:pt x="7" y="18"/>
                      <a:pt x="7" y="17"/>
                    </a:cubicBezTo>
                    <a:cubicBezTo>
                      <a:pt x="7" y="18"/>
                      <a:pt x="7" y="19"/>
                      <a:pt x="7" y="20"/>
                    </a:cubicBezTo>
                    <a:cubicBezTo>
                      <a:pt x="7" y="21"/>
                      <a:pt x="7" y="23"/>
                      <a:pt x="8" y="24"/>
                    </a:cubicBezTo>
                    <a:cubicBezTo>
                      <a:pt x="9" y="25"/>
                      <a:pt x="10" y="25"/>
                      <a:pt x="11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5"/>
                      <a:pt x="12" y="25"/>
                      <a:pt x="12" y="26"/>
                    </a:cubicBezTo>
                    <a:cubicBezTo>
                      <a:pt x="12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4" y="26"/>
                      <a:pt x="16" y="25"/>
                      <a:pt x="18" y="24"/>
                    </a:cubicBezTo>
                    <a:cubicBezTo>
                      <a:pt x="19" y="24"/>
                      <a:pt x="19" y="24"/>
                      <a:pt x="19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2" y="22"/>
                      <a:pt x="22" y="21"/>
                    </a:cubicBezTo>
                    <a:cubicBezTo>
                      <a:pt x="25" y="18"/>
                      <a:pt x="26" y="15"/>
                      <a:pt x="26" y="12"/>
                    </a:cubicBezTo>
                    <a:cubicBezTo>
                      <a:pt x="26" y="11"/>
                      <a:pt x="26" y="11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9"/>
                      <a:pt x="26" y="9"/>
                    </a:cubicBezTo>
                    <a:cubicBezTo>
                      <a:pt x="25" y="9"/>
                      <a:pt x="25" y="8"/>
                      <a:pt x="25" y="8"/>
                    </a:cubicBezTo>
                    <a:cubicBezTo>
                      <a:pt x="24" y="7"/>
                      <a:pt x="22" y="6"/>
                      <a:pt x="20" y="6"/>
                    </a:cubicBezTo>
                    <a:cubicBezTo>
                      <a:pt x="18" y="6"/>
                      <a:pt x="16" y="7"/>
                      <a:pt x="14" y="8"/>
                    </a:cubicBezTo>
                    <a:cubicBezTo>
                      <a:pt x="17" y="6"/>
                      <a:pt x="20" y="5"/>
                      <a:pt x="22" y="5"/>
                    </a:cubicBezTo>
                    <a:cubicBezTo>
                      <a:pt x="24" y="5"/>
                      <a:pt x="26" y="6"/>
                      <a:pt x="27" y="7"/>
                    </a:cubicBezTo>
                    <a:cubicBezTo>
                      <a:pt x="28" y="8"/>
                      <a:pt x="28" y="9"/>
                      <a:pt x="28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8" y="12"/>
                      <a:pt x="28" y="12"/>
                      <a:pt x="28" y="13"/>
                    </a:cubicBezTo>
                    <a:cubicBezTo>
                      <a:pt x="28" y="16"/>
                      <a:pt x="26" y="19"/>
                      <a:pt x="23" y="22"/>
                    </a:cubicBezTo>
                    <a:cubicBezTo>
                      <a:pt x="23" y="22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5"/>
                      <a:pt x="19" y="25"/>
                      <a:pt x="18" y="25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6" y="27"/>
                      <a:pt x="15" y="27"/>
                      <a:pt x="14" y="27"/>
                    </a:cubicBezTo>
                    <a:close/>
                    <a:moveTo>
                      <a:pt x="14" y="36"/>
                    </a:moveTo>
                    <a:cubicBezTo>
                      <a:pt x="14" y="36"/>
                      <a:pt x="14" y="36"/>
                      <a:pt x="14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6"/>
                      <a:pt x="13" y="36"/>
                      <a:pt x="12" y="36"/>
                    </a:cubicBezTo>
                    <a:cubicBezTo>
                      <a:pt x="12" y="36"/>
                      <a:pt x="13" y="36"/>
                      <a:pt x="13" y="3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6" y="30"/>
                      <a:pt x="16" y="29"/>
                      <a:pt x="17" y="28"/>
                    </a:cubicBezTo>
                    <a:cubicBezTo>
                      <a:pt x="17" y="28"/>
                      <a:pt x="18" y="28"/>
                      <a:pt x="18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9"/>
                      <a:pt x="17" y="31"/>
                      <a:pt x="16" y="32"/>
                    </a:cubicBezTo>
                    <a:lnTo>
                      <a:pt x="14" y="36"/>
                    </a:lnTo>
                    <a:close/>
                    <a:moveTo>
                      <a:pt x="29" y="37"/>
                    </a:moveTo>
                    <a:cubicBezTo>
                      <a:pt x="24" y="37"/>
                      <a:pt x="24" y="37"/>
                      <a:pt x="24" y="37"/>
                    </a:cubicBezTo>
                    <a:cubicBezTo>
                      <a:pt x="23" y="37"/>
                      <a:pt x="21" y="37"/>
                      <a:pt x="20" y="37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5" y="37"/>
                      <a:pt x="15" y="37"/>
                      <a:pt x="14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37"/>
                      <a:pt x="15" y="37"/>
                      <a:pt x="15" y="37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8" y="31"/>
                      <a:pt x="19" y="30"/>
                      <a:pt x="19" y="29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7"/>
                      <a:pt x="22" y="27"/>
                      <a:pt x="22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30"/>
                      <a:pt x="27" y="31"/>
                      <a:pt x="27" y="32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37"/>
                      <a:pt x="30" y="37"/>
                      <a:pt x="29" y="37"/>
                    </a:cubicBezTo>
                    <a:close/>
                    <a:moveTo>
                      <a:pt x="5" y="7"/>
                    </a:moveTo>
                    <a:cubicBezTo>
                      <a:pt x="5" y="6"/>
                      <a:pt x="5" y="6"/>
                      <a:pt x="6" y="5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5"/>
                      <a:pt x="9" y="4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7" y="4"/>
                    </a:cubicBezTo>
                    <a:cubicBezTo>
                      <a:pt x="6" y="4"/>
                      <a:pt x="6" y="4"/>
                      <a:pt x="5" y="4"/>
                    </a:cubicBezTo>
                    <a:cubicBezTo>
                      <a:pt x="4" y="5"/>
                      <a:pt x="4" y="6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4" y="8"/>
                      <a:pt x="4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7"/>
                      <a:pt x="5" y="7"/>
                      <a:pt x="5" y="7"/>
                    </a:cubicBezTo>
                    <a:close/>
                    <a:moveTo>
                      <a:pt x="1" y="6"/>
                    </a:moveTo>
                    <a:cubicBezTo>
                      <a:pt x="1" y="4"/>
                      <a:pt x="1" y="3"/>
                      <a:pt x="2" y="2"/>
                    </a:cubicBezTo>
                    <a:cubicBezTo>
                      <a:pt x="3" y="1"/>
                      <a:pt x="5" y="1"/>
                      <a:pt x="6" y="1"/>
                    </a:cubicBezTo>
                    <a:cubicBezTo>
                      <a:pt x="7" y="1"/>
                      <a:pt x="7" y="1"/>
                      <a:pt x="8" y="1"/>
                    </a:cubicBezTo>
                    <a:cubicBezTo>
                      <a:pt x="8" y="1"/>
                      <a:pt x="8" y="1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0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7"/>
                    </a:cubicBezTo>
                    <a:cubicBezTo>
                      <a:pt x="1" y="7"/>
                      <a:pt x="1" y="6"/>
                      <a:pt x="1" y="6"/>
                    </a:cubicBezTo>
                    <a:close/>
                    <a:moveTo>
                      <a:pt x="3" y="6"/>
                    </a:moveTo>
                    <a:cubicBezTo>
                      <a:pt x="3" y="5"/>
                      <a:pt x="3" y="4"/>
                      <a:pt x="4" y="4"/>
                    </a:cubicBezTo>
                    <a:cubicBezTo>
                      <a:pt x="5" y="3"/>
                      <a:pt x="6" y="3"/>
                      <a:pt x="7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8" y="3"/>
                      <a:pt x="8" y="3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5" y="2"/>
                      <a:pt x="4" y="2"/>
                      <a:pt x="3" y="3"/>
                    </a:cubicBezTo>
                    <a:cubicBezTo>
                      <a:pt x="2" y="4"/>
                      <a:pt x="2" y="5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7"/>
                    </a:cubicBezTo>
                    <a:cubicBezTo>
                      <a:pt x="3" y="7"/>
                      <a:pt x="3" y="7"/>
                      <a:pt x="3" y="6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Freeform 15"/>
              <p:cNvSpPr>
                <a:spLocks/>
              </p:cNvSpPr>
              <p:nvPr/>
            </p:nvSpPr>
            <p:spPr bwMode="auto">
              <a:xfrm>
                <a:off x="9204486" y="2260177"/>
                <a:ext cx="57150" cy="101600"/>
              </a:xfrm>
              <a:custGeom>
                <a:avLst/>
                <a:gdLst>
                  <a:gd name="T0" fmla="*/ 5 w 5"/>
                  <a:gd name="T1" fmla="*/ 8 h 9"/>
                  <a:gd name="T2" fmla="*/ 4 w 5"/>
                  <a:gd name="T3" fmla="*/ 9 h 9"/>
                  <a:gd name="T4" fmla="*/ 1 w 5"/>
                  <a:gd name="T5" fmla="*/ 9 h 9"/>
                  <a:gd name="T6" fmla="*/ 0 w 5"/>
                  <a:gd name="T7" fmla="*/ 8 h 9"/>
                  <a:gd name="T8" fmla="*/ 0 w 5"/>
                  <a:gd name="T9" fmla="*/ 1 h 9"/>
                  <a:gd name="T10" fmla="*/ 1 w 5"/>
                  <a:gd name="T11" fmla="*/ 0 h 9"/>
                  <a:gd name="T12" fmla="*/ 4 w 5"/>
                  <a:gd name="T13" fmla="*/ 0 h 9"/>
                  <a:gd name="T14" fmla="*/ 5 w 5"/>
                  <a:gd name="T15" fmla="*/ 1 h 9"/>
                  <a:gd name="T16" fmla="*/ 5 w 5"/>
                  <a:gd name="T1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9">
                    <a:moveTo>
                      <a:pt x="5" y="8"/>
                    </a:moveTo>
                    <a:cubicBezTo>
                      <a:pt x="5" y="9"/>
                      <a:pt x="5" y="9"/>
                      <a:pt x="4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0" y="9"/>
                      <a:pt x="0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1"/>
                      <a:pt x="5" y="1"/>
                    </a:cubicBez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Freeform 16"/>
              <p:cNvSpPr>
                <a:spLocks/>
              </p:cNvSpPr>
              <p:nvPr/>
            </p:nvSpPr>
            <p:spPr bwMode="auto">
              <a:xfrm>
                <a:off x="9261636" y="2260177"/>
                <a:ext cx="55563" cy="101600"/>
              </a:xfrm>
              <a:custGeom>
                <a:avLst/>
                <a:gdLst>
                  <a:gd name="T0" fmla="*/ 5 w 5"/>
                  <a:gd name="T1" fmla="*/ 8 h 9"/>
                  <a:gd name="T2" fmla="*/ 4 w 5"/>
                  <a:gd name="T3" fmla="*/ 9 h 9"/>
                  <a:gd name="T4" fmla="*/ 1 w 5"/>
                  <a:gd name="T5" fmla="*/ 9 h 9"/>
                  <a:gd name="T6" fmla="*/ 0 w 5"/>
                  <a:gd name="T7" fmla="*/ 8 h 9"/>
                  <a:gd name="T8" fmla="*/ 0 w 5"/>
                  <a:gd name="T9" fmla="*/ 1 h 9"/>
                  <a:gd name="T10" fmla="*/ 1 w 5"/>
                  <a:gd name="T11" fmla="*/ 0 h 9"/>
                  <a:gd name="T12" fmla="*/ 4 w 5"/>
                  <a:gd name="T13" fmla="*/ 0 h 9"/>
                  <a:gd name="T14" fmla="*/ 5 w 5"/>
                  <a:gd name="T15" fmla="*/ 1 h 9"/>
                  <a:gd name="T16" fmla="*/ 5 w 5"/>
                  <a:gd name="T1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9">
                    <a:moveTo>
                      <a:pt x="5" y="8"/>
                    </a:moveTo>
                    <a:cubicBezTo>
                      <a:pt x="5" y="9"/>
                      <a:pt x="5" y="9"/>
                      <a:pt x="4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0" y="9"/>
                      <a:pt x="0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1"/>
                      <a:pt x="5" y="1"/>
                    </a:cubicBez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Freeform 17"/>
              <p:cNvSpPr>
                <a:spLocks noEditPoints="1"/>
              </p:cNvSpPr>
              <p:nvPr/>
            </p:nvSpPr>
            <p:spPr bwMode="auto">
              <a:xfrm>
                <a:off x="9047324" y="2090314"/>
                <a:ext cx="101600" cy="101600"/>
              </a:xfrm>
              <a:custGeom>
                <a:avLst/>
                <a:gdLst>
                  <a:gd name="T0" fmla="*/ 4 w 9"/>
                  <a:gd name="T1" fmla="*/ 2 h 9"/>
                  <a:gd name="T2" fmla="*/ 2 w 9"/>
                  <a:gd name="T3" fmla="*/ 5 h 9"/>
                  <a:gd name="T4" fmla="*/ 4 w 9"/>
                  <a:gd name="T5" fmla="*/ 7 h 9"/>
                  <a:gd name="T6" fmla="*/ 7 w 9"/>
                  <a:gd name="T7" fmla="*/ 5 h 9"/>
                  <a:gd name="T8" fmla="*/ 7 w 9"/>
                  <a:gd name="T9" fmla="*/ 5 h 9"/>
                  <a:gd name="T10" fmla="*/ 4 w 9"/>
                  <a:gd name="T11" fmla="*/ 2 h 9"/>
                  <a:gd name="T12" fmla="*/ 4 w 9"/>
                  <a:gd name="T13" fmla="*/ 0 h 9"/>
                  <a:gd name="T14" fmla="*/ 0 w 9"/>
                  <a:gd name="T15" fmla="*/ 5 h 9"/>
                  <a:gd name="T16" fmla="*/ 4 w 9"/>
                  <a:gd name="T17" fmla="*/ 9 h 9"/>
                  <a:gd name="T18" fmla="*/ 9 w 9"/>
                  <a:gd name="T19" fmla="*/ 5 h 9"/>
                  <a:gd name="T20" fmla="*/ 4 w 9"/>
                  <a:gd name="T21" fmla="*/ 0 h 9"/>
                  <a:gd name="T22" fmla="*/ 4 w 9"/>
                  <a:gd name="T23" fmla="*/ 8 h 9"/>
                  <a:gd name="T24" fmla="*/ 1 w 9"/>
                  <a:gd name="T25" fmla="*/ 5 h 9"/>
                  <a:gd name="T26" fmla="*/ 4 w 9"/>
                  <a:gd name="T27" fmla="*/ 1 h 9"/>
                  <a:gd name="T28" fmla="*/ 8 w 9"/>
                  <a:gd name="T29" fmla="*/ 5 h 9"/>
                  <a:gd name="T30" fmla="*/ 8 w 9"/>
                  <a:gd name="T31" fmla="*/ 5 h 9"/>
                  <a:gd name="T32" fmla="*/ 4 w 9"/>
                  <a:gd name="T33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" h="9">
                    <a:moveTo>
                      <a:pt x="4" y="2"/>
                    </a:moveTo>
                    <a:cubicBezTo>
                      <a:pt x="3" y="2"/>
                      <a:pt x="2" y="3"/>
                      <a:pt x="2" y="5"/>
                    </a:cubicBezTo>
                    <a:cubicBezTo>
                      <a:pt x="2" y="6"/>
                      <a:pt x="3" y="7"/>
                      <a:pt x="4" y="7"/>
                    </a:cubicBezTo>
                    <a:cubicBezTo>
                      <a:pt x="6" y="7"/>
                      <a:pt x="7" y="6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3"/>
                      <a:pt x="6" y="2"/>
                      <a:pt x="4" y="2"/>
                    </a:cubicBezTo>
                    <a:close/>
                    <a:moveTo>
                      <a:pt x="4" y="0"/>
                    </a:moveTo>
                    <a:cubicBezTo>
                      <a:pt x="2" y="0"/>
                      <a:pt x="0" y="2"/>
                      <a:pt x="0" y="5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7" y="9"/>
                      <a:pt x="9" y="7"/>
                      <a:pt x="9" y="5"/>
                    </a:cubicBezTo>
                    <a:cubicBezTo>
                      <a:pt x="9" y="2"/>
                      <a:pt x="7" y="0"/>
                      <a:pt x="4" y="0"/>
                    </a:cubicBezTo>
                    <a:close/>
                    <a:moveTo>
                      <a:pt x="4" y="8"/>
                    </a:moveTo>
                    <a:cubicBezTo>
                      <a:pt x="3" y="8"/>
                      <a:pt x="1" y="7"/>
                      <a:pt x="1" y="5"/>
                    </a:cubicBezTo>
                    <a:cubicBezTo>
                      <a:pt x="1" y="3"/>
                      <a:pt x="3" y="1"/>
                      <a:pt x="4" y="1"/>
                    </a:cubicBezTo>
                    <a:cubicBezTo>
                      <a:pt x="6" y="1"/>
                      <a:pt x="8" y="3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7"/>
                      <a:pt x="6" y="8"/>
                      <a:pt x="4" y="8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Freeform 18"/>
              <p:cNvSpPr>
                <a:spLocks noEditPoints="1"/>
              </p:cNvSpPr>
              <p:nvPr/>
            </p:nvSpPr>
            <p:spPr bwMode="auto">
              <a:xfrm>
                <a:off x="8923499" y="2090314"/>
                <a:ext cx="90488" cy="101600"/>
              </a:xfrm>
              <a:custGeom>
                <a:avLst/>
                <a:gdLst>
                  <a:gd name="T0" fmla="*/ 4 w 8"/>
                  <a:gd name="T1" fmla="*/ 2 h 9"/>
                  <a:gd name="T2" fmla="*/ 1 w 8"/>
                  <a:gd name="T3" fmla="*/ 5 h 9"/>
                  <a:gd name="T4" fmla="*/ 4 w 8"/>
                  <a:gd name="T5" fmla="*/ 7 h 9"/>
                  <a:gd name="T6" fmla="*/ 7 w 8"/>
                  <a:gd name="T7" fmla="*/ 5 h 9"/>
                  <a:gd name="T8" fmla="*/ 7 w 8"/>
                  <a:gd name="T9" fmla="*/ 5 h 9"/>
                  <a:gd name="T10" fmla="*/ 4 w 8"/>
                  <a:gd name="T11" fmla="*/ 2 h 9"/>
                  <a:gd name="T12" fmla="*/ 4 w 8"/>
                  <a:gd name="T13" fmla="*/ 0 h 9"/>
                  <a:gd name="T14" fmla="*/ 0 w 8"/>
                  <a:gd name="T15" fmla="*/ 5 h 9"/>
                  <a:gd name="T16" fmla="*/ 4 w 8"/>
                  <a:gd name="T17" fmla="*/ 9 h 9"/>
                  <a:gd name="T18" fmla="*/ 8 w 8"/>
                  <a:gd name="T19" fmla="*/ 5 h 9"/>
                  <a:gd name="T20" fmla="*/ 4 w 8"/>
                  <a:gd name="T21" fmla="*/ 0 h 9"/>
                  <a:gd name="T22" fmla="*/ 4 w 8"/>
                  <a:gd name="T23" fmla="*/ 8 h 9"/>
                  <a:gd name="T24" fmla="*/ 0 w 8"/>
                  <a:gd name="T25" fmla="*/ 5 h 9"/>
                  <a:gd name="T26" fmla="*/ 4 w 8"/>
                  <a:gd name="T27" fmla="*/ 1 h 9"/>
                  <a:gd name="T28" fmla="*/ 7 w 8"/>
                  <a:gd name="T29" fmla="*/ 5 h 9"/>
                  <a:gd name="T30" fmla="*/ 7 w 8"/>
                  <a:gd name="T31" fmla="*/ 5 h 9"/>
                  <a:gd name="T32" fmla="*/ 4 w 8"/>
                  <a:gd name="T33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" h="9">
                    <a:moveTo>
                      <a:pt x="4" y="2"/>
                    </a:moveTo>
                    <a:cubicBezTo>
                      <a:pt x="2" y="2"/>
                      <a:pt x="1" y="3"/>
                      <a:pt x="1" y="5"/>
                    </a:cubicBezTo>
                    <a:cubicBezTo>
                      <a:pt x="1" y="6"/>
                      <a:pt x="2" y="7"/>
                      <a:pt x="4" y="7"/>
                    </a:cubicBezTo>
                    <a:cubicBezTo>
                      <a:pt x="5" y="7"/>
                      <a:pt x="7" y="6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3"/>
                      <a:pt x="5" y="2"/>
                      <a:pt x="4" y="2"/>
                    </a:cubicBezTo>
                    <a:close/>
                    <a:moveTo>
                      <a:pt x="4" y="0"/>
                    </a:moveTo>
                    <a:cubicBezTo>
                      <a:pt x="2" y="0"/>
                      <a:pt x="0" y="2"/>
                      <a:pt x="0" y="5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6" y="9"/>
                      <a:pt x="8" y="7"/>
                      <a:pt x="8" y="5"/>
                    </a:cubicBezTo>
                    <a:cubicBezTo>
                      <a:pt x="8" y="2"/>
                      <a:pt x="6" y="0"/>
                      <a:pt x="4" y="0"/>
                    </a:cubicBezTo>
                    <a:close/>
                    <a:moveTo>
                      <a:pt x="4" y="8"/>
                    </a:moveTo>
                    <a:cubicBezTo>
                      <a:pt x="2" y="8"/>
                      <a:pt x="0" y="7"/>
                      <a:pt x="0" y="5"/>
                    </a:cubicBezTo>
                    <a:cubicBezTo>
                      <a:pt x="0" y="3"/>
                      <a:pt x="2" y="1"/>
                      <a:pt x="4" y="1"/>
                    </a:cubicBezTo>
                    <a:cubicBezTo>
                      <a:pt x="6" y="1"/>
                      <a:pt x="7" y="3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7"/>
                      <a:pt x="6" y="8"/>
                      <a:pt x="4" y="8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19"/>
              <p:cNvSpPr>
                <a:spLocks noEditPoints="1"/>
              </p:cNvSpPr>
              <p:nvPr/>
            </p:nvSpPr>
            <p:spPr bwMode="auto">
              <a:xfrm>
                <a:off x="8877461" y="2191914"/>
                <a:ext cx="327025" cy="203200"/>
              </a:xfrm>
              <a:custGeom>
                <a:avLst/>
                <a:gdLst>
                  <a:gd name="T0" fmla="*/ 27 w 29"/>
                  <a:gd name="T1" fmla="*/ 0 h 18"/>
                  <a:gd name="T2" fmla="*/ 2 w 29"/>
                  <a:gd name="T3" fmla="*/ 0 h 18"/>
                  <a:gd name="T4" fmla="*/ 0 w 29"/>
                  <a:gd name="T5" fmla="*/ 2 h 18"/>
                  <a:gd name="T6" fmla="*/ 0 w 29"/>
                  <a:gd name="T7" fmla="*/ 16 h 18"/>
                  <a:gd name="T8" fmla="*/ 2 w 29"/>
                  <a:gd name="T9" fmla="*/ 18 h 18"/>
                  <a:gd name="T10" fmla="*/ 27 w 29"/>
                  <a:gd name="T11" fmla="*/ 18 h 18"/>
                  <a:gd name="T12" fmla="*/ 29 w 29"/>
                  <a:gd name="T13" fmla="*/ 16 h 18"/>
                  <a:gd name="T14" fmla="*/ 29 w 29"/>
                  <a:gd name="T15" fmla="*/ 2 h 18"/>
                  <a:gd name="T16" fmla="*/ 27 w 29"/>
                  <a:gd name="T17" fmla="*/ 0 h 18"/>
                  <a:gd name="T18" fmla="*/ 23 w 29"/>
                  <a:gd name="T19" fmla="*/ 15 h 18"/>
                  <a:gd name="T20" fmla="*/ 4 w 29"/>
                  <a:gd name="T21" fmla="*/ 15 h 18"/>
                  <a:gd name="T22" fmla="*/ 4 w 29"/>
                  <a:gd name="T23" fmla="*/ 15 h 18"/>
                  <a:gd name="T24" fmla="*/ 4 w 29"/>
                  <a:gd name="T25" fmla="*/ 14 h 18"/>
                  <a:gd name="T26" fmla="*/ 23 w 29"/>
                  <a:gd name="T27" fmla="*/ 14 h 18"/>
                  <a:gd name="T28" fmla="*/ 23 w 29"/>
                  <a:gd name="T29" fmla="*/ 15 h 18"/>
                  <a:gd name="T30" fmla="*/ 23 w 29"/>
                  <a:gd name="T31" fmla="*/ 15 h 18"/>
                  <a:gd name="T32" fmla="*/ 23 w 29"/>
                  <a:gd name="T33" fmla="*/ 13 h 18"/>
                  <a:gd name="T34" fmla="*/ 4 w 29"/>
                  <a:gd name="T35" fmla="*/ 13 h 18"/>
                  <a:gd name="T36" fmla="*/ 4 w 29"/>
                  <a:gd name="T37" fmla="*/ 12 h 18"/>
                  <a:gd name="T38" fmla="*/ 4 w 29"/>
                  <a:gd name="T39" fmla="*/ 12 h 18"/>
                  <a:gd name="T40" fmla="*/ 23 w 29"/>
                  <a:gd name="T41" fmla="*/ 12 h 18"/>
                  <a:gd name="T42" fmla="*/ 23 w 29"/>
                  <a:gd name="T43" fmla="*/ 12 h 18"/>
                  <a:gd name="T44" fmla="*/ 23 w 29"/>
                  <a:gd name="T45" fmla="*/ 13 h 18"/>
                  <a:gd name="T46" fmla="*/ 24 w 29"/>
                  <a:gd name="T47" fmla="*/ 8 h 18"/>
                  <a:gd name="T48" fmla="*/ 23 w 29"/>
                  <a:gd name="T49" fmla="*/ 8 h 18"/>
                  <a:gd name="T50" fmla="*/ 4 w 29"/>
                  <a:gd name="T51" fmla="*/ 8 h 18"/>
                  <a:gd name="T52" fmla="*/ 3 w 29"/>
                  <a:gd name="T53" fmla="*/ 8 h 18"/>
                  <a:gd name="T54" fmla="*/ 3 w 29"/>
                  <a:gd name="T55" fmla="*/ 5 h 18"/>
                  <a:gd name="T56" fmla="*/ 4 w 29"/>
                  <a:gd name="T57" fmla="*/ 4 h 18"/>
                  <a:gd name="T58" fmla="*/ 23 w 29"/>
                  <a:gd name="T59" fmla="*/ 4 h 18"/>
                  <a:gd name="T60" fmla="*/ 24 w 29"/>
                  <a:gd name="T61" fmla="*/ 5 h 18"/>
                  <a:gd name="T62" fmla="*/ 24 w 29"/>
                  <a:gd name="T63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" h="18">
                    <a:moveTo>
                      <a:pt x="27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8"/>
                      <a:pt x="2" y="18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8" y="18"/>
                      <a:pt x="29" y="17"/>
                      <a:pt x="29" y="16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1"/>
                      <a:pt x="28" y="0"/>
                      <a:pt x="27" y="0"/>
                    </a:cubicBezTo>
                    <a:close/>
                    <a:moveTo>
                      <a:pt x="23" y="15"/>
                    </a:moveTo>
                    <a:cubicBezTo>
                      <a:pt x="4" y="15"/>
                      <a:pt x="4" y="15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4"/>
                      <a:pt x="23" y="14"/>
                      <a:pt x="23" y="15"/>
                    </a:cubicBezTo>
                    <a:cubicBezTo>
                      <a:pt x="23" y="15"/>
                      <a:pt x="23" y="15"/>
                      <a:pt x="23" y="15"/>
                    </a:cubicBezTo>
                    <a:close/>
                    <a:moveTo>
                      <a:pt x="23" y="13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12"/>
                      <a:pt x="23" y="13"/>
                      <a:pt x="23" y="13"/>
                    </a:cubicBezTo>
                    <a:close/>
                    <a:moveTo>
                      <a:pt x="24" y="8"/>
                    </a:moveTo>
                    <a:cubicBezTo>
                      <a:pt x="24" y="8"/>
                      <a:pt x="24" y="8"/>
                      <a:pt x="23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4"/>
                      <a:pt x="4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4" y="4"/>
                      <a:pt x="24" y="5"/>
                      <a:pt x="24" y="5"/>
                    </a:cubicBez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Freeform 22"/>
              <p:cNvSpPr>
                <a:spLocks noEditPoints="1"/>
              </p:cNvSpPr>
              <p:nvPr/>
            </p:nvSpPr>
            <p:spPr bwMode="auto">
              <a:xfrm>
                <a:off x="8901274" y="3895302"/>
                <a:ext cx="393700" cy="269875"/>
              </a:xfrm>
              <a:custGeom>
                <a:avLst/>
                <a:gdLst>
                  <a:gd name="T0" fmla="*/ 16 w 35"/>
                  <a:gd name="T1" fmla="*/ 22 h 24"/>
                  <a:gd name="T2" fmla="*/ 5 w 35"/>
                  <a:gd name="T3" fmla="*/ 19 h 24"/>
                  <a:gd name="T4" fmla="*/ 0 w 35"/>
                  <a:gd name="T5" fmla="*/ 12 h 24"/>
                  <a:gd name="T6" fmla="*/ 5 w 35"/>
                  <a:gd name="T7" fmla="*/ 5 h 24"/>
                  <a:gd name="T8" fmla="*/ 15 w 35"/>
                  <a:gd name="T9" fmla="*/ 2 h 24"/>
                  <a:gd name="T10" fmla="*/ 21 w 35"/>
                  <a:gd name="T11" fmla="*/ 0 h 24"/>
                  <a:gd name="T12" fmla="*/ 30 w 35"/>
                  <a:gd name="T13" fmla="*/ 5 h 24"/>
                  <a:gd name="T14" fmla="*/ 35 w 35"/>
                  <a:gd name="T15" fmla="*/ 12 h 24"/>
                  <a:gd name="T16" fmla="*/ 30 w 35"/>
                  <a:gd name="T17" fmla="*/ 19 h 24"/>
                  <a:gd name="T18" fmla="*/ 21 w 35"/>
                  <a:gd name="T19" fmla="*/ 24 h 24"/>
                  <a:gd name="T20" fmla="*/ 16 w 35"/>
                  <a:gd name="T21" fmla="*/ 22 h 24"/>
                  <a:gd name="T22" fmla="*/ 16 w 35"/>
                  <a:gd name="T23" fmla="*/ 3 h 24"/>
                  <a:gd name="T24" fmla="*/ 16 w 35"/>
                  <a:gd name="T25" fmla="*/ 4 h 24"/>
                  <a:gd name="T26" fmla="*/ 16 w 35"/>
                  <a:gd name="T27" fmla="*/ 4 h 24"/>
                  <a:gd name="T28" fmla="*/ 5 w 35"/>
                  <a:gd name="T29" fmla="*/ 6 h 24"/>
                  <a:gd name="T30" fmla="*/ 2 w 35"/>
                  <a:gd name="T31" fmla="*/ 12 h 24"/>
                  <a:gd name="T32" fmla="*/ 6 w 35"/>
                  <a:gd name="T33" fmla="*/ 18 h 24"/>
                  <a:gd name="T34" fmla="*/ 16 w 35"/>
                  <a:gd name="T35" fmla="*/ 21 h 24"/>
                  <a:gd name="T36" fmla="*/ 16 w 35"/>
                  <a:gd name="T37" fmla="*/ 21 h 24"/>
                  <a:gd name="T38" fmla="*/ 17 w 35"/>
                  <a:gd name="T39" fmla="*/ 21 h 24"/>
                  <a:gd name="T40" fmla="*/ 21 w 35"/>
                  <a:gd name="T41" fmla="*/ 22 h 24"/>
                  <a:gd name="T42" fmla="*/ 28 w 35"/>
                  <a:gd name="T43" fmla="*/ 18 h 24"/>
                  <a:gd name="T44" fmla="*/ 29 w 35"/>
                  <a:gd name="T45" fmla="*/ 18 h 24"/>
                  <a:gd name="T46" fmla="*/ 29 w 35"/>
                  <a:gd name="T47" fmla="*/ 18 h 24"/>
                  <a:gd name="T48" fmla="*/ 33 w 35"/>
                  <a:gd name="T49" fmla="*/ 12 h 24"/>
                  <a:gd name="T50" fmla="*/ 29 w 35"/>
                  <a:gd name="T51" fmla="*/ 6 h 24"/>
                  <a:gd name="T52" fmla="*/ 29 w 35"/>
                  <a:gd name="T53" fmla="*/ 6 h 24"/>
                  <a:gd name="T54" fmla="*/ 29 w 35"/>
                  <a:gd name="T55" fmla="*/ 6 h 24"/>
                  <a:gd name="T56" fmla="*/ 21 w 35"/>
                  <a:gd name="T57" fmla="*/ 1 h 24"/>
                  <a:gd name="T58" fmla="*/ 16 w 35"/>
                  <a:gd name="T59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5" h="24">
                    <a:moveTo>
                      <a:pt x="16" y="22"/>
                    </a:moveTo>
                    <a:cubicBezTo>
                      <a:pt x="11" y="22"/>
                      <a:pt x="8" y="21"/>
                      <a:pt x="5" y="19"/>
                    </a:cubicBezTo>
                    <a:cubicBezTo>
                      <a:pt x="2" y="17"/>
                      <a:pt x="0" y="15"/>
                      <a:pt x="0" y="12"/>
                    </a:cubicBezTo>
                    <a:cubicBezTo>
                      <a:pt x="0" y="9"/>
                      <a:pt x="2" y="7"/>
                      <a:pt x="5" y="5"/>
                    </a:cubicBezTo>
                    <a:cubicBezTo>
                      <a:pt x="7" y="3"/>
                      <a:pt x="11" y="2"/>
                      <a:pt x="15" y="2"/>
                    </a:cubicBezTo>
                    <a:cubicBezTo>
                      <a:pt x="17" y="1"/>
                      <a:pt x="19" y="0"/>
                      <a:pt x="21" y="0"/>
                    </a:cubicBezTo>
                    <a:cubicBezTo>
                      <a:pt x="25" y="0"/>
                      <a:pt x="28" y="2"/>
                      <a:pt x="30" y="5"/>
                    </a:cubicBezTo>
                    <a:cubicBezTo>
                      <a:pt x="33" y="7"/>
                      <a:pt x="35" y="9"/>
                      <a:pt x="35" y="12"/>
                    </a:cubicBezTo>
                    <a:cubicBezTo>
                      <a:pt x="35" y="15"/>
                      <a:pt x="33" y="17"/>
                      <a:pt x="30" y="19"/>
                    </a:cubicBezTo>
                    <a:cubicBezTo>
                      <a:pt x="28" y="22"/>
                      <a:pt x="25" y="24"/>
                      <a:pt x="21" y="24"/>
                    </a:cubicBezTo>
                    <a:cubicBezTo>
                      <a:pt x="19" y="24"/>
                      <a:pt x="17" y="23"/>
                      <a:pt x="16" y="22"/>
                    </a:cubicBezTo>
                    <a:close/>
                    <a:moveTo>
                      <a:pt x="16" y="3"/>
                    </a:move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2" y="4"/>
                      <a:pt x="8" y="5"/>
                      <a:pt x="5" y="6"/>
                    </a:cubicBezTo>
                    <a:cubicBezTo>
                      <a:pt x="3" y="8"/>
                      <a:pt x="2" y="10"/>
                      <a:pt x="2" y="12"/>
                    </a:cubicBezTo>
                    <a:cubicBezTo>
                      <a:pt x="2" y="14"/>
                      <a:pt x="3" y="16"/>
                      <a:pt x="6" y="18"/>
                    </a:cubicBezTo>
                    <a:cubicBezTo>
                      <a:pt x="8" y="19"/>
                      <a:pt x="12" y="20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8" y="22"/>
                      <a:pt x="20" y="22"/>
                      <a:pt x="21" y="22"/>
                    </a:cubicBezTo>
                    <a:cubicBezTo>
                      <a:pt x="24" y="22"/>
                      <a:pt x="27" y="21"/>
                      <a:pt x="28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2" y="16"/>
                      <a:pt x="33" y="14"/>
                      <a:pt x="33" y="12"/>
                    </a:cubicBezTo>
                    <a:cubicBezTo>
                      <a:pt x="33" y="10"/>
                      <a:pt x="32" y="8"/>
                      <a:pt x="29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7" y="3"/>
                      <a:pt x="24" y="1"/>
                      <a:pt x="21" y="1"/>
                    </a:cubicBezTo>
                    <a:cubicBezTo>
                      <a:pt x="19" y="1"/>
                      <a:pt x="18" y="2"/>
                      <a:pt x="16" y="3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Freeform 23"/>
              <p:cNvSpPr>
                <a:spLocks noEditPoints="1"/>
              </p:cNvSpPr>
              <p:nvPr/>
            </p:nvSpPr>
            <p:spPr bwMode="auto">
              <a:xfrm>
                <a:off x="8990174" y="4131839"/>
                <a:ext cx="90488" cy="90487"/>
              </a:xfrm>
              <a:custGeom>
                <a:avLst/>
                <a:gdLst>
                  <a:gd name="T0" fmla="*/ 0 w 8"/>
                  <a:gd name="T1" fmla="*/ 4 h 8"/>
                  <a:gd name="T2" fmla="*/ 4 w 8"/>
                  <a:gd name="T3" fmla="*/ 0 h 8"/>
                  <a:gd name="T4" fmla="*/ 8 w 8"/>
                  <a:gd name="T5" fmla="*/ 4 h 8"/>
                  <a:gd name="T6" fmla="*/ 4 w 8"/>
                  <a:gd name="T7" fmla="*/ 8 h 8"/>
                  <a:gd name="T8" fmla="*/ 0 w 8"/>
                  <a:gd name="T9" fmla="*/ 4 h 8"/>
                  <a:gd name="T10" fmla="*/ 2 w 8"/>
                  <a:gd name="T11" fmla="*/ 3 h 8"/>
                  <a:gd name="T12" fmla="*/ 1 w 8"/>
                  <a:gd name="T13" fmla="*/ 4 h 8"/>
                  <a:gd name="T14" fmla="*/ 2 w 8"/>
                  <a:gd name="T15" fmla="*/ 5 h 8"/>
                  <a:gd name="T16" fmla="*/ 4 w 8"/>
                  <a:gd name="T17" fmla="*/ 6 h 8"/>
                  <a:gd name="T18" fmla="*/ 5 w 8"/>
                  <a:gd name="T19" fmla="*/ 5 h 8"/>
                  <a:gd name="T20" fmla="*/ 6 w 8"/>
                  <a:gd name="T21" fmla="*/ 4 h 8"/>
                  <a:gd name="T22" fmla="*/ 5 w 8"/>
                  <a:gd name="T23" fmla="*/ 3 h 8"/>
                  <a:gd name="T24" fmla="*/ 4 w 8"/>
                  <a:gd name="T25" fmla="*/ 2 h 8"/>
                  <a:gd name="T26" fmla="*/ 2 w 8"/>
                  <a:gd name="T27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8">
                    <a:moveTo>
                      <a:pt x="0" y="4"/>
                    </a:moveTo>
                    <a:cubicBezTo>
                      <a:pt x="0" y="2"/>
                      <a:pt x="1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6"/>
                      <a:pt x="6" y="8"/>
                      <a:pt x="4" y="8"/>
                    </a:cubicBezTo>
                    <a:cubicBezTo>
                      <a:pt x="1" y="8"/>
                      <a:pt x="0" y="6"/>
                      <a:pt x="0" y="4"/>
                    </a:cubicBezTo>
                    <a:close/>
                    <a:moveTo>
                      <a:pt x="2" y="3"/>
                    </a:moveTo>
                    <a:cubicBezTo>
                      <a:pt x="1" y="3"/>
                      <a:pt x="1" y="3"/>
                      <a:pt x="1" y="4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6"/>
                      <a:pt x="3" y="6"/>
                      <a:pt x="4" y="6"/>
                    </a:cubicBezTo>
                    <a:cubicBezTo>
                      <a:pt x="4" y="6"/>
                      <a:pt x="5" y="6"/>
                      <a:pt x="5" y="5"/>
                    </a:cubicBezTo>
                    <a:cubicBezTo>
                      <a:pt x="6" y="5"/>
                      <a:pt x="6" y="5"/>
                      <a:pt x="6" y="4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5" y="2"/>
                      <a:pt x="4" y="2"/>
                      <a:pt x="4" y="2"/>
                    </a:cubicBezTo>
                    <a:cubicBezTo>
                      <a:pt x="3" y="2"/>
                      <a:pt x="2" y="2"/>
                      <a:pt x="2" y="3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24"/>
              <p:cNvSpPr>
                <a:spLocks noEditPoints="1"/>
              </p:cNvSpPr>
              <p:nvPr/>
            </p:nvSpPr>
            <p:spPr bwMode="auto">
              <a:xfrm>
                <a:off x="9013986" y="4209627"/>
                <a:ext cx="66675" cy="68262"/>
              </a:xfrm>
              <a:custGeom>
                <a:avLst/>
                <a:gdLst>
                  <a:gd name="T0" fmla="*/ 0 w 6"/>
                  <a:gd name="T1" fmla="*/ 3 h 6"/>
                  <a:gd name="T2" fmla="*/ 3 w 6"/>
                  <a:gd name="T3" fmla="*/ 0 h 6"/>
                  <a:gd name="T4" fmla="*/ 6 w 6"/>
                  <a:gd name="T5" fmla="*/ 3 h 6"/>
                  <a:gd name="T6" fmla="*/ 3 w 6"/>
                  <a:gd name="T7" fmla="*/ 6 h 6"/>
                  <a:gd name="T8" fmla="*/ 0 w 6"/>
                  <a:gd name="T9" fmla="*/ 3 h 6"/>
                  <a:gd name="T10" fmla="*/ 2 w 6"/>
                  <a:gd name="T11" fmla="*/ 3 h 6"/>
                  <a:gd name="T12" fmla="*/ 3 w 6"/>
                  <a:gd name="T13" fmla="*/ 4 h 6"/>
                  <a:gd name="T14" fmla="*/ 5 w 6"/>
                  <a:gd name="T15" fmla="*/ 3 h 6"/>
                  <a:gd name="T16" fmla="*/ 3 w 6"/>
                  <a:gd name="T17" fmla="*/ 2 h 6"/>
                  <a:gd name="T18" fmla="*/ 2 w 6"/>
                  <a:gd name="T1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6">
                    <a:moveTo>
                      <a:pt x="0" y="3"/>
                    </a:moveTo>
                    <a:cubicBezTo>
                      <a:pt x="0" y="2"/>
                      <a:pt x="2" y="0"/>
                      <a:pt x="3" y="0"/>
                    </a:cubicBezTo>
                    <a:cubicBezTo>
                      <a:pt x="5" y="0"/>
                      <a:pt x="6" y="2"/>
                      <a:pt x="6" y="3"/>
                    </a:cubicBezTo>
                    <a:cubicBezTo>
                      <a:pt x="6" y="5"/>
                      <a:pt x="5" y="6"/>
                      <a:pt x="3" y="6"/>
                    </a:cubicBezTo>
                    <a:cubicBezTo>
                      <a:pt x="2" y="6"/>
                      <a:pt x="0" y="5"/>
                      <a:pt x="0" y="3"/>
                    </a:cubicBezTo>
                    <a:close/>
                    <a:moveTo>
                      <a:pt x="2" y="3"/>
                    </a:moveTo>
                    <a:cubicBezTo>
                      <a:pt x="2" y="4"/>
                      <a:pt x="2" y="4"/>
                      <a:pt x="3" y="4"/>
                    </a:cubicBezTo>
                    <a:cubicBezTo>
                      <a:pt x="4" y="4"/>
                      <a:pt x="5" y="4"/>
                      <a:pt x="5" y="3"/>
                    </a:cubicBezTo>
                    <a:cubicBezTo>
                      <a:pt x="5" y="3"/>
                      <a:pt x="4" y="2"/>
                      <a:pt x="3" y="2"/>
                    </a:cubicBezTo>
                    <a:cubicBezTo>
                      <a:pt x="2" y="2"/>
                      <a:pt x="2" y="3"/>
                      <a:pt x="2" y="3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25"/>
              <p:cNvSpPr>
                <a:spLocks noEditPoints="1"/>
              </p:cNvSpPr>
              <p:nvPr/>
            </p:nvSpPr>
            <p:spPr bwMode="auto">
              <a:xfrm>
                <a:off x="9013986" y="3973089"/>
                <a:ext cx="66675" cy="112712"/>
              </a:xfrm>
              <a:custGeom>
                <a:avLst/>
                <a:gdLst>
                  <a:gd name="T0" fmla="*/ 2 w 6"/>
                  <a:gd name="T1" fmla="*/ 0 h 10"/>
                  <a:gd name="T2" fmla="*/ 3 w 6"/>
                  <a:gd name="T3" fmla="*/ 0 h 10"/>
                  <a:gd name="T4" fmla="*/ 3 w 6"/>
                  <a:gd name="T5" fmla="*/ 1 h 10"/>
                  <a:gd name="T6" fmla="*/ 5 w 6"/>
                  <a:gd name="T7" fmla="*/ 1 h 10"/>
                  <a:gd name="T8" fmla="*/ 5 w 6"/>
                  <a:gd name="T9" fmla="*/ 3 h 10"/>
                  <a:gd name="T10" fmla="*/ 5 w 6"/>
                  <a:gd name="T11" fmla="*/ 3 h 10"/>
                  <a:gd name="T12" fmla="*/ 4 w 6"/>
                  <a:gd name="T13" fmla="*/ 2 h 10"/>
                  <a:gd name="T14" fmla="*/ 3 w 6"/>
                  <a:gd name="T15" fmla="*/ 1 h 10"/>
                  <a:gd name="T16" fmla="*/ 3 w 6"/>
                  <a:gd name="T17" fmla="*/ 4 h 10"/>
                  <a:gd name="T18" fmla="*/ 5 w 6"/>
                  <a:gd name="T19" fmla="*/ 6 h 10"/>
                  <a:gd name="T20" fmla="*/ 6 w 6"/>
                  <a:gd name="T21" fmla="*/ 7 h 10"/>
                  <a:gd name="T22" fmla="*/ 5 w 6"/>
                  <a:gd name="T23" fmla="*/ 9 h 10"/>
                  <a:gd name="T24" fmla="*/ 3 w 6"/>
                  <a:gd name="T25" fmla="*/ 9 h 10"/>
                  <a:gd name="T26" fmla="*/ 3 w 6"/>
                  <a:gd name="T27" fmla="*/ 10 h 10"/>
                  <a:gd name="T28" fmla="*/ 2 w 6"/>
                  <a:gd name="T29" fmla="*/ 10 h 10"/>
                  <a:gd name="T30" fmla="*/ 2 w 6"/>
                  <a:gd name="T31" fmla="*/ 9 h 10"/>
                  <a:gd name="T32" fmla="*/ 0 w 6"/>
                  <a:gd name="T33" fmla="*/ 8 h 10"/>
                  <a:gd name="T34" fmla="*/ 0 w 6"/>
                  <a:gd name="T35" fmla="*/ 7 h 10"/>
                  <a:gd name="T36" fmla="*/ 1 w 6"/>
                  <a:gd name="T37" fmla="*/ 7 h 10"/>
                  <a:gd name="T38" fmla="*/ 2 w 6"/>
                  <a:gd name="T39" fmla="*/ 9 h 10"/>
                  <a:gd name="T40" fmla="*/ 2 w 6"/>
                  <a:gd name="T41" fmla="*/ 6 h 10"/>
                  <a:gd name="T42" fmla="*/ 1 w 6"/>
                  <a:gd name="T43" fmla="*/ 4 h 10"/>
                  <a:gd name="T44" fmla="*/ 0 w 6"/>
                  <a:gd name="T45" fmla="*/ 3 h 10"/>
                  <a:gd name="T46" fmla="*/ 1 w 6"/>
                  <a:gd name="T47" fmla="*/ 1 h 10"/>
                  <a:gd name="T48" fmla="*/ 2 w 6"/>
                  <a:gd name="T49" fmla="*/ 1 h 10"/>
                  <a:gd name="T50" fmla="*/ 2 w 6"/>
                  <a:gd name="T51" fmla="*/ 0 h 10"/>
                  <a:gd name="T52" fmla="*/ 2 w 6"/>
                  <a:gd name="T53" fmla="*/ 4 h 10"/>
                  <a:gd name="T54" fmla="*/ 2 w 6"/>
                  <a:gd name="T55" fmla="*/ 1 h 10"/>
                  <a:gd name="T56" fmla="*/ 2 w 6"/>
                  <a:gd name="T57" fmla="*/ 1 h 10"/>
                  <a:gd name="T58" fmla="*/ 1 w 6"/>
                  <a:gd name="T59" fmla="*/ 2 h 10"/>
                  <a:gd name="T60" fmla="*/ 2 w 6"/>
                  <a:gd name="T61" fmla="*/ 4 h 10"/>
                  <a:gd name="T62" fmla="*/ 3 w 6"/>
                  <a:gd name="T63" fmla="*/ 6 h 10"/>
                  <a:gd name="T64" fmla="*/ 3 w 6"/>
                  <a:gd name="T65" fmla="*/ 9 h 10"/>
                  <a:gd name="T66" fmla="*/ 4 w 6"/>
                  <a:gd name="T67" fmla="*/ 8 h 10"/>
                  <a:gd name="T68" fmla="*/ 4 w 6"/>
                  <a:gd name="T69" fmla="*/ 8 h 10"/>
                  <a:gd name="T70" fmla="*/ 4 w 6"/>
                  <a:gd name="T71" fmla="*/ 7 h 10"/>
                  <a:gd name="T72" fmla="*/ 3 w 6"/>
                  <a:gd name="T7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" h="10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4" y="2"/>
                      <a:pt x="4" y="2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5" y="5"/>
                      <a:pt x="5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6" y="8"/>
                      <a:pt x="5" y="8"/>
                      <a:pt x="5" y="9"/>
                    </a:cubicBezTo>
                    <a:cubicBezTo>
                      <a:pt x="4" y="9"/>
                      <a:pt x="4" y="9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1" y="9"/>
                      <a:pt x="0" y="8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9"/>
                      <a:pt x="2" y="9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5"/>
                      <a:pt x="1" y="5"/>
                      <a:pt x="1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  <a:moveTo>
                      <a:pt x="2" y="4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2" y="3"/>
                      <a:pt x="2" y="4"/>
                    </a:cubicBezTo>
                    <a:close/>
                    <a:moveTo>
                      <a:pt x="3" y="6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4" y="9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3" y="6"/>
                      <a:pt x="3" y="6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Freeform 26"/>
              <p:cNvSpPr>
                <a:spLocks/>
              </p:cNvSpPr>
              <p:nvPr/>
            </p:nvSpPr>
            <p:spPr bwMode="auto">
              <a:xfrm>
                <a:off x="9102886" y="3973089"/>
                <a:ext cx="90488" cy="112712"/>
              </a:xfrm>
              <a:custGeom>
                <a:avLst/>
                <a:gdLst>
                  <a:gd name="T0" fmla="*/ 8 w 8"/>
                  <a:gd name="T1" fmla="*/ 9 h 10"/>
                  <a:gd name="T2" fmla="*/ 6 w 8"/>
                  <a:gd name="T3" fmla="*/ 10 h 10"/>
                  <a:gd name="T4" fmla="*/ 2 w 8"/>
                  <a:gd name="T5" fmla="*/ 9 h 10"/>
                  <a:gd name="T6" fmla="*/ 1 w 8"/>
                  <a:gd name="T7" fmla="*/ 6 h 10"/>
                  <a:gd name="T8" fmla="*/ 0 w 8"/>
                  <a:gd name="T9" fmla="*/ 6 h 10"/>
                  <a:gd name="T10" fmla="*/ 0 w 8"/>
                  <a:gd name="T11" fmla="*/ 6 h 10"/>
                  <a:gd name="T12" fmla="*/ 1 w 8"/>
                  <a:gd name="T13" fmla="*/ 6 h 10"/>
                  <a:gd name="T14" fmla="*/ 1 w 8"/>
                  <a:gd name="T15" fmla="*/ 5 h 10"/>
                  <a:gd name="T16" fmla="*/ 1 w 8"/>
                  <a:gd name="T17" fmla="*/ 5 h 10"/>
                  <a:gd name="T18" fmla="*/ 0 w 8"/>
                  <a:gd name="T19" fmla="*/ 5 h 10"/>
                  <a:gd name="T20" fmla="*/ 0 w 8"/>
                  <a:gd name="T21" fmla="*/ 4 h 10"/>
                  <a:gd name="T22" fmla="*/ 1 w 8"/>
                  <a:gd name="T23" fmla="*/ 4 h 10"/>
                  <a:gd name="T24" fmla="*/ 2 w 8"/>
                  <a:gd name="T25" fmla="*/ 2 h 10"/>
                  <a:gd name="T26" fmla="*/ 6 w 8"/>
                  <a:gd name="T27" fmla="*/ 0 h 10"/>
                  <a:gd name="T28" fmla="*/ 8 w 8"/>
                  <a:gd name="T29" fmla="*/ 1 h 10"/>
                  <a:gd name="T30" fmla="*/ 8 w 8"/>
                  <a:gd name="T31" fmla="*/ 2 h 10"/>
                  <a:gd name="T32" fmla="*/ 6 w 8"/>
                  <a:gd name="T33" fmla="*/ 2 h 10"/>
                  <a:gd name="T34" fmla="*/ 4 w 8"/>
                  <a:gd name="T35" fmla="*/ 2 h 10"/>
                  <a:gd name="T36" fmla="*/ 3 w 8"/>
                  <a:gd name="T37" fmla="*/ 4 h 10"/>
                  <a:gd name="T38" fmla="*/ 7 w 8"/>
                  <a:gd name="T39" fmla="*/ 4 h 10"/>
                  <a:gd name="T40" fmla="*/ 7 w 8"/>
                  <a:gd name="T41" fmla="*/ 5 h 10"/>
                  <a:gd name="T42" fmla="*/ 3 w 8"/>
                  <a:gd name="T43" fmla="*/ 5 h 10"/>
                  <a:gd name="T44" fmla="*/ 3 w 8"/>
                  <a:gd name="T45" fmla="*/ 5 h 10"/>
                  <a:gd name="T46" fmla="*/ 3 w 8"/>
                  <a:gd name="T47" fmla="*/ 6 h 10"/>
                  <a:gd name="T48" fmla="*/ 7 w 8"/>
                  <a:gd name="T49" fmla="*/ 6 h 10"/>
                  <a:gd name="T50" fmla="*/ 7 w 8"/>
                  <a:gd name="T51" fmla="*/ 6 h 10"/>
                  <a:gd name="T52" fmla="*/ 3 w 8"/>
                  <a:gd name="T53" fmla="*/ 6 h 10"/>
                  <a:gd name="T54" fmla="*/ 4 w 8"/>
                  <a:gd name="T55" fmla="*/ 8 h 10"/>
                  <a:gd name="T56" fmla="*/ 6 w 8"/>
                  <a:gd name="T57" fmla="*/ 9 h 10"/>
                  <a:gd name="T58" fmla="*/ 8 w 8"/>
                  <a:gd name="T59" fmla="*/ 8 h 10"/>
                  <a:gd name="T60" fmla="*/ 8 w 8"/>
                  <a:gd name="T61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" h="10">
                    <a:moveTo>
                      <a:pt x="8" y="9"/>
                    </a:moveTo>
                    <a:cubicBezTo>
                      <a:pt x="7" y="9"/>
                      <a:pt x="7" y="10"/>
                      <a:pt x="6" y="10"/>
                    </a:cubicBezTo>
                    <a:cubicBezTo>
                      <a:pt x="4" y="10"/>
                      <a:pt x="3" y="9"/>
                      <a:pt x="2" y="9"/>
                    </a:cubicBezTo>
                    <a:cubicBezTo>
                      <a:pt x="2" y="8"/>
                      <a:pt x="1" y="7"/>
                      <a:pt x="1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1"/>
                      <a:pt x="5" y="0"/>
                      <a:pt x="6" y="0"/>
                    </a:cubicBezTo>
                    <a:cubicBezTo>
                      <a:pt x="7" y="0"/>
                      <a:pt x="7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5" y="2"/>
                      <a:pt x="4" y="2"/>
                      <a:pt x="4" y="2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4" y="8"/>
                    </a:cubicBezTo>
                    <a:cubicBezTo>
                      <a:pt x="4" y="8"/>
                      <a:pt x="5" y="9"/>
                      <a:pt x="6" y="9"/>
                    </a:cubicBezTo>
                    <a:cubicBezTo>
                      <a:pt x="7" y="9"/>
                      <a:pt x="7" y="8"/>
                      <a:pt x="8" y="8"/>
                    </a:cubicBezTo>
                    <a:lnTo>
                      <a:pt x="8" y="9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27"/>
              <p:cNvSpPr>
                <a:spLocks/>
              </p:cNvSpPr>
              <p:nvPr/>
            </p:nvSpPr>
            <p:spPr bwMode="auto">
              <a:xfrm>
                <a:off x="11074561" y="1537864"/>
                <a:ext cx="123825" cy="338137"/>
              </a:xfrm>
              <a:custGeom>
                <a:avLst/>
                <a:gdLst>
                  <a:gd name="T0" fmla="*/ 9 w 11"/>
                  <a:gd name="T1" fmla="*/ 15 h 30"/>
                  <a:gd name="T2" fmla="*/ 1 w 11"/>
                  <a:gd name="T3" fmla="*/ 1 h 30"/>
                  <a:gd name="T4" fmla="*/ 2 w 11"/>
                  <a:gd name="T5" fmla="*/ 0 h 30"/>
                  <a:gd name="T6" fmla="*/ 11 w 11"/>
                  <a:gd name="T7" fmla="*/ 15 h 30"/>
                  <a:gd name="T8" fmla="*/ 1 w 11"/>
                  <a:gd name="T9" fmla="*/ 30 h 30"/>
                  <a:gd name="T10" fmla="*/ 0 w 11"/>
                  <a:gd name="T11" fmla="*/ 28 h 30"/>
                  <a:gd name="T12" fmla="*/ 9 w 11"/>
                  <a:gd name="T13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0">
                    <a:moveTo>
                      <a:pt x="9" y="15"/>
                    </a:moveTo>
                    <a:cubicBezTo>
                      <a:pt x="9" y="9"/>
                      <a:pt x="6" y="4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7" y="2"/>
                      <a:pt x="11" y="8"/>
                      <a:pt x="11" y="15"/>
                    </a:cubicBezTo>
                    <a:cubicBezTo>
                      <a:pt x="11" y="21"/>
                      <a:pt x="7" y="27"/>
                      <a:pt x="1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5" y="25"/>
                      <a:pt x="9" y="20"/>
                      <a:pt x="9" y="15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Freeform 28"/>
              <p:cNvSpPr>
                <a:spLocks/>
              </p:cNvSpPr>
              <p:nvPr/>
            </p:nvSpPr>
            <p:spPr bwMode="auto">
              <a:xfrm>
                <a:off x="11041224" y="1560089"/>
                <a:ext cx="101600" cy="282575"/>
              </a:xfrm>
              <a:custGeom>
                <a:avLst/>
                <a:gdLst>
                  <a:gd name="T0" fmla="*/ 7 w 9"/>
                  <a:gd name="T1" fmla="*/ 13 h 25"/>
                  <a:gd name="T2" fmla="*/ 0 w 9"/>
                  <a:gd name="T3" fmla="*/ 2 h 25"/>
                  <a:gd name="T4" fmla="*/ 1 w 9"/>
                  <a:gd name="T5" fmla="*/ 0 h 25"/>
                  <a:gd name="T6" fmla="*/ 9 w 9"/>
                  <a:gd name="T7" fmla="*/ 13 h 25"/>
                  <a:gd name="T8" fmla="*/ 1 w 9"/>
                  <a:gd name="T9" fmla="*/ 25 h 25"/>
                  <a:gd name="T10" fmla="*/ 0 w 9"/>
                  <a:gd name="T11" fmla="*/ 23 h 25"/>
                  <a:gd name="T12" fmla="*/ 7 w 9"/>
                  <a:gd name="T13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25">
                    <a:moveTo>
                      <a:pt x="7" y="13"/>
                    </a:moveTo>
                    <a:cubicBezTo>
                      <a:pt x="7" y="8"/>
                      <a:pt x="4" y="4"/>
                      <a:pt x="0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6" y="2"/>
                      <a:pt x="9" y="7"/>
                      <a:pt x="9" y="13"/>
                    </a:cubicBezTo>
                    <a:cubicBezTo>
                      <a:pt x="9" y="18"/>
                      <a:pt x="6" y="23"/>
                      <a:pt x="1" y="25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4" y="21"/>
                      <a:pt x="7" y="17"/>
                      <a:pt x="7" y="13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Freeform 29"/>
              <p:cNvSpPr>
                <a:spLocks/>
              </p:cNvSpPr>
              <p:nvPr/>
            </p:nvSpPr>
            <p:spPr bwMode="auto">
              <a:xfrm>
                <a:off x="10884061" y="1526752"/>
                <a:ext cx="123825" cy="360362"/>
              </a:xfrm>
              <a:custGeom>
                <a:avLst/>
                <a:gdLst>
                  <a:gd name="T0" fmla="*/ 0 w 78"/>
                  <a:gd name="T1" fmla="*/ 64 h 227"/>
                  <a:gd name="T2" fmla="*/ 0 w 78"/>
                  <a:gd name="T3" fmla="*/ 156 h 227"/>
                  <a:gd name="T4" fmla="*/ 49 w 78"/>
                  <a:gd name="T5" fmla="*/ 199 h 227"/>
                  <a:gd name="T6" fmla="*/ 49 w 78"/>
                  <a:gd name="T7" fmla="*/ 114 h 227"/>
                  <a:gd name="T8" fmla="*/ 56 w 78"/>
                  <a:gd name="T9" fmla="*/ 114 h 227"/>
                  <a:gd name="T10" fmla="*/ 56 w 78"/>
                  <a:gd name="T11" fmla="*/ 206 h 227"/>
                  <a:gd name="T12" fmla="*/ 78 w 78"/>
                  <a:gd name="T13" fmla="*/ 227 h 227"/>
                  <a:gd name="T14" fmla="*/ 78 w 78"/>
                  <a:gd name="T15" fmla="*/ 0 h 227"/>
                  <a:gd name="T16" fmla="*/ 0 w 78"/>
                  <a:gd name="T17" fmla="*/ 64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227">
                    <a:moveTo>
                      <a:pt x="0" y="64"/>
                    </a:moveTo>
                    <a:lnTo>
                      <a:pt x="0" y="156"/>
                    </a:lnTo>
                    <a:lnTo>
                      <a:pt x="49" y="199"/>
                    </a:lnTo>
                    <a:lnTo>
                      <a:pt x="49" y="114"/>
                    </a:lnTo>
                    <a:lnTo>
                      <a:pt x="56" y="114"/>
                    </a:lnTo>
                    <a:lnTo>
                      <a:pt x="56" y="206"/>
                    </a:lnTo>
                    <a:lnTo>
                      <a:pt x="78" y="227"/>
                    </a:lnTo>
                    <a:lnTo>
                      <a:pt x="78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Freeform 30"/>
              <p:cNvSpPr>
                <a:spLocks/>
              </p:cNvSpPr>
              <p:nvPr/>
            </p:nvSpPr>
            <p:spPr bwMode="auto">
              <a:xfrm>
                <a:off x="10793574" y="1639464"/>
                <a:ext cx="66675" cy="134937"/>
              </a:xfrm>
              <a:custGeom>
                <a:avLst/>
                <a:gdLst>
                  <a:gd name="T0" fmla="*/ 0 w 42"/>
                  <a:gd name="T1" fmla="*/ 0 h 85"/>
                  <a:gd name="T2" fmla="*/ 0 w 42"/>
                  <a:gd name="T3" fmla="*/ 85 h 85"/>
                  <a:gd name="T4" fmla="*/ 28 w 42"/>
                  <a:gd name="T5" fmla="*/ 85 h 85"/>
                  <a:gd name="T6" fmla="*/ 28 w 42"/>
                  <a:gd name="T7" fmla="*/ 35 h 85"/>
                  <a:gd name="T8" fmla="*/ 35 w 42"/>
                  <a:gd name="T9" fmla="*/ 35 h 85"/>
                  <a:gd name="T10" fmla="*/ 35 w 42"/>
                  <a:gd name="T11" fmla="*/ 85 h 85"/>
                  <a:gd name="T12" fmla="*/ 42 w 42"/>
                  <a:gd name="T13" fmla="*/ 85 h 85"/>
                  <a:gd name="T14" fmla="*/ 42 w 42"/>
                  <a:gd name="T15" fmla="*/ 0 h 85"/>
                  <a:gd name="T16" fmla="*/ 0 w 42"/>
                  <a:gd name="T1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" h="85">
                    <a:moveTo>
                      <a:pt x="0" y="0"/>
                    </a:moveTo>
                    <a:lnTo>
                      <a:pt x="0" y="85"/>
                    </a:lnTo>
                    <a:lnTo>
                      <a:pt x="28" y="85"/>
                    </a:lnTo>
                    <a:lnTo>
                      <a:pt x="28" y="35"/>
                    </a:lnTo>
                    <a:lnTo>
                      <a:pt x="35" y="35"/>
                    </a:lnTo>
                    <a:lnTo>
                      <a:pt x="35" y="85"/>
                    </a:lnTo>
                    <a:lnTo>
                      <a:pt x="42" y="85"/>
                    </a:lnTo>
                    <a:lnTo>
                      <a:pt x="4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272" name="组合 271"/>
              <p:cNvGrpSpPr/>
              <p:nvPr/>
            </p:nvGrpSpPr>
            <p:grpSpPr>
              <a:xfrm>
                <a:off x="10782461" y="421852"/>
                <a:ext cx="438150" cy="360362"/>
                <a:chOff x="8134974" y="1456743"/>
                <a:chExt cx="438150" cy="360362"/>
              </a:xfrm>
              <a:solidFill>
                <a:srgbClr val="2EA93E"/>
              </a:solidFill>
            </p:grpSpPr>
            <p:sp>
              <p:nvSpPr>
                <p:cNvPr id="273" name="Freeform 31"/>
                <p:cNvSpPr>
                  <a:spLocks/>
                </p:cNvSpPr>
                <p:nvPr/>
              </p:nvSpPr>
              <p:spPr bwMode="auto">
                <a:xfrm>
                  <a:off x="8134974" y="1523418"/>
                  <a:ext cx="438150" cy="293687"/>
                </a:xfrm>
                <a:custGeom>
                  <a:avLst/>
                  <a:gdLst>
                    <a:gd name="T0" fmla="*/ 30 w 39"/>
                    <a:gd name="T1" fmla="*/ 0 h 26"/>
                    <a:gd name="T2" fmla="*/ 29 w 39"/>
                    <a:gd name="T3" fmla="*/ 0 h 26"/>
                    <a:gd name="T4" fmla="*/ 30 w 39"/>
                    <a:gd name="T5" fmla="*/ 2 h 26"/>
                    <a:gd name="T6" fmla="*/ 30 w 39"/>
                    <a:gd name="T7" fmla="*/ 2 h 26"/>
                    <a:gd name="T8" fmla="*/ 27 w 39"/>
                    <a:gd name="T9" fmla="*/ 2 h 26"/>
                    <a:gd name="T10" fmla="*/ 27 w 39"/>
                    <a:gd name="T11" fmla="*/ 2 h 26"/>
                    <a:gd name="T12" fmla="*/ 26 w 39"/>
                    <a:gd name="T13" fmla="*/ 0 h 26"/>
                    <a:gd name="T14" fmla="*/ 12 w 39"/>
                    <a:gd name="T15" fmla="*/ 0 h 26"/>
                    <a:gd name="T16" fmla="*/ 12 w 39"/>
                    <a:gd name="T17" fmla="*/ 2 h 26"/>
                    <a:gd name="T18" fmla="*/ 12 w 39"/>
                    <a:gd name="T19" fmla="*/ 2 h 26"/>
                    <a:gd name="T20" fmla="*/ 9 w 39"/>
                    <a:gd name="T21" fmla="*/ 2 h 26"/>
                    <a:gd name="T22" fmla="*/ 9 w 39"/>
                    <a:gd name="T23" fmla="*/ 2 h 26"/>
                    <a:gd name="T24" fmla="*/ 9 w 39"/>
                    <a:gd name="T25" fmla="*/ 0 h 26"/>
                    <a:gd name="T26" fmla="*/ 8 w 39"/>
                    <a:gd name="T27" fmla="*/ 0 h 26"/>
                    <a:gd name="T28" fmla="*/ 0 w 39"/>
                    <a:gd name="T29" fmla="*/ 8 h 26"/>
                    <a:gd name="T30" fmla="*/ 0 w 39"/>
                    <a:gd name="T31" fmla="*/ 18 h 26"/>
                    <a:gd name="T32" fmla="*/ 8 w 39"/>
                    <a:gd name="T33" fmla="*/ 26 h 26"/>
                    <a:gd name="T34" fmla="*/ 30 w 39"/>
                    <a:gd name="T35" fmla="*/ 26 h 26"/>
                    <a:gd name="T36" fmla="*/ 39 w 39"/>
                    <a:gd name="T37" fmla="*/ 18 h 26"/>
                    <a:gd name="T38" fmla="*/ 39 w 39"/>
                    <a:gd name="T39" fmla="*/ 8 h 26"/>
                    <a:gd name="T40" fmla="*/ 30 w 39"/>
                    <a:gd name="T41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9" h="26">
                      <a:moveTo>
                        <a:pt x="30" y="0"/>
                      </a:move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1"/>
                        <a:pt x="29" y="1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1"/>
                        <a:pt x="26" y="1"/>
                        <a:pt x="26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1"/>
                        <a:pt x="12" y="1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3" y="0"/>
                        <a:pt x="0" y="4"/>
                        <a:pt x="0" y="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22"/>
                        <a:pt x="3" y="26"/>
                        <a:pt x="8" y="26"/>
                      </a:cubicBezTo>
                      <a:cubicBezTo>
                        <a:pt x="30" y="26"/>
                        <a:pt x="30" y="26"/>
                        <a:pt x="30" y="26"/>
                      </a:cubicBezTo>
                      <a:cubicBezTo>
                        <a:pt x="35" y="26"/>
                        <a:pt x="39" y="22"/>
                        <a:pt x="39" y="18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39" y="4"/>
                        <a:pt x="35" y="0"/>
                        <a:pt x="3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4" name="Freeform 32"/>
                <p:cNvSpPr>
                  <a:spLocks/>
                </p:cNvSpPr>
                <p:nvPr/>
              </p:nvSpPr>
              <p:spPr bwMode="auto">
                <a:xfrm>
                  <a:off x="8236574" y="1456743"/>
                  <a:ext cx="223838" cy="90487"/>
                </a:xfrm>
                <a:custGeom>
                  <a:avLst/>
                  <a:gdLst>
                    <a:gd name="T0" fmla="*/ 3 w 20"/>
                    <a:gd name="T1" fmla="*/ 6 h 8"/>
                    <a:gd name="T2" fmla="*/ 7 w 20"/>
                    <a:gd name="T3" fmla="*/ 2 h 8"/>
                    <a:gd name="T4" fmla="*/ 13 w 20"/>
                    <a:gd name="T5" fmla="*/ 2 h 8"/>
                    <a:gd name="T6" fmla="*/ 18 w 20"/>
                    <a:gd name="T7" fmla="*/ 6 h 8"/>
                    <a:gd name="T8" fmla="*/ 18 w 20"/>
                    <a:gd name="T9" fmla="*/ 8 h 8"/>
                    <a:gd name="T10" fmla="*/ 20 w 20"/>
                    <a:gd name="T11" fmla="*/ 8 h 8"/>
                    <a:gd name="T12" fmla="*/ 20 w 20"/>
                    <a:gd name="T13" fmla="*/ 6 h 8"/>
                    <a:gd name="T14" fmla="*/ 15 w 20"/>
                    <a:gd name="T15" fmla="*/ 0 h 8"/>
                    <a:gd name="T16" fmla="*/ 6 w 20"/>
                    <a:gd name="T17" fmla="*/ 0 h 8"/>
                    <a:gd name="T18" fmla="*/ 1 w 20"/>
                    <a:gd name="T19" fmla="*/ 6 h 8"/>
                    <a:gd name="T20" fmla="*/ 0 w 20"/>
                    <a:gd name="T21" fmla="*/ 8 h 8"/>
                    <a:gd name="T22" fmla="*/ 2 w 20"/>
                    <a:gd name="T23" fmla="*/ 8 h 8"/>
                    <a:gd name="T24" fmla="*/ 3 w 20"/>
                    <a:gd name="T25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0" h="8">
                      <a:moveTo>
                        <a:pt x="3" y="6"/>
                      </a:moveTo>
                      <a:cubicBezTo>
                        <a:pt x="3" y="4"/>
                        <a:pt x="5" y="2"/>
                        <a:pt x="7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5" y="2"/>
                        <a:pt x="17" y="4"/>
                        <a:pt x="18" y="6"/>
                      </a:cubicBezTo>
                      <a:cubicBezTo>
                        <a:pt x="18" y="7"/>
                        <a:pt x="18" y="7"/>
                        <a:pt x="18" y="8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20" y="7"/>
                        <a:pt x="20" y="7"/>
                        <a:pt x="20" y="6"/>
                      </a:cubicBezTo>
                      <a:cubicBezTo>
                        <a:pt x="19" y="3"/>
                        <a:pt x="17" y="0"/>
                        <a:pt x="15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1" y="3"/>
                        <a:pt x="1" y="6"/>
                      </a:cubicBezTo>
                      <a:cubicBezTo>
                        <a:pt x="0" y="7"/>
                        <a:pt x="0" y="7"/>
                        <a:pt x="0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7"/>
                        <a:pt x="2" y="7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75" name="Freeform 33"/>
              <p:cNvSpPr>
                <a:spLocks/>
              </p:cNvSpPr>
              <p:nvPr/>
            </p:nvSpPr>
            <p:spPr bwMode="auto">
              <a:xfrm>
                <a:off x="10871361" y="952077"/>
                <a:ext cx="373063" cy="303212"/>
              </a:xfrm>
              <a:custGeom>
                <a:avLst/>
                <a:gdLst>
                  <a:gd name="T0" fmla="*/ 29 w 33"/>
                  <a:gd name="T1" fmla="*/ 4 h 27"/>
                  <a:gd name="T2" fmla="*/ 15 w 33"/>
                  <a:gd name="T3" fmla="*/ 4 h 27"/>
                  <a:gd name="T4" fmla="*/ 12 w 33"/>
                  <a:gd name="T5" fmla="*/ 0 h 27"/>
                  <a:gd name="T6" fmla="*/ 4 w 33"/>
                  <a:gd name="T7" fmla="*/ 0 h 27"/>
                  <a:gd name="T8" fmla="*/ 0 w 33"/>
                  <a:gd name="T9" fmla="*/ 2 h 27"/>
                  <a:gd name="T10" fmla="*/ 0 w 33"/>
                  <a:gd name="T11" fmla="*/ 4 h 27"/>
                  <a:gd name="T12" fmla="*/ 0 w 33"/>
                  <a:gd name="T13" fmla="*/ 5 h 27"/>
                  <a:gd name="T14" fmla="*/ 0 w 33"/>
                  <a:gd name="T15" fmla="*/ 5 h 27"/>
                  <a:gd name="T16" fmla="*/ 0 w 33"/>
                  <a:gd name="T17" fmla="*/ 5 h 27"/>
                  <a:gd name="T18" fmla="*/ 0 w 33"/>
                  <a:gd name="T19" fmla="*/ 11 h 27"/>
                  <a:gd name="T20" fmla="*/ 0 w 33"/>
                  <a:gd name="T21" fmla="*/ 20 h 27"/>
                  <a:gd name="T22" fmla="*/ 3 w 33"/>
                  <a:gd name="T23" fmla="*/ 18 h 27"/>
                  <a:gd name="T24" fmla="*/ 2 w 33"/>
                  <a:gd name="T25" fmla="*/ 16 h 27"/>
                  <a:gd name="T26" fmla="*/ 3 w 33"/>
                  <a:gd name="T27" fmla="*/ 14 h 27"/>
                  <a:gd name="T28" fmla="*/ 12 w 33"/>
                  <a:gd name="T29" fmla="*/ 6 h 27"/>
                  <a:gd name="T30" fmla="*/ 12 w 33"/>
                  <a:gd name="T31" fmla="*/ 6 h 27"/>
                  <a:gd name="T32" fmla="*/ 14 w 33"/>
                  <a:gd name="T33" fmla="*/ 7 h 27"/>
                  <a:gd name="T34" fmla="*/ 14 w 33"/>
                  <a:gd name="T35" fmla="*/ 7 h 27"/>
                  <a:gd name="T36" fmla="*/ 22 w 33"/>
                  <a:gd name="T37" fmla="*/ 16 h 27"/>
                  <a:gd name="T38" fmla="*/ 22 w 33"/>
                  <a:gd name="T39" fmla="*/ 16 h 27"/>
                  <a:gd name="T40" fmla="*/ 21 w 33"/>
                  <a:gd name="T41" fmla="*/ 18 h 27"/>
                  <a:gd name="T42" fmla="*/ 21 w 33"/>
                  <a:gd name="T43" fmla="*/ 18 h 27"/>
                  <a:gd name="T44" fmla="*/ 21 w 33"/>
                  <a:gd name="T45" fmla="*/ 18 h 27"/>
                  <a:gd name="T46" fmla="*/ 12 w 33"/>
                  <a:gd name="T47" fmla="*/ 26 h 27"/>
                  <a:gd name="T48" fmla="*/ 12 w 33"/>
                  <a:gd name="T49" fmla="*/ 26 h 27"/>
                  <a:gd name="T50" fmla="*/ 10 w 33"/>
                  <a:gd name="T51" fmla="*/ 25 h 27"/>
                  <a:gd name="T52" fmla="*/ 7 w 33"/>
                  <a:gd name="T53" fmla="*/ 24 h 27"/>
                  <a:gd name="T54" fmla="*/ 3 w 33"/>
                  <a:gd name="T55" fmla="*/ 27 h 27"/>
                  <a:gd name="T56" fmla="*/ 3 w 33"/>
                  <a:gd name="T57" fmla="*/ 27 h 27"/>
                  <a:gd name="T58" fmla="*/ 29 w 33"/>
                  <a:gd name="T59" fmla="*/ 27 h 27"/>
                  <a:gd name="T60" fmla="*/ 33 w 33"/>
                  <a:gd name="T61" fmla="*/ 23 h 27"/>
                  <a:gd name="T62" fmla="*/ 33 w 33"/>
                  <a:gd name="T63" fmla="*/ 8 h 27"/>
                  <a:gd name="T64" fmla="*/ 29 w 33"/>
                  <a:gd name="T65" fmla="*/ 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" h="27">
                    <a:moveTo>
                      <a:pt x="29" y="4"/>
                    </a:moveTo>
                    <a:cubicBezTo>
                      <a:pt x="15" y="4"/>
                      <a:pt x="15" y="4"/>
                      <a:pt x="15" y="4"/>
                    </a:cubicBezTo>
                    <a:cubicBezTo>
                      <a:pt x="15" y="2"/>
                      <a:pt x="14" y="0"/>
                      <a:pt x="1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7"/>
                      <a:pt x="0" y="20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8"/>
                      <a:pt x="2" y="17"/>
                      <a:pt x="2" y="16"/>
                    </a:cubicBezTo>
                    <a:cubicBezTo>
                      <a:pt x="2" y="15"/>
                      <a:pt x="2" y="15"/>
                      <a:pt x="3" y="14"/>
                    </a:cubicBezTo>
                    <a:cubicBezTo>
                      <a:pt x="4" y="9"/>
                      <a:pt x="8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6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9" y="8"/>
                      <a:pt x="22" y="12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7"/>
                      <a:pt x="22" y="17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3"/>
                      <a:pt x="16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1" y="26"/>
                      <a:pt x="11" y="26"/>
                      <a:pt x="10" y="25"/>
                    </a:cubicBezTo>
                    <a:cubicBezTo>
                      <a:pt x="9" y="25"/>
                      <a:pt x="8" y="25"/>
                      <a:pt x="7" y="24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31" y="27"/>
                      <a:pt x="33" y="25"/>
                      <a:pt x="33" y="23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6"/>
                      <a:pt x="31" y="4"/>
                      <a:pt x="29" y="4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Freeform 34"/>
              <p:cNvSpPr>
                <a:spLocks noEditPoints="1"/>
              </p:cNvSpPr>
              <p:nvPr/>
            </p:nvSpPr>
            <p:spPr bwMode="auto">
              <a:xfrm>
                <a:off x="10758649" y="1029864"/>
                <a:ext cx="349250" cy="293687"/>
              </a:xfrm>
              <a:custGeom>
                <a:avLst/>
                <a:gdLst>
                  <a:gd name="T0" fmla="*/ 31 w 31"/>
                  <a:gd name="T1" fmla="*/ 9 h 26"/>
                  <a:gd name="T2" fmla="*/ 24 w 31"/>
                  <a:gd name="T3" fmla="*/ 0 h 26"/>
                  <a:gd name="T4" fmla="*/ 22 w 31"/>
                  <a:gd name="T5" fmla="*/ 0 h 26"/>
                  <a:gd name="T6" fmla="*/ 22 w 31"/>
                  <a:gd name="T7" fmla="*/ 0 h 26"/>
                  <a:gd name="T8" fmla="*/ 22 w 31"/>
                  <a:gd name="T9" fmla="*/ 0 h 26"/>
                  <a:gd name="T10" fmla="*/ 13 w 31"/>
                  <a:gd name="T11" fmla="*/ 7 h 26"/>
                  <a:gd name="T12" fmla="*/ 13 w 31"/>
                  <a:gd name="T13" fmla="*/ 9 h 26"/>
                  <a:gd name="T14" fmla="*/ 13 w 31"/>
                  <a:gd name="T15" fmla="*/ 11 h 26"/>
                  <a:gd name="T16" fmla="*/ 13 w 31"/>
                  <a:gd name="T17" fmla="*/ 11 h 26"/>
                  <a:gd name="T18" fmla="*/ 10 w 31"/>
                  <a:gd name="T19" fmla="*/ 14 h 26"/>
                  <a:gd name="T20" fmla="*/ 1 w 31"/>
                  <a:gd name="T21" fmla="*/ 20 h 26"/>
                  <a:gd name="T22" fmla="*/ 0 w 31"/>
                  <a:gd name="T23" fmla="*/ 23 h 26"/>
                  <a:gd name="T24" fmla="*/ 0 w 31"/>
                  <a:gd name="T25" fmla="*/ 23 h 26"/>
                  <a:gd name="T26" fmla="*/ 0 w 31"/>
                  <a:gd name="T27" fmla="*/ 23 h 26"/>
                  <a:gd name="T28" fmla="*/ 0 w 31"/>
                  <a:gd name="T29" fmla="*/ 24 h 26"/>
                  <a:gd name="T30" fmla="*/ 0 w 31"/>
                  <a:gd name="T31" fmla="*/ 25 h 26"/>
                  <a:gd name="T32" fmla="*/ 3 w 31"/>
                  <a:gd name="T33" fmla="*/ 26 h 26"/>
                  <a:gd name="T34" fmla="*/ 3 w 31"/>
                  <a:gd name="T35" fmla="*/ 26 h 26"/>
                  <a:gd name="T36" fmla="*/ 3 w 31"/>
                  <a:gd name="T37" fmla="*/ 26 h 26"/>
                  <a:gd name="T38" fmla="*/ 4 w 31"/>
                  <a:gd name="T39" fmla="*/ 25 h 26"/>
                  <a:gd name="T40" fmla="*/ 5 w 31"/>
                  <a:gd name="T41" fmla="*/ 25 h 26"/>
                  <a:gd name="T42" fmla="*/ 5 w 31"/>
                  <a:gd name="T43" fmla="*/ 25 h 26"/>
                  <a:gd name="T44" fmla="*/ 12 w 31"/>
                  <a:gd name="T45" fmla="*/ 20 h 26"/>
                  <a:gd name="T46" fmla="*/ 17 w 31"/>
                  <a:gd name="T47" fmla="*/ 17 h 26"/>
                  <a:gd name="T48" fmla="*/ 17 w 31"/>
                  <a:gd name="T49" fmla="*/ 17 h 26"/>
                  <a:gd name="T50" fmla="*/ 20 w 31"/>
                  <a:gd name="T51" fmla="*/ 18 h 26"/>
                  <a:gd name="T52" fmla="*/ 22 w 31"/>
                  <a:gd name="T53" fmla="*/ 18 h 26"/>
                  <a:gd name="T54" fmla="*/ 22 w 31"/>
                  <a:gd name="T55" fmla="*/ 18 h 26"/>
                  <a:gd name="T56" fmla="*/ 31 w 31"/>
                  <a:gd name="T57" fmla="*/ 11 h 26"/>
                  <a:gd name="T58" fmla="*/ 31 w 31"/>
                  <a:gd name="T59" fmla="*/ 11 h 26"/>
                  <a:gd name="T60" fmla="*/ 31 w 31"/>
                  <a:gd name="T61" fmla="*/ 11 h 26"/>
                  <a:gd name="T62" fmla="*/ 31 w 31"/>
                  <a:gd name="T63" fmla="*/ 9 h 26"/>
                  <a:gd name="T64" fmla="*/ 9 w 31"/>
                  <a:gd name="T65" fmla="*/ 21 h 26"/>
                  <a:gd name="T66" fmla="*/ 9 w 31"/>
                  <a:gd name="T67" fmla="*/ 20 h 26"/>
                  <a:gd name="T68" fmla="*/ 9 w 31"/>
                  <a:gd name="T69" fmla="*/ 21 h 26"/>
                  <a:gd name="T70" fmla="*/ 4 w 31"/>
                  <a:gd name="T71" fmla="*/ 24 h 26"/>
                  <a:gd name="T72" fmla="*/ 3 w 31"/>
                  <a:gd name="T73" fmla="*/ 24 h 26"/>
                  <a:gd name="T74" fmla="*/ 2 w 31"/>
                  <a:gd name="T75" fmla="*/ 23 h 26"/>
                  <a:gd name="T76" fmla="*/ 1 w 31"/>
                  <a:gd name="T77" fmla="*/ 22 h 26"/>
                  <a:gd name="T78" fmla="*/ 2 w 31"/>
                  <a:gd name="T79" fmla="*/ 21 h 26"/>
                  <a:gd name="T80" fmla="*/ 7 w 31"/>
                  <a:gd name="T81" fmla="*/ 18 h 26"/>
                  <a:gd name="T82" fmla="*/ 8 w 31"/>
                  <a:gd name="T83" fmla="*/ 17 h 26"/>
                  <a:gd name="T84" fmla="*/ 10 w 31"/>
                  <a:gd name="T85" fmla="*/ 18 h 26"/>
                  <a:gd name="T86" fmla="*/ 10 w 31"/>
                  <a:gd name="T87" fmla="*/ 19 h 26"/>
                  <a:gd name="T88" fmla="*/ 9 w 31"/>
                  <a:gd name="T89" fmla="*/ 21 h 26"/>
                  <a:gd name="T90" fmla="*/ 22 w 31"/>
                  <a:gd name="T91" fmla="*/ 15 h 26"/>
                  <a:gd name="T92" fmla="*/ 16 w 31"/>
                  <a:gd name="T93" fmla="*/ 9 h 26"/>
                  <a:gd name="T94" fmla="*/ 22 w 31"/>
                  <a:gd name="T95" fmla="*/ 3 h 26"/>
                  <a:gd name="T96" fmla="*/ 28 w 31"/>
                  <a:gd name="T97" fmla="*/ 9 h 26"/>
                  <a:gd name="T98" fmla="*/ 22 w 31"/>
                  <a:gd name="T99" fmla="*/ 1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" h="26">
                    <a:moveTo>
                      <a:pt x="31" y="9"/>
                    </a:moveTo>
                    <a:cubicBezTo>
                      <a:pt x="31" y="5"/>
                      <a:pt x="28" y="1"/>
                      <a:pt x="24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8" y="0"/>
                      <a:pt x="14" y="3"/>
                      <a:pt x="13" y="7"/>
                    </a:cubicBezTo>
                    <a:cubicBezTo>
                      <a:pt x="13" y="8"/>
                      <a:pt x="13" y="8"/>
                      <a:pt x="13" y="9"/>
                    </a:cubicBezTo>
                    <a:cubicBezTo>
                      <a:pt x="13" y="10"/>
                      <a:pt x="13" y="11"/>
                      <a:pt x="13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6"/>
                      <a:pt x="4" y="26"/>
                      <a:pt x="4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8" y="17"/>
                      <a:pt x="19" y="18"/>
                      <a:pt x="20" y="18"/>
                    </a:cubicBezTo>
                    <a:cubicBezTo>
                      <a:pt x="21" y="18"/>
                      <a:pt x="21" y="18"/>
                      <a:pt x="22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6" y="18"/>
                      <a:pt x="30" y="15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10"/>
                      <a:pt x="31" y="10"/>
                      <a:pt x="31" y="9"/>
                    </a:cubicBezTo>
                    <a:close/>
                    <a:moveTo>
                      <a:pt x="9" y="21"/>
                    </a:moveTo>
                    <a:cubicBezTo>
                      <a:pt x="9" y="20"/>
                      <a:pt x="9" y="20"/>
                      <a:pt x="9" y="20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3" y="24"/>
                    </a:cubicBezTo>
                    <a:cubicBezTo>
                      <a:pt x="3" y="24"/>
                      <a:pt x="2" y="24"/>
                      <a:pt x="2" y="23"/>
                    </a:cubicBezTo>
                    <a:cubicBezTo>
                      <a:pt x="2" y="23"/>
                      <a:pt x="1" y="23"/>
                      <a:pt x="1" y="22"/>
                    </a:cubicBezTo>
                    <a:cubicBezTo>
                      <a:pt x="1" y="22"/>
                      <a:pt x="2" y="21"/>
                      <a:pt x="2" y="21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7"/>
                      <a:pt x="8" y="17"/>
                      <a:pt x="8" y="17"/>
                    </a:cubicBezTo>
                    <a:cubicBezTo>
                      <a:pt x="9" y="17"/>
                      <a:pt x="9" y="18"/>
                      <a:pt x="10" y="18"/>
                    </a:cubicBezTo>
                    <a:cubicBezTo>
                      <a:pt x="10" y="18"/>
                      <a:pt x="10" y="19"/>
                      <a:pt x="10" y="19"/>
                    </a:cubicBezTo>
                    <a:cubicBezTo>
                      <a:pt x="10" y="20"/>
                      <a:pt x="10" y="20"/>
                      <a:pt x="9" y="21"/>
                    </a:cubicBezTo>
                    <a:close/>
                    <a:moveTo>
                      <a:pt x="22" y="15"/>
                    </a:moveTo>
                    <a:cubicBezTo>
                      <a:pt x="19" y="15"/>
                      <a:pt x="16" y="12"/>
                      <a:pt x="16" y="9"/>
                    </a:cubicBezTo>
                    <a:cubicBezTo>
                      <a:pt x="16" y="5"/>
                      <a:pt x="19" y="3"/>
                      <a:pt x="22" y="3"/>
                    </a:cubicBezTo>
                    <a:cubicBezTo>
                      <a:pt x="25" y="3"/>
                      <a:pt x="28" y="5"/>
                      <a:pt x="28" y="9"/>
                    </a:cubicBezTo>
                    <a:cubicBezTo>
                      <a:pt x="28" y="12"/>
                      <a:pt x="25" y="15"/>
                      <a:pt x="22" y="15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Freeform 35"/>
              <p:cNvSpPr>
                <a:spLocks/>
              </p:cNvSpPr>
              <p:nvPr/>
            </p:nvSpPr>
            <p:spPr bwMode="auto">
              <a:xfrm>
                <a:off x="10972961" y="1142577"/>
                <a:ext cx="90488" cy="46037"/>
              </a:xfrm>
              <a:custGeom>
                <a:avLst/>
                <a:gdLst>
                  <a:gd name="T0" fmla="*/ 7 w 8"/>
                  <a:gd name="T1" fmla="*/ 0 h 4"/>
                  <a:gd name="T2" fmla="*/ 7 w 8"/>
                  <a:gd name="T3" fmla="*/ 0 h 4"/>
                  <a:gd name="T4" fmla="*/ 3 w 8"/>
                  <a:gd name="T5" fmla="*/ 3 h 4"/>
                  <a:gd name="T6" fmla="*/ 1 w 8"/>
                  <a:gd name="T7" fmla="*/ 2 h 4"/>
                  <a:gd name="T8" fmla="*/ 0 w 8"/>
                  <a:gd name="T9" fmla="*/ 3 h 4"/>
                  <a:gd name="T10" fmla="*/ 1 w 8"/>
                  <a:gd name="T11" fmla="*/ 3 h 4"/>
                  <a:gd name="T12" fmla="*/ 1 w 8"/>
                  <a:gd name="T13" fmla="*/ 3 h 4"/>
                  <a:gd name="T14" fmla="*/ 3 w 8"/>
                  <a:gd name="T15" fmla="*/ 4 h 4"/>
                  <a:gd name="T16" fmla="*/ 3 w 8"/>
                  <a:gd name="T17" fmla="*/ 4 h 4"/>
                  <a:gd name="T18" fmla="*/ 7 w 8"/>
                  <a:gd name="T19" fmla="*/ 1 h 4"/>
                  <a:gd name="T20" fmla="*/ 7 w 8"/>
                  <a:gd name="T2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4"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6" y="2"/>
                      <a:pt x="5" y="3"/>
                      <a:pt x="3" y="3"/>
                    </a:cubicBezTo>
                    <a:cubicBezTo>
                      <a:pt x="2" y="3"/>
                      <a:pt x="2" y="3"/>
                      <a:pt x="1" y="2"/>
                    </a:cubicBezTo>
                    <a:cubicBezTo>
                      <a:pt x="1" y="2"/>
                      <a:pt x="1" y="2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2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5" y="4"/>
                      <a:pt x="7" y="3"/>
                      <a:pt x="7" y="1"/>
                    </a:cubicBezTo>
                    <a:cubicBezTo>
                      <a:pt x="8" y="1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Freeform 36"/>
              <p:cNvSpPr>
                <a:spLocks/>
              </p:cNvSpPr>
              <p:nvPr/>
            </p:nvSpPr>
            <p:spPr bwMode="auto">
              <a:xfrm>
                <a:off x="10871361" y="3319039"/>
                <a:ext cx="395288" cy="214312"/>
              </a:xfrm>
              <a:custGeom>
                <a:avLst/>
                <a:gdLst>
                  <a:gd name="T0" fmla="*/ 23 w 35"/>
                  <a:gd name="T1" fmla="*/ 19 h 19"/>
                  <a:gd name="T2" fmla="*/ 30 w 35"/>
                  <a:gd name="T3" fmla="*/ 15 h 19"/>
                  <a:gd name="T4" fmla="*/ 34 w 35"/>
                  <a:gd name="T5" fmla="*/ 4 h 19"/>
                  <a:gd name="T6" fmla="*/ 31 w 35"/>
                  <a:gd name="T7" fmla="*/ 0 h 19"/>
                  <a:gd name="T8" fmla="*/ 23 w 35"/>
                  <a:gd name="T9" fmla="*/ 0 h 19"/>
                  <a:gd name="T10" fmla="*/ 13 w 35"/>
                  <a:gd name="T11" fmla="*/ 0 h 19"/>
                  <a:gd name="T12" fmla="*/ 5 w 35"/>
                  <a:gd name="T13" fmla="*/ 0 h 19"/>
                  <a:gd name="T14" fmla="*/ 1 w 35"/>
                  <a:gd name="T15" fmla="*/ 4 h 19"/>
                  <a:gd name="T16" fmla="*/ 6 w 35"/>
                  <a:gd name="T17" fmla="*/ 15 h 19"/>
                  <a:gd name="T18" fmla="*/ 13 w 35"/>
                  <a:gd name="T19" fmla="*/ 19 h 19"/>
                  <a:gd name="T20" fmla="*/ 23 w 35"/>
                  <a:gd name="T2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" h="19">
                    <a:moveTo>
                      <a:pt x="23" y="19"/>
                    </a:moveTo>
                    <a:cubicBezTo>
                      <a:pt x="26" y="19"/>
                      <a:pt x="29" y="17"/>
                      <a:pt x="30" y="15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2"/>
                      <a:pt x="34" y="0"/>
                      <a:pt x="31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0" y="0"/>
                      <a:pt x="16" y="0"/>
                      <a:pt x="1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1" y="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7"/>
                      <a:pt x="10" y="19"/>
                      <a:pt x="13" y="19"/>
                    </a:cubicBezTo>
                    <a:lnTo>
                      <a:pt x="23" y="19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Oval 37"/>
              <p:cNvSpPr>
                <a:spLocks noChangeArrowheads="1"/>
              </p:cNvSpPr>
              <p:nvPr/>
            </p:nvSpPr>
            <p:spPr bwMode="auto">
              <a:xfrm>
                <a:off x="10939624" y="3590502"/>
                <a:ext cx="68263" cy="66675"/>
              </a:xfrm>
              <a:prstGeom prst="ellipse">
                <a:avLst/>
              </a:pr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Oval 38"/>
              <p:cNvSpPr>
                <a:spLocks noChangeArrowheads="1"/>
              </p:cNvSpPr>
              <p:nvPr/>
            </p:nvSpPr>
            <p:spPr bwMode="auto">
              <a:xfrm>
                <a:off x="11120599" y="3590502"/>
                <a:ext cx="66675" cy="66675"/>
              </a:xfrm>
              <a:prstGeom prst="ellipse">
                <a:avLst/>
              </a:pr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Freeform 39"/>
              <p:cNvSpPr>
                <a:spLocks/>
              </p:cNvSpPr>
              <p:nvPr/>
            </p:nvSpPr>
            <p:spPr bwMode="auto">
              <a:xfrm>
                <a:off x="10736424" y="3353964"/>
                <a:ext cx="461963" cy="225425"/>
              </a:xfrm>
              <a:custGeom>
                <a:avLst/>
                <a:gdLst>
                  <a:gd name="T0" fmla="*/ 17 w 41"/>
                  <a:gd name="T1" fmla="*/ 20 h 20"/>
                  <a:gd name="T2" fmla="*/ 15 w 41"/>
                  <a:gd name="T3" fmla="*/ 19 h 20"/>
                  <a:gd name="T4" fmla="*/ 8 w 41"/>
                  <a:gd name="T5" fmla="*/ 4 h 20"/>
                  <a:gd name="T6" fmla="*/ 1 w 41"/>
                  <a:gd name="T7" fmla="*/ 4 h 20"/>
                  <a:gd name="T8" fmla="*/ 0 w 41"/>
                  <a:gd name="T9" fmla="*/ 2 h 20"/>
                  <a:gd name="T10" fmla="*/ 1 w 41"/>
                  <a:gd name="T11" fmla="*/ 0 h 20"/>
                  <a:gd name="T12" fmla="*/ 10 w 41"/>
                  <a:gd name="T13" fmla="*/ 0 h 20"/>
                  <a:gd name="T14" fmla="*/ 11 w 41"/>
                  <a:gd name="T15" fmla="*/ 1 h 20"/>
                  <a:gd name="T16" fmla="*/ 18 w 41"/>
                  <a:gd name="T17" fmla="*/ 17 h 20"/>
                  <a:gd name="T18" fmla="*/ 40 w 41"/>
                  <a:gd name="T19" fmla="*/ 17 h 20"/>
                  <a:gd name="T20" fmla="*/ 41 w 41"/>
                  <a:gd name="T21" fmla="*/ 19 h 20"/>
                  <a:gd name="T22" fmla="*/ 40 w 41"/>
                  <a:gd name="T23" fmla="*/ 20 h 20"/>
                  <a:gd name="T24" fmla="*/ 17 w 41"/>
                  <a:gd name="T2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20">
                    <a:moveTo>
                      <a:pt x="17" y="20"/>
                    </a:moveTo>
                    <a:cubicBezTo>
                      <a:pt x="15" y="19"/>
                      <a:pt x="15" y="19"/>
                      <a:pt x="15" y="19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7"/>
                      <a:pt x="41" y="18"/>
                      <a:pt x="41" y="19"/>
                    </a:cubicBezTo>
                    <a:cubicBezTo>
                      <a:pt x="41" y="20"/>
                      <a:pt x="41" y="20"/>
                      <a:pt x="40" y="20"/>
                    </a:cubicBezTo>
                    <a:lnTo>
                      <a:pt x="17" y="20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Freeform 40"/>
              <p:cNvSpPr>
                <a:spLocks noEditPoints="1"/>
              </p:cNvSpPr>
              <p:nvPr/>
            </p:nvSpPr>
            <p:spPr bwMode="auto">
              <a:xfrm>
                <a:off x="10826911" y="2664989"/>
                <a:ext cx="338138" cy="315912"/>
              </a:xfrm>
              <a:custGeom>
                <a:avLst/>
                <a:gdLst>
                  <a:gd name="T0" fmla="*/ 30 w 30"/>
                  <a:gd name="T1" fmla="*/ 21 h 28"/>
                  <a:gd name="T2" fmla="*/ 22 w 30"/>
                  <a:gd name="T3" fmla="*/ 20 h 28"/>
                  <a:gd name="T4" fmla="*/ 29 w 30"/>
                  <a:gd name="T5" fmla="*/ 9 h 28"/>
                  <a:gd name="T6" fmla="*/ 30 w 30"/>
                  <a:gd name="T7" fmla="*/ 2 h 28"/>
                  <a:gd name="T8" fmla="*/ 2 w 30"/>
                  <a:gd name="T9" fmla="*/ 0 h 28"/>
                  <a:gd name="T10" fmla="*/ 0 w 30"/>
                  <a:gd name="T11" fmla="*/ 7 h 28"/>
                  <a:gd name="T12" fmla="*/ 7 w 30"/>
                  <a:gd name="T13" fmla="*/ 9 h 28"/>
                  <a:gd name="T14" fmla="*/ 2 w 30"/>
                  <a:gd name="T15" fmla="*/ 20 h 28"/>
                  <a:gd name="T16" fmla="*/ 0 w 30"/>
                  <a:gd name="T17" fmla="*/ 27 h 28"/>
                  <a:gd name="T18" fmla="*/ 29 w 30"/>
                  <a:gd name="T19" fmla="*/ 28 h 28"/>
                  <a:gd name="T20" fmla="*/ 25 w 30"/>
                  <a:gd name="T21" fmla="*/ 2 h 28"/>
                  <a:gd name="T22" fmla="*/ 27 w 30"/>
                  <a:gd name="T23" fmla="*/ 6 h 28"/>
                  <a:gd name="T24" fmla="*/ 24 w 30"/>
                  <a:gd name="T25" fmla="*/ 7 h 28"/>
                  <a:gd name="T26" fmla="*/ 23 w 30"/>
                  <a:gd name="T27" fmla="*/ 4 h 28"/>
                  <a:gd name="T28" fmla="*/ 25 w 30"/>
                  <a:gd name="T29" fmla="*/ 2 h 28"/>
                  <a:gd name="T30" fmla="*/ 20 w 30"/>
                  <a:gd name="T31" fmla="*/ 4 h 28"/>
                  <a:gd name="T32" fmla="*/ 19 w 30"/>
                  <a:gd name="T33" fmla="*/ 7 h 28"/>
                  <a:gd name="T34" fmla="*/ 16 w 30"/>
                  <a:gd name="T35" fmla="*/ 6 h 28"/>
                  <a:gd name="T36" fmla="*/ 18 w 30"/>
                  <a:gd name="T37" fmla="*/ 2 h 28"/>
                  <a:gd name="T38" fmla="*/ 12 w 30"/>
                  <a:gd name="T39" fmla="*/ 2 h 28"/>
                  <a:gd name="T40" fmla="*/ 13 w 30"/>
                  <a:gd name="T41" fmla="*/ 6 h 28"/>
                  <a:gd name="T42" fmla="*/ 11 w 30"/>
                  <a:gd name="T43" fmla="*/ 7 h 28"/>
                  <a:gd name="T44" fmla="*/ 10 w 30"/>
                  <a:gd name="T45" fmla="*/ 4 h 28"/>
                  <a:gd name="T46" fmla="*/ 12 w 30"/>
                  <a:gd name="T47" fmla="*/ 2 h 28"/>
                  <a:gd name="T48" fmla="*/ 3 w 30"/>
                  <a:gd name="T49" fmla="*/ 6 h 28"/>
                  <a:gd name="T50" fmla="*/ 5 w 30"/>
                  <a:gd name="T51" fmla="*/ 2 h 28"/>
                  <a:gd name="T52" fmla="*/ 7 w 30"/>
                  <a:gd name="T53" fmla="*/ 4 h 28"/>
                  <a:gd name="T54" fmla="*/ 5 w 30"/>
                  <a:gd name="T55" fmla="*/ 7 h 28"/>
                  <a:gd name="T56" fmla="*/ 20 w 30"/>
                  <a:gd name="T57" fmla="*/ 9 h 28"/>
                  <a:gd name="T58" fmla="*/ 9 w 30"/>
                  <a:gd name="T59" fmla="*/ 20 h 28"/>
                  <a:gd name="T60" fmla="*/ 5 w 30"/>
                  <a:gd name="T61" fmla="*/ 27 h 28"/>
                  <a:gd name="T62" fmla="*/ 3 w 30"/>
                  <a:gd name="T63" fmla="*/ 23 h 28"/>
                  <a:gd name="T64" fmla="*/ 5 w 30"/>
                  <a:gd name="T65" fmla="*/ 21 h 28"/>
                  <a:gd name="T66" fmla="*/ 7 w 30"/>
                  <a:gd name="T67" fmla="*/ 25 h 28"/>
                  <a:gd name="T68" fmla="*/ 11 w 30"/>
                  <a:gd name="T69" fmla="*/ 27 h 28"/>
                  <a:gd name="T70" fmla="*/ 10 w 30"/>
                  <a:gd name="T71" fmla="*/ 23 h 28"/>
                  <a:gd name="T72" fmla="*/ 12 w 30"/>
                  <a:gd name="T73" fmla="*/ 21 h 28"/>
                  <a:gd name="T74" fmla="*/ 13 w 30"/>
                  <a:gd name="T75" fmla="*/ 25 h 28"/>
                  <a:gd name="T76" fmla="*/ 11 w 30"/>
                  <a:gd name="T77" fmla="*/ 27 h 28"/>
                  <a:gd name="T78" fmla="*/ 16 w 30"/>
                  <a:gd name="T79" fmla="*/ 25 h 28"/>
                  <a:gd name="T80" fmla="*/ 18 w 30"/>
                  <a:gd name="T81" fmla="*/ 21 h 28"/>
                  <a:gd name="T82" fmla="*/ 20 w 30"/>
                  <a:gd name="T83" fmla="*/ 23 h 28"/>
                  <a:gd name="T84" fmla="*/ 19 w 30"/>
                  <a:gd name="T85" fmla="*/ 27 h 28"/>
                  <a:gd name="T86" fmla="*/ 24 w 30"/>
                  <a:gd name="T87" fmla="*/ 27 h 28"/>
                  <a:gd name="T88" fmla="*/ 23 w 30"/>
                  <a:gd name="T89" fmla="*/ 23 h 28"/>
                  <a:gd name="T90" fmla="*/ 25 w 30"/>
                  <a:gd name="T91" fmla="*/ 21 h 28"/>
                  <a:gd name="T92" fmla="*/ 27 w 30"/>
                  <a:gd name="T93" fmla="*/ 25 h 28"/>
                  <a:gd name="T94" fmla="*/ 24 w 30"/>
                  <a:gd name="T95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" h="28">
                    <a:moveTo>
                      <a:pt x="30" y="27"/>
                    </a:move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0"/>
                      <a:pt x="29" y="20"/>
                      <a:pt x="29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9" y="9"/>
                      <a:pt x="30" y="8"/>
                      <a:pt x="30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0" y="1"/>
                      <a:pt x="29" y="0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1" y="9"/>
                      <a:pt x="2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1" y="20"/>
                      <a:pt x="0" y="20"/>
                      <a:pt x="0" y="21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1" y="28"/>
                      <a:pt x="2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9" y="28"/>
                      <a:pt x="30" y="28"/>
                      <a:pt x="30" y="27"/>
                    </a:cubicBezTo>
                    <a:close/>
                    <a:moveTo>
                      <a:pt x="25" y="2"/>
                    </a:moveTo>
                    <a:cubicBezTo>
                      <a:pt x="26" y="2"/>
                      <a:pt x="27" y="3"/>
                      <a:pt x="27" y="4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7"/>
                      <a:pt x="26" y="7"/>
                      <a:pt x="25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3"/>
                      <a:pt x="23" y="2"/>
                      <a:pt x="24" y="2"/>
                    </a:cubicBezTo>
                    <a:lnTo>
                      <a:pt x="25" y="2"/>
                    </a:lnTo>
                    <a:close/>
                    <a:moveTo>
                      <a:pt x="19" y="2"/>
                    </a:moveTo>
                    <a:cubicBezTo>
                      <a:pt x="19" y="2"/>
                      <a:pt x="20" y="3"/>
                      <a:pt x="20" y="4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7"/>
                      <a:pt x="19" y="7"/>
                      <a:pt x="19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6" y="7"/>
                      <a:pt x="16" y="6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3"/>
                      <a:pt x="17" y="2"/>
                      <a:pt x="18" y="2"/>
                    </a:cubicBezTo>
                    <a:lnTo>
                      <a:pt x="19" y="2"/>
                    </a:lnTo>
                    <a:close/>
                    <a:moveTo>
                      <a:pt x="12" y="2"/>
                    </a:moveTo>
                    <a:cubicBezTo>
                      <a:pt x="13" y="2"/>
                      <a:pt x="13" y="3"/>
                      <a:pt x="13" y="4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7"/>
                      <a:pt x="10" y="7"/>
                      <a:pt x="10" y="6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3"/>
                      <a:pt x="10" y="2"/>
                      <a:pt x="11" y="2"/>
                    </a:cubicBezTo>
                    <a:lnTo>
                      <a:pt x="12" y="2"/>
                    </a:lnTo>
                    <a:close/>
                    <a:moveTo>
                      <a:pt x="5" y="7"/>
                    </a:moveTo>
                    <a:cubicBezTo>
                      <a:pt x="4" y="7"/>
                      <a:pt x="3" y="7"/>
                      <a:pt x="3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7" y="3"/>
                      <a:pt x="7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5" y="7"/>
                    </a:cubicBezTo>
                    <a:close/>
                    <a:moveTo>
                      <a:pt x="9" y="9"/>
                    </a:moveTo>
                    <a:cubicBezTo>
                      <a:pt x="20" y="9"/>
                      <a:pt x="20" y="9"/>
                      <a:pt x="20" y="9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9" y="20"/>
                      <a:pt x="9" y="20"/>
                      <a:pt x="9" y="20"/>
                    </a:cubicBezTo>
                    <a:lnTo>
                      <a:pt x="9" y="9"/>
                    </a:lnTo>
                    <a:close/>
                    <a:moveTo>
                      <a:pt x="5" y="27"/>
                    </a:moveTo>
                    <a:cubicBezTo>
                      <a:pt x="4" y="27"/>
                      <a:pt x="3" y="26"/>
                      <a:pt x="3" y="25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2"/>
                      <a:pt x="4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7" y="22"/>
                      <a:pt x="7" y="23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6"/>
                      <a:pt x="6" y="27"/>
                      <a:pt x="5" y="27"/>
                    </a:cubicBezTo>
                    <a:close/>
                    <a:moveTo>
                      <a:pt x="11" y="27"/>
                    </a:moveTo>
                    <a:cubicBezTo>
                      <a:pt x="10" y="27"/>
                      <a:pt x="10" y="26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2"/>
                      <a:pt x="10" y="21"/>
                      <a:pt x="11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2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6"/>
                      <a:pt x="13" y="27"/>
                      <a:pt x="12" y="27"/>
                    </a:cubicBezTo>
                    <a:lnTo>
                      <a:pt x="11" y="27"/>
                    </a:lnTo>
                    <a:close/>
                    <a:moveTo>
                      <a:pt x="18" y="27"/>
                    </a:moveTo>
                    <a:cubicBezTo>
                      <a:pt x="17" y="27"/>
                      <a:pt x="16" y="26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7" y="21"/>
                      <a:pt x="18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20" y="22"/>
                      <a:pt x="20" y="23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26"/>
                      <a:pt x="19" y="27"/>
                      <a:pt x="19" y="27"/>
                    </a:cubicBezTo>
                    <a:lnTo>
                      <a:pt x="18" y="27"/>
                    </a:lnTo>
                    <a:close/>
                    <a:moveTo>
                      <a:pt x="24" y="27"/>
                    </a:moveTo>
                    <a:cubicBezTo>
                      <a:pt x="23" y="27"/>
                      <a:pt x="23" y="26"/>
                      <a:pt x="23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2"/>
                      <a:pt x="23" y="21"/>
                      <a:pt x="24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1"/>
                      <a:pt x="27" y="22"/>
                      <a:pt x="27" y="23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6"/>
                      <a:pt x="26" y="27"/>
                      <a:pt x="25" y="27"/>
                    </a:cubicBezTo>
                    <a:lnTo>
                      <a:pt x="24" y="27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Freeform 41"/>
              <p:cNvSpPr>
                <a:spLocks noEditPoints="1"/>
              </p:cNvSpPr>
              <p:nvPr/>
            </p:nvSpPr>
            <p:spPr bwMode="auto">
              <a:xfrm>
                <a:off x="10815799" y="3917527"/>
                <a:ext cx="360363" cy="269875"/>
              </a:xfrm>
              <a:custGeom>
                <a:avLst/>
                <a:gdLst>
                  <a:gd name="T0" fmla="*/ 1 w 32"/>
                  <a:gd name="T1" fmla="*/ 24 h 24"/>
                  <a:gd name="T2" fmla="*/ 0 w 32"/>
                  <a:gd name="T3" fmla="*/ 24 h 24"/>
                  <a:gd name="T4" fmla="*/ 0 w 32"/>
                  <a:gd name="T5" fmla="*/ 24 h 24"/>
                  <a:gd name="T6" fmla="*/ 0 w 32"/>
                  <a:gd name="T7" fmla="*/ 1 h 24"/>
                  <a:gd name="T8" fmla="*/ 0 w 32"/>
                  <a:gd name="T9" fmla="*/ 0 h 24"/>
                  <a:gd name="T10" fmla="*/ 1 w 32"/>
                  <a:gd name="T11" fmla="*/ 0 h 24"/>
                  <a:gd name="T12" fmla="*/ 32 w 32"/>
                  <a:gd name="T13" fmla="*/ 0 h 24"/>
                  <a:gd name="T14" fmla="*/ 32 w 32"/>
                  <a:gd name="T15" fmla="*/ 0 h 24"/>
                  <a:gd name="T16" fmla="*/ 32 w 32"/>
                  <a:gd name="T17" fmla="*/ 1 h 24"/>
                  <a:gd name="T18" fmla="*/ 32 w 32"/>
                  <a:gd name="T19" fmla="*/ 24 h 24"/>
                  <a:gd name="T20" fmla="*/ 32 w 32"/>
                  <a:gd name="T21" fmla="*/ 24 h 24"/>
                  <a:gd name="T22" fmla="*/ 32 w 32"/>
                  <a:gd name="T23" fmla="*/ 24 h 24"/>
                  <a:gd name="T24" fmla="*/ 1 w 32"/>
                  <a:gd name="T25" fmla="*/ 24 h 24"/>
                  <a:gd name="T26" fmla="*/ 32 w 32"/>
                  <a:gd name="T27" fmla="*/ 24 h 24"/>
                  <a:gd name="T28" fmla="*/ 32 w 32"/>
                  <a:gd name="T29" fmla="*/ 23 h 24"/>
                  <a:gd name="T30" fmla="*/ 32 w 32"/>
                  <a:gd name="T31" fmla="*/ 24 h 24"/>
                  <a:gd name="T32" fmla="*/ 1 w 32"/>
                  <a:gd name="T33" fmla="*/ 23 h 24"/>
                  <a:gd name="T34" fmla="*/ 31 w 32"/>
                  <a:gd name="T35" fmla="*/ 23 h 24"/>
                  <a:gd name="T36" fmla="*/ 31 w 32"/>
                  <a:gd name="T37" fmla="*/ 1 h 24"/>
                  <a:gd name="T38" fmla="*/ 1 w 32"/>
                  <a:gd name="T39" fmla="*/ 1 h 24"/>
                  <a:gd name="T40" fmla="*/ 1 w 32"/>
                  <a:gd name="T4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2" h="24">
                    <a:moveTo>
                      <a:pt x="1" y="24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2" y="24"/>
                      <a:pt x="32" y="24"/>
                      <a:pt x="32" y="24"/>
                    </a:cubicBezTo>
                    <a:lnTo>
                      <a:pt x="1" y="24"/>
                    </a:lnTo>
                    <a:close/>
                    <a:moveTo>
                      <a:pt x="32" y="24"/>
                    </a:moveTo>
                    <a:cubicBezTo>
                      <a:pt x="32" y="23"/>
                      <a:pt x="32" y="23"/>
                      <a:pt x="32" y="23"/>
                    </a:cubicBezTo>
                    <a:lnTo>
                      <a:pt x="32" y="24"/>
                    </a:lnTo>
                    <a:close/>
                    <a:moveTo>
                      <a:pt x="1" y="23"/>
                    </a:move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1" y="1"/>
                      <a:pt x="1" y="1"/>
                      <a:pt x="1" y="1"/>
                    </a:cubicBezTo>
                    <a:lnTo>
                      <a:pt x="1" y="23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Freeform 42"/>
              <p:cNvSpPr>
                <a:spLocks noEditPoints="1"/>
              </p:cNvSpPr>
              <p:nvPr/>
            </p:nvSpPr>
            <p:spPr bwMode="auto">
              <a:xfrm>
                <a:off x="10849136" y="3939752"/>
                <a:ext cx="304800" cy="236537"/>
              </a:xfrm>
              <a:custGeom>
                <a:avLst/>
                <a:gdLst>
                  <a:gd name="T0" fmla="*/ 0 w 27"/>
                  <a:gd name="T1" fmla="*/ 21 h 21"/>
                  <a:gd name="T2" fmla="*/ 0 w 27"/>
                  <a:gd name="T3" fmla="*/ 20 h 21"/>
                  <a:gd name="T4" fmla="*/ 0 w 27"/>
                  <a:gd name="T5" fmla="*/ 20 h 21"/>
                  <a:gd name="T6" fmla="*/ 0 w 27"/>
                  <a:gd name="T7" fmla="*/ 1 h 21"/>
                  <a:gd name="T8" fmla="*/ 0 w 27"/>
                  <a:gd name="T9" fmla="*/ 0 h 21"/>
                  <a:gd name="T10" fmla="*/ 0 w 27"/>
                  <a:gd name="T11" fmla="*/ 0 h 21"/>
                  <a:gd name="T12" fmla="*/ 26 w 27"/>
                  <a:gd name="T13" fmla="*/ 0 h 21"/>
                  <a:gd name="T14" fmla="*/ 27 w 27"/>
                  <a:gd name="T15" fmla="*/ 0 h 21"/>
                  <a:gd name="T16" fmla="*/ 27 w 27"/>
                  <a:gd name="T17" fmla="*/ 1 h 21"/>
                  <a:gd name="T18" fmla="*/ 27 w 27"/>
                  <a:gd name="T19" fmla="*/ 20 h 21"/>
                  <a:gd name="T20" fmla="*/ 27 w 27"/>
                  <a:gd name="T21" fmla="*/ 20 h 21"/>
                  <a:gd name="T22" fmla="*/ 26 w 27"/>
                  <a:gd name="T23" fmla="*/ 21 h 21"/>
                  <a:gd name="T24" fmla="*/ 0 w 27"/>
                  <a:gd name="T25" fmla="*/ 21 h 21"/>
                  <a:gd name="T26" fmla="*/ 26 w 27"/>
                  <a:gd name="T27" fmla="*/ 20 h 21"/>
                  <a:gd name="T28" fmla="*/ 26 w 27"/>
                  <a:gd name="T29" fmla="*/ 19 h 21"/>
                  <a:gd name="T30" fmla="*/ 26 w 27"/>
                  <a:gd name="T31" fmla="*/ 20 h 21"/>
                  <a:gd name="T32" fmla="*/ 1 w 27"/>
                  <a:gd name="T33" fmla="*/ 19 h 21"/>
                  <a:gd name="T34" fmla="*/ 26 w 27"/>
                  <a:gd name="T35" fmla="*/ 19 h 21"/>
                  <a:gd name="T36" fmla="*/ 26 w 27"/>
                  <a:gd name="T37" fmla="*/ 1 h 21"/>
                  <a:gd name="T38" fmla="*/ 1 w 27"/>
                  <a:gd name="T39" fmla="*/ 1 h 21"/>
                  <a:gd name="T40" fmla="*/ 1 w 27"/>
                  <a:gd name="T41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7" h="21">
                    <a:moveTo>
                      <a:pt x="0" y="21"/>
                    </a:moveTo>
                    <a:cubicBezTo>
                      <a:pt x="0" y="21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7" y="0"/>
                      <a:pt x="27" y="0"/>
                    </a:cubicBezTo>
                    <a:cubicBezTo>
                      <a:pt x="27" y="0"/>
                      <a:pt x="27" y="1"/>
                      <a:pt x="27" y="1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0"/>
                      <a:pt x="26" y="21"/>
                      <a:pt x="26" y="21"/>
                    </a:cubicBezTo>
                    <a:lnTo>
                      <a:pt x="0" y="21"/>
                    </a:lnTo>
                    <a:close/>
                    <a:moveTo>
                      <a:pt x="26" y="20"/>
                    </a:moveTo>
                    <a:cubicBezTo>
                      <a:pt x="26" y="19"/>
                      <a:pt x="26" y="19"/>
                      <a:pt x="26" y="19"/>
                    </a:cubicBezTo>
                    <a:lnTo>
                      <a:pt x="26" y="20"/>
                    </a:lnTo>
                    <a:close/>
                    <a:moveTo>
                      <a:pt x="1" y="19"/>
                    </a:move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1" y="1"/>
                      <a:pt x="1" y="1"/>
                      <a:pt x="1" y="1"/>
                    </a:cubicBezTo>
                    <a:lnTo>
                      <a:pt x="1" y="19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Freeform 43"/>
              <p:cNvSpPr>
                <a:spLocks noEditPoints="1"/>
              </p:cNvSpPr>
              <p:nvPr/>
            </p:nvSpPr>
            <p:spPr bwMode="auto">
              <a:xfrm>
                <a:off x="10826911" y="4222327"/>
                <a:ext cx="349250" cy="44450"/>
              </a:xfrm>
              <a:custGeom>
                <a:avLst/>
                <a:gdLst>
                  <a:gd name="T0" fmla="*/ 1 w 31"/>
                  <a:gd name="T1" fmla="*/ 4 h 4"/>
                  <a:gd name="T2" fmla="*/ 0 w 31"/>
                  <a:gd name="T3" fmla="*/ 4 h 4"/>
                  <a:gd name="T4" fmla="*/ 0 w 31"/>
                  <a:gd name="T5" fmla="*/ 4 h 4"/>
                  <a:gd name="T6" fmla="*/ 0 w 31"/>
                  <a:gd name="T7" fmla="*/ 1 h 4"/>
                  <a:gd name="T8" fmla="*/ 0 w 31"/>
                  <a:gd name="T9" fmla="*/ 1 h 4"/>
                  <a:gd name="T10" fmla="*/ 1 w 31"/>
                  <a:gd name="T11" fmla="*/ 0 h 4"/>
                  <a:gd name="T12" fmla="*/ 30 w 31"/>
                  <a:gd name="T13" fmla="*/ 0 h 4"/>
                  <a:gd name="T14" fmla="*/ 30 w 31"/>
                  <a:gd name="T15" fmla="*/ 1 h 4"/>
                  <a:gd name="T16" fmla="*/ 31 w 31"/>
                  <a:gd name="T17" fmla="*/ 1 h 4"/>
                  <a:gd name="T18" fmla="*/ 31 w 31"/>
                  <a:gd name="T19" fmla="*/ 4 h 4"/>
                  <a:gd name="T20" fmla="*/ 30 w 31"/>
                  <a:gd name="T21" fmla="*/ 4 h 4"/>
                  <a:gd name="T22" fmla="*/ 30 w 31"/>
                  <a:gd name="T23" fmla="*/ 4 h 4"/>
                  <a:gd name="T24" fmla="*/ 1 w 31"/>
                  <a:gd name="T25" fmla="*/ 4 h 4"/>
                  <a:gd name="T26" fmla="*/ 30 w 31"/>
                  <a:gd name="T27" fmla="*/ 4 h 4"/>
                  <a:gd name="T28" fmla="*/ 30 w 31"/>
                  <a:gd name="T29" fmla="*/ 3 h 4"/>
                  <a:gd name="T30" fmla="*/ 30 w 31"/>
                  <a:gd name="T31" fmla="*/ 4 h 4"/>
                  <a:gd name="T32" fmla="*/ 2 w 31"/>
                  <a:gd name="T33" fmla="*/ 3 h 4"/>
                  <a:gd name="T34" fmla="*/ 29 w 31"/>
                  <a:gd name="T35" fmla="*/ 3 h 4"/>
                  <a:gd name="T36" fmla="*/ 29 w 31"/>
                  <a:gd name="T37" fmla="*/ 1 h 4"/>
                  <a:gd name="T38" fmla="*/ 2 w 31"/>
                  <a:gd name="T39" fmla="*/ 1 h 4"/>
                  <a:gd name="T40" fmla="*/ 2 w 31"/>
                  <a:gd name="T41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" h="4">
                    <a:moveTo>
                      <a:pt x="1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0" y="4"/>
                    </a:cubicBezTo>
                    <a:cubicBezTo>
                      <a:pt x="30" y="4"/>
                      <a:pt x="30" y="4"/>
                      <a:pt x="30" y="4"/>
                    </a:cubicBezTo>
                    <a:lnTo>
                      <a:pt x="1" y="4"/>
                    </a:lnTo>
                    <a:close/>
                    <a:moveTo>
                      <a:pt x="30" y="4"/>
                    </a:moveTo>
                    <a:cubicBezTo>
                      <a:pt x="30" y="3"/>
                      <a:pt x="30" y="3"/>
                      <a:pt x="30" y="3"/>
                    </a:cubicBezTo>
                    <a:lnTo>
                      <a:pt x="30" y="4"/>
                    </a:lnTo>
                    <a:close/>
                    <a:moveTo>
                      <a:pt x="2" y="3"/>
                    </a:moveTo>
                    <a:cubicBezTo>
                      <a:pt x="29" y="3"/>
                      <a:pt x="29" y="3"/>
                      <a:pt x="29" y="3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Freeform 44"/>
              <p:cNvSpPr>
                <a:spLocks noEditPoints="1"/>
              </p:cNvSpPr>
              <p:nvPr/>
            </p:nvSpPr>
            <p:spPr bwMode="auto">
              <a:xfrm>
                <a:off x="10906286" y="4198514"/>
                <a:ext cx="190500" cy="23812"/>
              </a:xfrm>
              <a:custGeom>
                <a:avLst/>
                <a:gdLst>
                  <a:gd name="T0" fmla="*/ 0 w 17"/>
                  <a:gd name="T1" fmla="*/ 2 h 2"/>
                  <a:gd name="T2" fmla="*/ 0 w 17"/>
                  <a:gd name="T3" fmla="*/ 2 h 2"/>
                  <a:gd name="T4" fmla="*/ 0 w 17"/>
                  <a:gd name="T5" fmla="*/ 2 h 2"/>
                  <a:gd name="T6" fmla="*/ 0 w 17"/>
                  <a:gd name="T7" fmla="*/ 0 h 2"/>
                  <a:gd name="T8" fmla="*/ 0 w 17"/>
                  <a:gd name="T9" fmla="*/ 0 h 2"/>
                  <a:gd name="T10" fmla="*/ 0 w 17"/>
                  <a:gd name="T11" fmla="*/ 0 h 2"/>
                  <a:gd name="T12" fmla="*/ 16 w 17"/>
                  <a:gd name="T13" fmla="*/ 0 h 2"/>
                  <a:gd name="T14" fmla="*/ 16 w 17"/>
                  <a:gd name="T15" fmla="*/ 0 h 2"/>
                  <a:gd name="T16" fmla="*/ 17 w 17"/>
                  <a:gd name="T17" fmla="*/ 0 h 2"/>
                  <a:gd name="T18" fmla="*/ 17 w 17"/>
                  <a:gd name="T19" fmla="*/ 2 h 2"/>
                  <a:gd name="T20" fmla="*/ 16 w 17"/>
                  <a:gd name="T21" fmla="*/ 2 h 2"/>
                  <a:gd name="T22" fmla="*/ 16 w 17"/>
                  <a:gd name="T23" fmla="*/ 2 h 2"/>
                  <a:gd name="T24" fmla="*/ 0 w 17"/>
                  <a:gd name="T25" fmla="*/ 2 h 2"/>
                  <a:gd name="T26" fmla="*/ 16 w 17"/>
                  <a:gd name="T27" fmla="*/ 2 h 2"/>
                  <a:gd name="T28" fmla="*/ 16 w 17"/>
                  <a:gd name="T29" fmla="*/ 2 h 2"/>
                  <a:gd name="T30" fmla="*/ 1 w 17"/>
                  <a:gd name="T31" fmla="*/ 2 h 2"/>
                  <a:gd name="T32" fmla="*/ 16 w 17"/>
                  <a:gd name="T33" fmla="*/ 2 h 2"/>
                  <a:gd name="T34" fmla="*/ 16 w 17"/>
                  <a:gd name="T35" fmla="*/ 0 h 2"/>
                  <a:gd name="T36" fmla="*/ 1 w 17"/>
                  <a:gd name="T37" fmla="*/ 0 h 2"/>
                  <a:gd name="T38" fmla="*/ 1 w 17"/>
                  <a:gd name="T3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lnTo>
                      <a:pt x="0" y="2"/>
                    </a:lnTo>
                    <a:close/>
                    <a:moveTo>
                      <a:pt x="16" y="2"/>
                    </a:moveTo>
                    <a:cubicBezTo>
                      <a:pt x="16" y="2"/>
                      <a:pt x="16" y="2"/>
                      <a:pt x="16" y="2"/>
                    </a:cubicBezTo>
                    <a:close/>
                    <a:moveTo>
                      <a:pt x="1" y="2"/>
                    </a:moveTo>
                    <a:cubicBezTo>
                      <a:pt x="16" y="2"/>
                      <a:pt x="16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Freeform 45"/>
              <p:cNvSpPr>
                <a:spLocks noEditPoints="1"/>
              </p:cNvSpPr>
              <p:nvPr/>
            </p:nvSpPr>
            <p:spPr bwMode="auto">
              <a:xfrm>
                <a:off x="10849136" y="3939752"/>
                <a:ext cx="304800" cy="236537"/>
              </a:xfrm>
              <a:custGeom>
                <a:avLst/>
                <a:gdLst>
                  <a:gd name="T0" fmla="*/ 0 w 27"/>
                  <a:gd name="T1" fmla="*/ 21 h 21"/>
                  <a:gd name="T2" fmla="*/ 0 w 27"/>
                  <a:gd name="T3" fmla="*/ 20 h 21"/>
                  <a:gd name="T4" fmla="*/ 0 w 27"/>
                  <a:gd name="T5" fmla="*/ 20 h 21"/>
                  <a:gd name="T6" fmla="*/ 0 w 27"/>
                  <a:gd name="T7" fmla="*/ 1 h 21"/>
                  <a:gd name="T8" fmla="*/ 0 w 27"/>
                  <a:gd name="T9" fmla="*/ 0 h 21"/>
                  <a:gd name="T10" fmla="*/ 0 w 27"/>
                  <a:gd name="T11" fmla="*/ 0 h 21"/>
                  <a:gd name="T12" fmla="*/ 26 w 27"/>
                  <a:gd name="T13" fmla="*/ 0 h 21"/>
                  <a:gd name="T14" fmla="*/ 27 w 27"/>
                  <a:gd name="T15" fmla="*/ 0 h 21"/>
                  <a:gd name="T16" fmla="*/ 27 w 27"/>
                  <a:gd name="T17" fmla="*/ 1 h 21"/>
                  <a:gd name="T18" fmla="*/ 27 w 27"/>
                  <a:gd name="T19" fmla="*/ 20 h 21"/>
                  <a:gd name="T20" fmla="*/ 27 w 27"/>
                  <a:gd name="T21" fmla="*/ 20 h 21"/>
                  <a:gd name="T22" fmla="*/ 26 w 27"/>
                  <a:gd name="T23" fmla="*/ 21 h 21"/>
                  <a:gd name="T24" fmla="*/ 0 w 27"/>
                  <a:gd name="T25" fmla="*/ 21 h 21"/>
                  <a:gd name="T26" fmla="*/ 26 w 27"/>
                  <a:gd name="T27" fmla="*/ 20 h 21"/>
                  <a:gd name="T28" fmla="*/ 26 w 27"/>
                  <a:gd name="T29" fmla="*/ 19 h 21"/>
                  <a:gd name="T30" fmla="*/ 26 w 27"/>
                  <a:gd name="T31" fmla="*/ 20 h 21"/>
                  <a:gd name="T32" fmla="*/ 1 w 27"/>
                  <a:gd name="T33" fmla="*/ 19 h 21"/>
                  <a:gd name="T34" fmla="*/ 26 w 27"/>
                  <a:gd name="T35" fmla="*/ 19 h 21"/>
                  <a:gd name="T36" fmla="*/ 26 w 27"/>
                  <a:gd name="T37" fmla="*/ 1 h 21"/>
                  <a:gd name="T38" fmla="*/ 1 w 27"/>
                  <a:gd name="T39" fmla="*/ 1 h 21"/>
                  <a:gd name="T40" fmla="*/ 1 w 27"/>
                  <a:gd name="T41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7" h="21">
                    <a:moveTo>
                      <a:pt x="0" y="21"/>
                    </a:moveTo>
                    <a:cubicBezTo>
                      <a:pt x="0" y="21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7" y="0"/>
                      <a:pt x="27" y="0"/>
                    </a:cubicBezTo>
                    <a:cubicBezTo>
                      <a:pt x="27" y="0"/>
                      <a:pt x="27" y="1"/>
                      <a:pt x="27" y="1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0"/>
                      <a:pt x="26" y="21"/>
                      <a:pt x="26" y="21"/>
                    </a:cubicBezTo>
                    <a:lnTo>
                      <a:pt x="0" y="21"/>
                    </a:lnTo>
                    <a:close/>
                    <a:moveTo>
                      <a:pt x="26" y="20"/>
                    </a:moveTo>
                    <a:cubicBezTo>
                      <a:pt x="26" y="19"/>
                      <a:pt x="26" y="19"/>
                      <a:pt x="26" y="19"/>
                    </a:cubicBezTo>
                    <a:lnTo>
                      <a:pt x="26" y="20"/>
                    </a:lnTo>
                    <a:close/>
                    <a:moveTo>
                      <a:pt x="1" y="19"/>
                    </a:move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1" y="1"/>
                      <a:pt x="1" y="1"/>
                      <a:pt x="1" y="1"/>
                    </a:cubicBezTo>
                    <a:lnTo>
                      <a:pt x="1" y="19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Freeform 46"/>
              <p:cNvSpPr>
                <a:spLocks noEditPoints="1"/>
              </p:cNvSpPr>
              <p:nvPr/>
            </p:nvSpPr>
            <p:spPr bwMode="auto">
              <a:xfrm>
                <a:off x="10826911" y="4222327"/>
                <a:ext cx="349250" cy="44450"/>
              </a:xfrm>
              <a:custGeom>
                <a:avLst/>
                <a:gdLst>
                  <a:gd name="T0" fmla="*/ 1 w 31"/>
                  <a:gd name="T1" fmla="*/ 4 h 4"/>
                  <a:gd name="T2" fmla="*/ 0 w 31"/>
                  <a:gd name="T3" fmla="*/ 4 h 4"/>
                  <a:gd name="T4" fmla="*/ 0 w 31"/>
                  <a:gd name="T5" fmla="*/ 4 h 4"/>
                  <a:gd name="T6" fmla="*/ 0 w 31"/>
                  <a:gd name="T7" fmla="*/ 1 h 4"/>
                  <a:gd name="T8" fmla="*/ 0 w 31"/>
                  <a:gd name="T9" fmla="*/ 1 h 4"/>
                  <a:gd name="T10" fmla="*/ 1 w 31"/>
                  <a:gd name="T11" fmla="*/ 0 h 4"/>
                  <a:gd name="T12" fmla="*/ 30 w 31"/>
                  <a:gd name="T13" fmla="*/ 0 h 4"/>
                  <a:gd name="T14" fmla="*/ 30 w 31"/>
                  <a:gd name="T15" fmla="*/ 1 h 4"/>
                  <a:gd name="T16" fmla="*/ 31 w 31"/>
                  <a:gd name="T17" fmla="*/ 1 h 4"/>
                  <a:gd name="T18" fmla="*/ 31 w 31"/>
                  <a:gd name="T19" fmla="*/ 4 h 4"/>
                  <a:gd name="T20" fmla="*/ 30 w 31"/>
                  <a:gd name="T21" fmla="*/ 4 h 4"/>
                  <a:gd name="T22" fmla="*/ 30 w 31"/>
                  <a:gd name="T23" fmla="*/ 4 h 4"/>
                  <a:gd name="T24" fmla="*/ 1 w 31"/>
                  <a:gd name="T25" fmla="*/ 4 h 4"/>
                  <a:gd name="T26" fmla="*/ 30 w 31"/>
                  <a:gd name="T27" fmla="*/ 4 h 4"/>
                  <a:gd name="T28" fmla="*/ 30 w 31"/>
                  <a:gd name="T29" fmla="*/ 3 h 4"/>
                  <a:gd name="T30" fmla="*/ 30 w 31"/>
                  <a:gd name="T31" fmla="*/ 4 h 4"/>
                  <a:gd name="T32" fmla="*/ 2 w 31"/>
                  <a:gd name="T33" fmla="*/ 3 h 4"/>
                  <a:gd name="T34" fmla="*/ 29 w 31"/>
                  <a:gd name="T35" fmla="*/ 3 h 4"/>
                  <a:gd name="T36" fmla="*/ 29 w 31"/>
                  <a:gd name="T37" fmla="*/ 1 h 4"/>
                  <a:gd name="T38" fmla="*/ 2 w 31"/>
                  <a:gd name="T39" fmla="*/ 1 h 4"/>
                  <a:gd name="T40" fmla="*/ 2 w 31"/>
                  <a:gd name="T41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" h="4">
                    <a:moveTo>
                      <a:pt x="1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0" y="4"/>
                    </a:cubicBezTo>
                    <a:cubicBezTo>
                      <a:pt x="30" y="4"/>
                      <a:pt x="30" y="4"/>
                      <a:pt x="30" y="4"/>
                    </a:cubicBezTo>
                    <a:lnTo>
                      <a:pt x="1" y="4"/>
                    </a:lnTo>
                    <a:close/>
                    <a:moveTo>
                      <a:pt x="30" y="4"/>
                    </a:moveTo>
                    <a:cubicBezTo>
                      <a:pt x="30" y="3"/>
                      <a:pt x="30" y="3"/>
                      <a:pt x="30" y="3"/>
                    </a:cubicBezTo>
                    <a:lnTo>
                      <a:pt x="30" y="4"/>
                    </a:lnTo>
                    <a:close/>
                    <a:moveTo>
                      <a:pt x="2" y="3"/>
                    </a:moveTo>
                    <a:cubicBezTo>
                      <a:pt x="29" y="3"/>
                      <a:pt x="29" y="3"/>
                      <a:pt x="29" y="3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Freeform 47"/>
              <p:cNvSpPr>
                <a:spLocks noEditPoints="1"/>
              </p:cNvSpPr>
              <p:nvPr/>
            </p:nvSpPr>
            <p:spPr bwMode="auto">
              <a:xfrm>
                <a:off x="10906286" y="4198514"/>
                <a:ext cx="190500" cy="23812"/>
              </a:xfrm>
              <a:custGeom>
                <a:avLst/>
                <a:gdLst>
                  <a:gd name="T0" fmla="*/ 0 w 17"/>
                  <a:gd name="T1" fmla="*/ 2 h 2"/>
                  <a:gd name="T2" fmla="*/ 0 w 17"/>
                  <a:gd name="T3" fmla="*/ 2 h 2"/>
                  <a:gd name="T4" fmla="*/ 0 w 17"/>
                  <a:gd name="T5" fmla="*/ 2 h 2"/>
                  <a:gd name="T6" fmla="*/ 0 w 17"/>
                  <a:gd name="T7" fmla="*/ 0 h 2"/>
                  <a:gd name="T8" fmla="*/ 0 w 17"/>
                  <a:gd name="T9" fmla="*/ 0 h 2"/>
                  <a:gd name="T10" fmla="*/ 0 w 17"/>
                  <a:gd name="T11" fmla="*/ 0 h 2"/>
                  <a:gd name="T12" fmla="*/ 16 w 17"/>
                  <a:gd name="T13" fmla="*/ 0 h 2"/>
                  <a:gd name="T14" fmla="*/ 16 w 17"/>
                  <a:gd name="T15" fmla="*/ 0 h 2"/>
                  <a:gd name="T16" fmla="*/ 17 w 17"/>
                  <a:gd name="T17" fmla="*/ 0 h 2"/>
                  <a:gd name="T18" fmla="*/ 17 w 17"/>
                  <a:gd name="T19" fmla="*/ 2 h 2"/>
                  <a:gd name="T20" fmla="*/ 16 w 17"/>
                  <a:gd name="T21" fmla="*/ 2 h 2"/>
                  <a:gd name="T22" fmla="*/ 16 w 17"/>
                  <a:gd name="T23" fmla="*/ 2 h 2"/>
                  <a:gd name="T24" fmla="*/ 0 w 17"/>
                  <a:gd name="T25" fmla="*/ 2 h 2"/>
                  <a:gd name="T26" fmla="*/ 16 w 17"/>
                  <a:gd name="T27" fmla="*/ 2 h 2"/>
                  <a:gd name="T28" fmla="*/ 16 w 17"/>
                  <a:gd name="T29" fmla="*/ 2 h 2"/>
                  <a:gd name="T30" fmla="*/ 1 w 17"/>
                  <a:gd name="T31" fmla="*/ 2 h 2"/>
                  <a:gd name="T32" fmla="*/ 16 w 17"/>
                  <a:gd name="T33" fmla="*/ 2 h 2"/>
                  <a:gd name="T34" fmla="*/ 16 w 17"/>
                  <a:gd name="T35" fmla="*/ 0 h 2"/>
                  <a:gd name="T36" fmla="*/ 1 w 17"/>
                  <a:gd name="T37" fmla="*/ 0 h 2"/>
                  <a:gd name="T38" fmla="*/ 1 w 17"/>
                  <a:gd name="T3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lnTo>
                      <a:pt x="0" y="2"/>
                    </a:lnTo>
                    <a:close/>
                    <a:moveTo>
                      <a:pt x="16" y="2"/>
                    </a:moveTo>
                    <a:cubicBezTo>
                      <a:pt x="16" y="2"/>
                      <a:pt x="16" y="2"/>
                      <a:pt x="16" y="2"/>
                    </a:cubicBezTo>
                    <a:close/>
                    <a:moveTo>
                      <a:pt x="1" y="2"/>
                    </a:moveTo>
                    <a:cubicBezTo>
                      <a:pt x="16" y="2"/>
                      <a:pt x="16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Freeform 48"/>
              <p:cNvSpPr>
                <a:spLocks/>
              </p:cNvSpPr>
              <p:nvPr/>
            </p:nvSpPr>
            <p:spPr bwMode="auto">
              <a:xfrm>
                <a:off x="10804686" y="2372889"/>
                <a:ext cx="382588" cy="11112"/>
              </a:xfrm>
              <a:custGeom>
                <a:avLst/>
                <a:gdLst>
                  <a:gd name="T0" fmla="*/ 1 w 34"/>
                  <a:gd name="T1" fmla="*/ 1 h 1"/>
                  <a:gd name="T2" fmla="*/ 0 w 34"/>
                  <a:gd name="T3" fmla="*/ 1 h 1"/>
                  <a:gd name="T4" fmla="*/ 1 w 34"/>
                  <a:gd name="T5" fmla="*/ 0 h 1"/>
                  <a:gd name="T6" fmla="*/ 34 w 34"/>
                  <a:gd name="T7" fmla="*/ 0 h 1"/>
                  <a:gd name="T8" fmla="*/ 34 w 34"/>
                  <a:gd name="T9" fmla="*/ 1 h 1"/>
                  <a:gd name="T10" fmla="*/ 34 w 34"/>
                  <a:gd name="T11" fmla="*/ 1 h 1"/>
                  <a:gd name="T12" fmla="*/ 1 w 34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1"/>
                    </a:cubicBezTo>
                    <a:cubicBezTo>
                      <a:pt x="34" y="1"/>
                      <a:pt x="34" y="1"/>
                      <a:pt x="34" y="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Freeform 49"/>
              <p:cNvSpPr>
                <a:spLocks/>
              </p:cNvSpPr>
              <p:nvPr/>
            </p:nvSpPr>
            <p:spPr bwMode="auto">
              <a:xfrm>
                <a:off x="10895174" y="2169689"/>
                <a:ext cx="55563" cy="192087"/>
              </a:xfrm>
              <a:custGeom>
                <a:avLst/>
                <a:gdLst>
                  <a:gd name="T0" fmla="*/ 5 w 5"/>
                  <a:gd name="T1" fmla="*/ 15 h 17"/>
                  <a:gd name="T2" fmla="*/ 2 w 5"/>
                  <a:gd name="T3" fmla="*/ 17 h 17"/>
                  <a:gd name="T4" fmla="*/ 2 w 5"/>
                  <a:gd name="T5" fmla="*/ 17 h 17"/>
                  <a:gd name="T6" fmla="*/ 0 w 5"/>
                  <a:gd name="T7" fmla="*/ 15 h 17"/>
                  <a:gd name="T8" fmla="*/ 0 w 5"/>
                  <a:gd name="T9" fmla="*/ 2 h 17"/>
                  <a:gd name="T10" fmla="*/ 2 w 5"/>
                  <a:gd name="T11" fmla="*/ 0 h 17"/>
                  <a:gd name="T12" fmla="*/ 2 w 5"/>
                  <a:gd name="T13" fmla="*/ 0 h 17"/>
                  <a:gd name="T14" fmla="*/ 5 w 5"/>
                  <a:gd name="T15" fmla="*/ 2 h 17"/>
                  <a:gd name="T16" fmla="*/ 5 w 5"/>
                  <a:gd name="T17" fmla="*/ 1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7">
                    <a:moveTo>
                      <a:pt x="5" y="15"/>
                    </a:moveTo>
                    <a:cubicBezTo>
                      <a:pt x="5" y="16"/>
                      <a:pt x="4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6"/>
                      <a:pt x="0" y="1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5" y="15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Freeform 50"/>
              <p:cNvSpPr>
                <a:spLocks/>
              </p:cNvSpPr>
              <p:nvPr/>
            </p:nvSpPr>
            <p:spPr bwMode="auto">
              <a:xfrm>
                <a:off x="10815799" y="2123652"/>
                <a:ext cx="55563" cy="238125"/>
              </a:xfrm>
              <a:custGeom>
                <a:avLst/>
                <a:gdLst>
                  <a:gd name="T0" fmla="*/ 5 w 5"/>
                  <a:gd name="T1" fmla="*/ 19 h 21"/>
                  <a:gd name="T2" fmla="*/ 3 w 5"/>
                  <a:gd name="T3" fmla="*/ 21 h 21"/>
                  <a:gd name="T4" fmla="*/ 3 w 5"/>
                  <a:gd name="T5" fmla="*/ 21 h 21"/>
                  <a:gd name="T6" fmla="*/ 0 w 5"/>
                  <a:gd name="T7" fmla="*/ 19 h 21"/>
                  <a:gd name="T8" fmla="*/ 0 w 5"/>
                  <a:gd name="T9" fmla="*/ 3 h 21"/>
                  <a:gd name="T10" fmla="*/ 3 w 5"/>
                  <a:gd name="T11" fmla="*/ 0 h 21"/>
                  <a:gd name="T12" fmla="*/ 3 w 5"/>
                  <a:gd name="T13" fmla="*/ 0 h 21"/>
                  <a:gd name="T14" fmla="*/ 5 w 5"/>
                  <a:gd name="T15" fmla="*/ 3 h 21"/>
                  <a:gd name="T16" fmla="*/ 5 w 5"/>
                  <a:gd name="T17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21">
                    <a:moveTo>
                      <a:pt x="5" y="19"/>
                    </a:moveTo>
                    <a:cubicBezTo>
                      <a:pt x="5" y="20"/>
                      <a:pt x="4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1"/>
                      <a:pt x="0" y="20"/>
                      <a:pt x="0" y="19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5" y="1"/>
                      <a:pt x="5" y="3"/>
                    </a:cubicBezTo>
                    <a:lnTo>
                      <a:pt x="5" y="19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Freeform 51"/>
              <p:cNvSpPr>
                <a:spLocks/>
              </p:cNvSpPr>
              <p:nvPr/>
            </p:nvSpPr>
            <p:spPr bwMode="auto">
              <a:xfrm>
                <a:off x="10972961" y="2203027"/>
                <a:ext cx="46038" cy="158750"/>
              </a:xfrm>
              <a:custGeom>
                <a:avLst/>
                <a:gdLst>
                  <a:gd name="T0" fmla="*/ 4 w 4"/>
                  <a:gd name="T1" fmla="*/ 12 h 14"/>
                  <a:gd name="T2" fmla="*/ 2 w 4"/>
                  <a:gd name="T3" fmla="*/ 14 h 14"/>
                  <a:gd name="T4" fmla="*/ 2 w 4"/>
                  <a:gd name="T5" fmla="*/ 14 h 14"/>
                  <a:gd name="T6" fmla="*/ 0 w 4"/>
                  <a:gd name="T7" fmla="*/ 12 h 14"/>
                  <a:gd name="T8" fmla="*/ 0 w 4"/>
                  <a:gd name="T9" fmla="*/ 3 h 14"/>
                  <a:gd name="T10" fmla="*/ 2 w 4"/>
                  <a:gd name="T11" fmla="*/ 0 h 14"/>
                  <a:gd name="T12" fmla="*/ 2 w 4"/>
                  <a:gd name="T13" fmla="*/ 0 h 14"/>
                  <a:gd name="T14" fmla="*/ 4 w 4"/>
                  <a:gd name="T15" fmla="*/ 3 h 14"/>
                  <a:gd name="T16" fmla="*/ 4 w 4"/>
                  <a:gd name="T17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4">
                    <a:moveTo>
                      <a:pt x="4" y="12"/>
                    </a:moveTo>
                    <a:cubicBezTo>
                      <a:pt x="4" y="13"/>
                      <a:pt x="3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3"/>
                      <a:pt x="0" y="1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4" y="1"/>
                      <a:pt x="4" y="3"/>
                    </a:cubicBezTo>
                    <a:lnTo>
                      <a:pt x="4" y="1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Freeform 52"/>
              <p:cNvSpPr>
                <a:spLocks/>
              </p:cNvSpPr>
              <p:nvPr/>
            </p:nvSpPr>
            <p:spPr bwMode="auto">
              <a:xfrm>
                <a:off x="11052336" y="2247477"/>
                <a:ext cx="44450" cy="114300"/>
              </a:xfrm>
              <a:custGeom>
                <a:avLst/>
                <a:gdLst>
                  <a:gd name="T0" fmla="*/ 4 w 4"/>
                  <a:gd name="T1" fmla="*/ 8 h 10"/>
                  <a:gd name="T2" fmla="*/ 2 w 4"/>
                  <a:gd name="T3" fmla="*/ 10 h 10"/>
                  <a:gd name="T4" fmla="*/ 2 w 4"/>
                  <a:gd name="T5" fmla="*/ 10 h 10"/>
                  <a:gd name="T6" fmla="*/ 0 w 4"/>
                  <a:gd name="T7" fmla="*/ 8 h 10"/>
                  <a:gd name="T8" fmla="*/ 0 w 4"/>
                  <a:gd name="T9" fmla="*/ 2 h 10"/>
                  <a:gd name="T10" fmla="*/ 2 w 4"/>
                  <a:gd name="T11" fmla="*/ 0 h 10"/>
                  <a:gd name="T12" fmla="*/ 2 w 4"/>
                  <a:gd name="T13" fmla="*/ 0 h 10"/>
                  <a:gd name="T14" fmla="*/ 4 w 4"/>
                  <a:gd name="T15" fmla="*/ 2 h 10"/>
                  <a:gd name="T16" fmla="*/ 4 w 4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0">
                    <a:moveTo>
                      <a:pt x="4" y="8"/>
                    </a:moveTo>
                    <a:cubicBezTo>
                      <a:pt x="4" y="9"/>
                      <a:pt x="3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Freeform 53"/>
              <p:cNvSpPr>
                <a:spLocks/>
              </p:cNvSpPr>
              <p:nvPr/>
            </p:nvSpPr>
            <p:spPr bwMode="auto">
              <a:xfrm>
                <a:off x="11120599" y="2282402"/>
                <a:ext cx="55563" cy="79375"/>
              </a:xfrm>
              <a:custGeom>
                <a:avLst/>
                <a:gdLst>
                  <a:gd name="T0" fmla="*/ 5 w 5"/>
                  <a:gd name="T1" fmla="*/ 5 h 7"/>
                  <a:gd name="T2" fmla="*/ 3 w 5"/>
                  <a:gd name="T3" fmla="*/ 7 h 7"/>
                  <a:gd name="T4" fmla="*/ 3 w 5"/>
                  <a:gd name="T5" fmla="*/ 7 h 7"/>
                  <a:gd name="T6" fmla="*/ 0 w 5"/>
                  <a:gd name="T7" fmla="*/ 5 h 7"/>
                  <a:gd name="T8" fmla="*/ 0 w 5"/>
                  <a:gd name="T9" fmla="*/ 2 h 7"/>
                  <a:gd name="T10" fmla="*/ 3 w 5"/>
                  <a:gd name="T11" fmla="*/ 0 h 7"/>
                  <a:gd name="T12" fmla="*/ 3 w 5"/>
                  <a:gd name="T13" fmla="*/ 0 h 7"/>
                  <a:gd name="T14" fmla="*/ 5 w 5"/>
                  <a:gd name="T15" fmla="*/ 2 h 7"/>
                  <a:gd name="T16" fmla="*/ 5 w 5"/>
                  <a:gd name="T1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5" y="5"/>
                    </a:moveTo>
                    <a:cubicBezTo>
                      <a:pt x="5" y="6"/>
                      <a:pt x="4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6"/>
                      <a:pt x="0" y="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Freeform 54"/>
              <p:cNvSpPr>
                <a:spLocks/>
              </p:cNvSpPr>
              <p:nvPr/>
            </p:nvSpPr>
            <p:spPr bwMode="auto">
              <a:xfrm>
                <a:off x="6388261" y="1560089"/>
                <a:ext cx="338138" cy="327025"/>
              </a:xfrm>
              <a:custGeom>
                <a:avLst/>
                <a:gdLst>
                  <a:gd name="T0" fmla="*/ 26 w 30"/>
                  <a:gd name="T1" fmla="*/ 10 h 29"/>
                  <a:gd name="T2" fmla="*/ 16 w 30"/>
                  <a:gd name="T3" fmla="*/ 6 h 29"/>
                  <a:gd name="T4" fmla="*/ 12 w 30"/>
                  <a:gd name="T5" fmla="*/ 4 h 29"/>
                  <a:gd name="T6" fmla="*/ 2 w 30"/>
                  <a:gd name="T7" fmla="*/ 0 h 29"/>
                  <a:gd name="T8" fmla="*/ 1 w 30"/>
                  <a:gd name="T9" fmla="*/ 1 h 29"/>
                  <a:gd name="T10" fmla="*/ 5 w 30"/>
                  <a:gd name="T11" fmla="*/ 11 h 29"/>
                  <a:gd name="T12" fmla="*/ 6 w 30"/>
                  <a:gd name="T13" fmla="*/ 15 h 29"/>
                  <a:gd name="T14" fmla="*/ 11 w 30"/>
                  <a:gd name="T15" fmla="*/ 25 h 29"/>
                  <a:gd name="T16" fmla="*/ 13 w 30"/>
                  <a:gd name="T17" fmla="*/ 26 h 29"/>
                  <a:gd name="T18" fmla="*/ 18 w 30"/>
                  <a:gd name="T19" fmla="*/ 21 h 29"/>
                  <a:gd name="T20" fmla="*/ 25 w 30"/>
                  <a:gd name="T21" fmla="*/ 29 h 29"/>
                  <a:gd name="T22" fmla="*/ 27 w 30"/>
                  <a:gd name="T23" fmla="*/ 29 h 29"/>
                  <a:gd name="T24" fmla="*/ 30 w 30"/>
                  <a:gd name="T25" fmla="*/ 26 h 29"/>
                  <a:gd name="T26" fmla="*/ 30 w 30"/>
                  <a:gd name="T27" fmla="*/ 25 h 29"/>
                  <a:gd name="T28" fmla="*/ 22 w 30"/>
                  <a:gd name="T29" fmla="*/ 17 h 29"/>
                  <a:gd name="T30" fmla="*/ 26 w 30"/>
                  <a:gd name="T31" fmla="*/ 13 h 29"/>
                  <a:gd name="T32" fmla="*/ 26 w 30"/>
                  <a:gd name="T33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29">
                    <a:moveTo>
                      <a:pt x="26" y="10"/>
                    </a:moveTo>
                    <a:cubicBezTo>
                      <a:pt x="16" y="6"/>
                      <a:pt x="16" y="6"/>
                      <a:pt x="16" y="6"/>
                    </a:cubicBezTo>
                    <a:cubicBezTo>
                      <a:pt x="15" y="5"/>
                      <a:pt x="13" y="5"/>
                      <a:pt x="12" y="4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6" y="14"/>
                      <a:pt x="6" y="1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7"/>
                      <a:pt x="12" y="27"/>
                      <a:pt x="13" y="26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29"/>
                      <a:pt x="27" y="29"/>
                      <a:pt x="27" y="29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0" y="26"/>
                      <a:pt x="30" y="25"/>
                      <a:pt x="30" y="25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7" y="12"/>
                      <a:pt x="27" y="10"/>
                      <a:pt x="26" y="1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Freeform 55"/>
              <p:cNvSpPr>
                <a:spLocks/>
              </p:cNvSpPr>
              <p:nvPr/>
            </p:nvSpPr>
            <p:spPr bwMode="auto">
              <a:xfrm>
                <a:off x="6366036" y="974302"/>
                <a:ext cx="225425" cy="371475"/>
              </a:xfrm>
              <a:custGeom>
                <a:avLst/>
                <a:gdLst>
                  <a:gd name="T0" fmla="*/ 17 w 20"/>
                  <a:gd name="T1" fmla="*/ 30 h 33"/>
                  <a:gd name="T2" fmla="*/ 16 w 20"/>
                  <a:gd name="T3" fmla="*/ 29 h 33"/>
                  <a:gd name="T4" fmla="*/ 16 w 20"/>
                  <a:gd name="T5" fmla="*/ 29 h 33"/>
                  <a:gd name="T6" fmla="*/ 16 w 20"/>
                  <a:gd name="T7" fmla="*/ 27 h 33"/>
                  <a:gd name="T8" fmla="*/ 20 w 20"/>
                  <a:gd name="T9" fmla="*/ 18 h 33"/>
                  <a:gd name="T10" fmla="*/ 15 w 20"/>
                  <a:gd name="T11" fmla="*/ 13 h 33"/>
                  <a:gd name="T12" fmla="*/ 13 w 20"/>
                  <a:gd name="T13" fmla="*/ 12 h 33"/>
                  <a:gd name="T14" fmla="*/ 15 w 20"/>
                  <a:gd name="T15" fmla="*/ 11 h 33"/>
                  <a:gd name="T16" fmla="*/ 18 w 20"/>
                  <a:gd name="T17" fmla="*/ 6 h 33"/>
                  <a:gd name="T18" fmla="*/ 11 w 20"/>
                  <a:gd name="T19" fmla="*/ 0 h 33"/>
                  <a:gd name="T20" fmla="*/ 5 w 20"/>
                  <a:gd name="T21" fmla="*/ 6 h 33"/>
                  <a:gd name="T22" fmla="*/ 8 w 20"/>
                  <a:gd name="T23" fmla="*/ 11 h 33"/>
                  <a:gd name="T24" fmla="*/ 9 w 20"/>
                  <a:gd name="T25" fmla="*/ 12 h 33"/>
                  <a:gd name="T26" fmla="*/ 8 w 20"/>
                  <a:gd name="T27" fmla="*/ 13 h 33"/>
                  <a:gd name="T28" fmla="*/ 0 w 20"/>
                  <a:gd name="T29" fmla="*/ 25 h 33"/>
                  <a:gd name="T30" fmla="*/ 0 w 20"/>
                  <a:gd name="T31" fmla="*/ 27 h 33"/>
                  <a:gd name="T32" fmla="*/ 11 w 20"/>
                  <a:gd name="T33" fmla="*/ 33 h 33"/>
                  <a:gd name="T34" fmla="*/ 18 w 20"/>
                  <a:gd name="T35" fmla="*/ 31 h 33"/>
                  <a:gd name="T36" fmla="*/ 17 w 20"/>
                  <a:gd name="T3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" h="33">
                    <a:moveTo>
                      <a:pt x="17" y="30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8"/>
                      <a:pt x="16" y="28"/>
                      <a:pt x="16" y="27"/>
                    </a:cubicBezTo>
                    <a:cubicBezTo>
                      <a:pt x="16" y="23"/>
                      <a:pt x="18" y="20"/>
                      <a:pt x="20" y="18"/>
                    </a:cubicBezTo>
                    <a:cubicBezTo>
                      <a:pt x="19" y="16"/>
                      <a:pt x="17" y="14"/>
                      <a:pt x="15" y="13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7" y="10"/>
                      <a:pt x="18" y="8"/>
                      <a:pt x="18" y="6"/>
                    </a:cubicBezTo>
                    <a:cubicBezTo>
                      <a:pt x="18" y="3"/>
                      <a:pt x="15" y="0"/>
                      <a:pt x="11" y="0"/>
                    </a:cubicBezTo>
                    <a:cubicBezTo>
                      <a:pt x="8" y="0"/>
                      <a:pt x="5" y="3"/>
                      <a:pt x="5" y="6"/>
                    </a:cubicBezTo>
                    <a:cubicBezTo>
                      <a:pt x="5" y="8"/>
                      <a:pt x="6" y="10"/>
                      <a:pt x="8" y="11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3" y="15"/>
                      <a:pt x="0" y="19"/>
                      <a:pt x="0" y="25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3" y="31"/>
                      <a:pt x="7" y="33"/>
                      <a:pt x="11" y="33"/>
                    </a:cubicBezTo>
                    <a:cubicBezTo>
                      <a:pt x="14" y="33"/>
                      <a:pt x="16" y="32"/>
                      <a:pt x="18" y="31"/>
                    </a:cubicBezTo>
                    <a:cubicBezTo>
                      <a:pt x="17" y="30"/>
                      <a:pt x="17" y="30"/>
                      <a:pt x="17" y="3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56"/>
              <p:cNvSpPr>
                <a:spLocks/>
              </p:cNvSpPr>
              <p:nvPr/>
            </p:nvSpPr>
            <p:spPr bwMode="auto">
              <a:xfrm>
                <a:off x="6569236" y="1075902"/>
                <a:ext cx="179388" cy="269875"/>
              </a:xfrm>
              <a:custGeom>
                <a:avLst/>
                <a:gdLst>
                  <a:gd name="T0" fmla="*/ 11 w 16"/>
                  <a:gd name="T1" fmla="*/ 9 h 24"/>
                  <a:gd name="T2" fmla="*/ 9 w 16"/>
                  <a:gd name="T3" fmla="*/ 8 h 24"/>
                  <a:gd name="T4" fmla="*/ 11 w 16"/>
                  <a:gd name="T5" fmla="*/ 8 h 24"/>
                  <a:gd name="T6" fmla="*/ 13 w 16"/>
                  <a:gd name="T7" fmla="*/ 4 h 24"/>
                  <a:gd name="T8" fmla="*/ 8 w 16"/>
                  <a:gd name="T9" fmla="*/ 0 h 24"/>
                  <a:gd name="T10" fmla="*/ 3 w 16"/>
                  <a:gd name="T11" fmla="*/ 4 h 24"/>
                  <a:gd name="T12" fmla="*/ 6 w 16"/>
                  <a:gd name="T13" fmla="*/ 8 h 24"/>
                  <a:gd name="T14" fmla="*/ 7 w 16"/>
                  <a:gd name="T15" fmla="*/ 8 h 24"/>
                  <a:gd name="T16" fmla="*/ 5 w 16"/>
                  <a:gd name="T17" fmla="*/ 9 h 24"/>
                  <a:gd name="T18" fmla="*/ 5 w 16"/>
                  <a:gd name="T19" fmla="*/ 9 h 24"/>
                  <a:gd name="T20" fmla="*/ 4 w 16"/>
                  <a:gd name="T21" fmla="*/ 10 h 24"/>
                  <a:gd name="T22" fmla="*/ 3 w 16"/>
                  <a:gd name="T23" fmla="*/ 10 h 24"/>
                  <a:gd name="T24" fmla="*/ 0 w 16"/>
                  <a:gd name="T25" fmla="*/ 18 h 24"/>
                  <a:gd name="T26" fmla="*/ 0 w 16"/>
                  <a:gd name="T27" fmla="*/ 20 h 24"/>
                  <a:gd name="T28" fmla="*/ 1 w 16"/>
                  <a:gd name="T29" fmla="*/ 21 h 24"/>
                  <a:gd name="T30" fmla="*/ 2 w 16"/>
                  <a:gd name="T31" fmla="*/ 21 h 24"/>
                  <a:gd name="T32" fmla="*/ 3 w 16"/>
                  <a:gd name="T33" fmla="*/ 22 h 24"/>
                  <a:gd name="T34" fmla="*/ 8 w 16"/>
                  <a:gd name="T35" fmla="*/ 24 h 24"/>
                  <a:gd name="T36" fmla="*/ 16 w 16"/>
                  <a:gd name="T37" fmla="*/ 20 h 24"/>
                  <a:gd name="T38" fmla="*/ 16 w 16"/>
                  <a:gd name="T39" fmla="*/ 18 h 24"/>
                  <a:gd name="T40" fmla="*/ 11 w 16"/>
                  <a:gd name="T41" fmla="*/ 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" h="24">
                    <a:moveTo>
                      <a:pt x="11" y="9"/>
                    </a:moveTo>
                    <a:cubicBezTo>
                      <a:pt x="9" y="8"/>
                      <a:pt x="9" y="8"/>
                      <a:pt x="9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2" y="7"/>
                      <a:pt x="13" y="5"/>
                      <a:pt x="13" y="4"/>
                    </a:cubicBezTo>
                    <a:cubicBezTo>
                      <a:pt x="13" y="2"/>
                      <a:pt x="11" y="0"/>
                      <a:pt x="8" y="0"/>
                    </a:cubicBezTo>
                    <a:cubicBezTo>
                      <a:pt x="5" y="0"/>
                      <a:pt x="3" y="2"/>
                      <a:pt x="3" y="4"/>
                    </a:cubicBezTo>
                    <a:cubicBezTo>
                      <a:pt x="3" y="5"/>
                      <a:pt x="4" y="7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3" y="10"/>
                      <a:pt x="3" y="10"/>
                    </a:cubicBezTo>
                    <a:cubicBezTo>
                      <a:pt x="1" y="12"/>
                      <a:pt x="0" y="15"/>
                      <a:pt x="0" y="18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0"/>
                      <a:pt x="1" y="21"/>
                      <a:pt x="1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2"/>
                      <a:pt x="3" y="22"/>
                      <a:pt x="3" y="22"/>
                    </a:cubicBezTo>
                    <a:cubicBezTo>
                      <a:pt x="4" y="23"/>
                      <a:pt x="6" y="24"/>
                      <a:pt x="8" y="24"/>
                    </a:cubicBezTo>
                    <a:cubicBezTo>
                      <a:pt x="11" y="24"/>
                      <a:pt x="14" y="22"/>
                      <a:pt x="16" y="20"/>
                    </a:cubicBezTo>
                    <a:cubicBezTo>
                      <a:pt x="16" y="19"/>
                      <a:pt x="16" y="19"/>
                      <a:pt x="16" y="18"/>
                    </a:cubicBezTo>
                    <a:cubicBezTo>
                      <a:pt x="16" y="14"/>
                      <a:pt x="14" y="10"/>
                      <a:pt x="11" y="9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Freeform 57"/>
              <p:cNvSpPr>
                <a:spLocks noEditPoints="1"/>
              </p:cNvSpPr>
              <p:nvPr/>
            </p:nvSpPr>
            <p:spPr bwMode="auto">
              <a:xfrm>
                <a:off x="6445411" y="364702"/>
                <a:ext cx="236538" cy="428625"/>
              </a:xfrm>
              <a:custGeom>
                <a:avLst/>
                <a:gdLst>
                  <a:gd name="T0" fmla="*/ 19 w 21"/>
                  <a:gd name="T1" fmla="*/ 1 h 38"/>
                  <a:gd name="T2" fmla="*/ 15 w 21"/>
                  <a:gd name="T3" fmla="*/ 1 h 38"/>
                  <a:gd name="T4" fmla="*/ 4 w 21"/>
                  <a:gd name="T5" fmla="*/ 3 h 38"/>
                  <a:gd name="T6" fmla="*/ 0 w 21"/>
                  <a:gd name="T7" fmla="*/ 34 h 38"/>
                  <a:gd name="T8" fmla="*/ 16 w 21"/>
                  <a:gd name="T9" fmla="*/ 38 h 38"/>
                  <a:gd name="T10" fmla="*/ 21 w 21"/>
                  <a:gd name="T11" fmla="*/ 8 h 38"/>
                  <a:gd name="T12" fmla="*/ 5 w 21"/>
                  <a:gd name="T13" fmla="*/ 36 h 38"/>
                  <a:gd name="T14" fmla="*/ 5 w 21"/>
                  <a:gd name="T15" fmla="*/ 32 h 38"/>
                  <a:gd name="T16" fmla="*/ 5 w 21"/>
                  <a:gd name="T17" fmla="*/ 36 h 38"/>
                  <a:gd name="T18" fmla="*/ 3 w 21"/>
                  <a:gd name="T19" fmla="*/ 29 h 38"/>
                  <a:gd name="T20" fmla="*/ 7 w 21"/>
                  <a:gd name="T21" fmla="*/ 29 h 38"/>
                  <a:gd name="T22" fmla="*/ 5 w 21"/>
                  <a:gd name="T23" fmla="*/ 26 h 38"/>
                  <a:gd name="T24" fmla="*/ 5 w 21"/>
                  <a:gd name="T25" fmla="*/ 22 h 38"/>
                  <a:gd name="T26" fmla="*/ 5 w 21"/>
                  <a:gd name="T27" fmla="*/ 26 h 38"/>
                  <a:gd name="T28" fmla="*/ 8 w 21"/>
                  <a:gd name="T29" fmla="*/ 34 h 38"/>
                  <a:gd name="T30" fmla="*/ 12 w 21"/>
                  <a:gd name="T31" fmla="*/ 34 h 38"/>
                  <a:gd name="T32" fmla="*/ 10 w 21"/>
                  <a:gd name="T33" fmla="*/ 31 h 38"/>
                  <a:gd name="T34" fmla="*/ 10 w 21"/>
                  <a:gd name="T35" fmla="*/ 27 h 38"/>
                  <a:gd name="T36" fmla="*/ 10 w 21"/>
                  <a:gd name="T37" fmla="*/ 31 h 38"/>
                  <a:gd name="T38" fmla="*/ 8 w 21"/>
                  <a:gd name="T39" fmla="*/ 24 h 38"/>
                  <a:gd name="T40" fmla="*/ 12 w 21"/>
                  <a:gd name="T41" fmla="*/ 24 h 38"/>
                  <a:gd name="T42" fmla="*/ 16 w 21"/>
                  <a:gd name="T43" fmla="*/ 36 h 38"/>
                  <a:gd name="T44" fmla="*/ 16 w 21"/>
                  <a:gd name="T45" fmla="*/ 32 h 38"/>
                  <a:gd name="T46" fmla="*/ 16 w 21"/>
                  <a:gd name="T47" fmla="*/ 36 h 38"/>
                  <a:gd name="T48" fmla="*/ 14 w 21"/>
                  <a:gd name="T49" fmla="*/ 29 h 38"/>
                  <a:gd name="T50" fmla="*/ 18 w 21"/>
                  <a:gd name="T51" fmla="*/ 29 h 38"/>
                  <a:gd name="T52" fmla="*/ 16 w 21"/>
                  <a:gd name="T53" fmla="*/ 26 h 38"/>
                  <a:gd name="T54" fmla="*/ 16 w 21"/>
                  <a:gd name="T55" fmla="*/ 22 h 38"/>
                  <a:gd name="T56" fmla="*/ 16 w 21"/>
                  <a:gd name="T57" fmla="*/ 26 h 38"/>
                  <a:gd name="T58" fmla="*/ 13 w 21"/>
                  <a:gd name="T59" fmla="*/ 19 h 38"/>
                  <a:gd name="T60" fmla="*/ 3 w 21"/>
                  <a:gd name="T61" fmla="*/ 15 h 38"/>
                  <a:gd name="T62" fmla="*/ 7 w 21"/>
                  <a:gd name="T63" fmla="*/ 6 h 38"/>
                  <a:gd name="T64" fmla="*/ 18 w 21"/>
                  <a:gd name="T65" fmla="*/ 1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" h="38">
                    <a:moveTo>
                      <a:pt x="19" y="4"/>
                    </a:move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1"/>
                      <a:pt x="15" y="1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3"/>
                      <a:pt x="0" y="5"/>
                      <a:pt x="0" y="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6"/>
                      <a:pt x="2" y="38"/>
                      <a:pt x="4" y="3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9" y="38"/>
                      <a:pt x="21" y="36"/>
                      <a:pt x="21" y="34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6"/>
                      <a:pt x="20" y="4"/>
                      <a:pt x="19" y="4"/>
                    </a:cubicBezTo>
                    <a:close/>
                    <a:moveTo>
                      <a:pt x="5" y="36"/>
                    </a:moveTo>
                    <a:cubicBezTo>
                      <a:pt x="4" y="36"/>
                      <a:pt x="3" y="35"/>
                      <a:pt x="3" y="34"/>
                    </a:cubicBezTo>
                    <a:cubicBezTo>
                      <a:pt x="3" y="33"/>
                      <a:pt x="4" y="32"/>
                      <a:pt x="5" y="32"/>
                    </a:cubicBezTo>
                    <a:cubicBezTo>
                      <a:pt x="6" y="32"/>
                      <a:pt x="7" y="33"/>
                      <a:pt x="7" y="34"/>
                    </a:cubicBezTo>
                    <a:cubicBezTo>
                      <a:pt x="7" y="35"/>
                      <a:pt x="6" y="36"/>
                      <a:pt x="5" y="36"/>
                    </a:cubicBezTo>
                    <a:close/>
                    <a:moveTo>
                      <a:pt x="5" y="31"/>
                    </a:moveTo>
                    <a:cubicBezTo>
                      <a:pt x="4" y="31"/>
                      <a:pt x="3" y="30"/>
                      <a:pt x="3" y="29"/>
                    </a:cubicBezTo>
                    <a:cubicBezTo>
                      <a:pt x="3" y="28"/>
                      <a:pt x="4" y="27"/>
                      <a:pt x="5" y="27"/>
                    </a:cubicBezTo>
                    <a:cubicBezTo>
                      <a:pt x="6" y="27"/>
                      <a:pt x="7" y="28"/>
                      <a:pt x="7" y="29"/>
                    </a:cubicBezTo>
                    <a:cubicBezTo>
                      <a:pt x="7" y="30"/>
                      <a:pt x="6" y="31"/>
                      <a:pt x="5" y="31"/>
                    </a:cubicBezTo>
                    <a:close/>
                    <a:moveTo>
                      <a:pt x="5" y="26"/>
                    </a:moveTo>
                    <a:cubicBezTo>
                      <a:pt x="4" y="26"/>
                      <a:pt x="3" y="25"/>
                      <a:pt x="3" y="24"/>
                    </a:cubicBezTo>
                    <a:cubicBezTo>
                      <a:pt x="3" y="23"/>
                      <a:pt x="4" y="22"/>
                      <a:pt x="5" y="22"/>
                    </a:cubicBezTo>
                    <a:cubicBezTo>
                      <a:pt x="6" y="22"/>
                      <a:pt x="7" y="23"/>
                      <a:pt x="7" y="24"/>
                    </a:cubicBezTo>
                    <a:cubicBezTo>
                      <a:pt x="7" y="25"/>
                      <a:pt x="6" y="26"/>
                      <a:pt x="5" y="26"/>
                    </a:cubicBezTo>
                    <a:close/>
                    <a:moveTo>
                      <a:pt x="10" y="36"/>
                    </a:moveTo>
                    <a:cubicBezTo>
                      <a:pt x="9" y="36"/>
                      <a:pt x="8" y="35"/>
                      <a:pt x="8" y="34"/>
                    </a:cubicBezTo>
                    <a:cubicBezTo>
                      <a:pt x="8" y="33"/>
                      <a:pt x="9" y="32"/>
                      <a:pt x="10" y="32"/>
                    </a:cubicBezTo>
                    <a:cubicBezTo>
                      <a:pt x="11" y="32"/>
                      <a:pt x="12" y="33"/>
                      <a:pt x="12" y="34"/>
                    </a:cubicBezTo>
                    <a:cubicBezTo>
                      <a:pt x="12" y="35"/>
                      <a:pt x="11" y="36"/>
                      <a:pt x="10" y="36"/>
                    </a:cubicBezTo>
                    <a:close/>
                    <a:moveTo>
                      <a:pt x="10" y="31"/>
                    </a:moveTo>
                    <a:cubicBezTo>
                      <a:pt x="9" y="31"/>
                      <a:pt x="8" y="30"/>
                      <a:pt x="8" y="29"/>
                    </a:cubicBezTo>
                    <a:cubicBezTo>
                      <a:pt x="8" y="28"/>
                      <a:pt x="9" y="27"/>
                      <a:pt x="10" y="27"/>
                    </a:cubicBezTo>
                    <a:cubicBezTo>
                      <a:pt x="11" y="27"/>
                      <a:pt x="12" y="28"/>
                      <a:pt x="12" y="29"/>
                    </a:cubicBezTo>
                    <a:cubicBezTo>
                      <a:pt x="12" y="30"/>
                      <a:pt x="11" y="31"/>
                      <a:pt x="10" y="31"/>
                    </a:cubicBezTo>
                    <a:close/>
                    <a:moveTo>
                      <a:pt x="10" y="26"/>
                    </a:moveTo>
                    <a:cubicBezTo>
                      <a:pt x="9" y="26"/>
                      <a:pt x="8" y="25"/>
                      <a:pt x="8" y="24"/>
                    </a:cubicBezTo>
                    <a:cubicBezTo>
                      <a:pt x="8" y="23"/>
                      <a:pt x="9" y="22"/>
                      <a:pt x="10" y="22"/>
                    </a:cubicBezTo>
                    <a:cubicBezTo>
                      <a:pt x="11" y="22"/>
                      <a:pt x="12" y="23"/>
                      <a:pt x="12" y="24"/>
                    </a:cubicBezTo>
                    <a:cubicBezTo>
                      <a:pt x="12" y="25"/>
                      <a:pt x="11" y="26"/>
                      <a:pt x="10" y="26"/>
                    </a:cubicBezTo>
                    <a:close/>
                    <a:moveTo>
                      <a:pt x="16" y="36"/>
                    </a:moveTo>
                    <a:cubicBezTo>
                      <a:pt x="14" y="36"/>
                      <a:pt x="14" y="35"/>
                      <a:pt x="14" y="34"/>
                    </a:cubicBezTo>
                    <a:cubicBezTo>
                      <a:pt x="14" y="33"/>
                      <a:pt x="14" y="32"/>
                      <a:pt x="16" y="32"/>
                    </a:cubicBezTo>
                    <a:cubicBezTo>
                      <a:pt x="17" y="32"/>
                      <a:pt x="18" y="33"/>
                      <a:pt x="18" y="34"/>
                    </a:cubicBezTo>
                    <a:cubicBezTo>
                      <a:pt x="18" y="35"/>
                      <a:pt x="17" y="36"/>
                      <a:pt x="16" y="36"/>
                    </a:cubicBezTo>
                    <a:close/>
                    <a:moveTo>
                      <a:pt x="16" y="31"/>
                    </a:moveTo>
                    <a:cubicBezTo>
                      <a:pt x="14" y="31"/>
                      <a:pt x="14" y="30"/>
                      <a:pt x="14" y="29"/>
                    </a:cubicBezTo>
                    <a:cubicBezTo>
                      <a:pt x="14" y="28"/>
                      <a:pt x="14" y="27"/>
                      <a:pt x="16" y="27"/>
                    </a:cubicBezTo>
                    <a:cubicBezTo>
                      <a:pt x="17" y="27"/>
                      <a:pt x="18" y="28"/>
                      <a:pt x="18" y="29"/>
                    </a:cubicBezTo>
                    <a:cubicBezTo>
                      <a:pt x="18" y="30"/>
                      <a:pt x="17" y="31"/>
                      <a:pt x="16" y="31"/>
                    </a:cubicBezTo>
                    <a:close/>
                    <a:moveTo>
                      <a:pt x="16" y="26"/>
                    </a:moveTo>
                    <a:cubicBezTo>
                      <a:pt x="14" y="26"/>
                      <a:pt x="14" y="25"/>
                      <a:pt x="14" y="24"/>
                    </a:cubicBezTo>
                    <a:cubicBezTo>
                      <a:pt x="14" y="23"/>
                      <a:pt x="14" y="22"/>
                      <a:pt x="16" y="22"/>
                    </a:cubicBezTo>
                    <a:cubicBezTo>
                      <a:pt x="17" y="22"/>
                      <a:pt x="18" y="23"/>
                      <a:pt x="18" y="24"/>
                    </a:cubicBezTo>
                    <a:cubicBezTo>
                      <a:pt x="18" y="25"/>
                      <a:pt x="17" y="26"/>
                      <a:pt x="16" y="26"/>
                    </a:cubicBezTo>
                    <a:close/>
                    <a:moveTo>
                      <a:pt x="18" y="15"/>
                    </a:moveTo>
                    <a:cubicBezTo>
                      <a:pt x="18" y="17"/>
                      <a:pt x="16" y="19"/>
                      <a:pt x="13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5" y="19"/>
                      <a:pt x="3" y="17"/>
                      <a:pt x="3" y="15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8"/>
                      <a:pt x="5" y="6"/>
                      <a:pt x="7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6" y="6"/>
                      <a:pt x="18" y="8"/>
                      <a:pt x="18" y="10"/>
                    </a:cubicBezTo>
                    <a:lnTo>
                      <a:pt x="18" y="15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58"/>
              <p:cNvSpPr>
                <a:spLocks noEditPoints="1"/>
              </p:cNvSpPr>
              <p:nvPr/>
            </p:nvSpPr>
            <p:spPr bwMode="auto">
              <a:xfrm>
                <a:off x="6489861" y="815552"/>
                <a:ext cx="146050" cy="57150"/>
              </a:xfrm>
              <a:custGeom>
                <a:avLst/>
                <a:gdLst>
                  <a:gd name="T0" fmla="*/ 10 w 13"/>
                  <a:gd name="T1" fmla="*/ 5 h 5"/>
                  <a:gd name="T2" fmla="*/ 11 w 13"/>
                  <a:gd name="T3" fmla="*/ 5 h 5"/>
                  <a:gd name="T4" fmla="*/ 13 w 13"/>
                  <a:gd name="T5" fmla="*/ 4 h 5"/>
                  <a:gd name="T6" fmla="*/ 12 w 13"/>
                  <a:gd name="T7" fmla="*/ 3 h 5"/>
                  <a:gd name="T8" fmla="*/ 11 w 13"/>
                  <a:gd name="T9" fmla="*/ 2 h 5"/>
                  <a:gd name="T10" fmla="*/ 11 w 13"/>
                  <a:gd name="T11" fmla="*/ 1 h 5"/>
                  <a:gd name="T12" fmla="*/ 12 w 13"/>
                  <a:gd name="T13" fmla="*/ 2 h 5"/>
                  <a:gd name="T14" fmla="*/ 13 w 13"/>
                  <a:gd name="T15" fmla="*/ 1 h 5"/>
                  <a:gd name="T16" fmla="*/ 11 w 13"/>
                  <a:gd name="T17" fmla="*/ 0 h 5"/>
                  <a:gd name="T18" fmla="*/ 10 w 13"/>
                  <a:gd name="T19" fmla="*/ 2 h 5"/>
                  <a:gd name="T20" fmla="*/ 11 w 13"/>
                  <a:gd name="T21" fmla="*/ 3 h 5"/>
                  <a:gd name="T22" fmla="*/ 12 w 13"/>
                  <a:gd name="T23" fmla="*/ 4 h 5"/>
                  <a:gd name="T24" fmla="*/ 11 w 13"/>
                  <a:gd name="T25" fmla="*/ 5 h 5"/>
                  <a:gd name="T26" fmla="*/ 10 w 13"/>
                  <a:gd name="T27" fmla="*/ 4 h 5"/>
                  <a:gd name="T28" fmla="*/ 10 w 13"/>
                  <a:gd name="T29" fmla="*/ 5 h 5"/>
                  <a:gd name="T30" fmla="*/ 8 w 13"/>
                  <a:gd name="T31" fmla="*/ 5 h 5"/>
                  <a:gd name="T32" fmla="*/ 9 w 13"/>
                  <a:gd name="T33" fmla="*/ 5 h 5"/>
                  <a:gd name="T34" fmla="*/ 9 w 13"/>
                  <a:gd name="T35" fmla="*/ 1 h 5"/>
                  <a:gd name="T36" fmla="*/ 7 w 13"/>
                  <a:gd name="T37" fmla="*/ 1 h 5"/>
                  <a:gd name="T38" fmla="*/ 7 w 13"/>
                  <a:gd name="T39" fmla="*/ 2 h 5"/>
                  <a:gd name="T40" fmla="*/ 6 w 13"/>
                  <a:gd name="T41" fmla="*/ 4 h 5"/>
                  <a:gd name="T42" fmla="*/ 6 w 13"/>
                  <a:gd name="T43" fmla="*/ 4 h 5"/>
                  <a:gd name="T44" fmla="*/ 6 w 13"/>
                  <a:gd name="T45" fmla="*/ 2 h 5"/>
                  <a:gd name="T46" fmla="*/ 5 w 13"/>
                  <a:gd name="T47" fmla="*/ 1 h 5"/>
                  <a:gd name="T48" fmla="*/ 4 w 13"/>
                  <a:gd name="T49" fmla="*/ 1 h 5"/>
                  <a:gd name="T50" fmla="*/ 4 w 13"/>
                  <a:gd name="T51" fmla="*/ 5 h 5"/>
                  <a:gd name="T52" fmla="*/ 5 w 13"/>
                  <a:gd name="T53" fmla="*/ 5 h 5"/>
                  <a:gd name="T54" fmla="*/ 5 w 13"/>
                  <a:gd name="T55" fmla="*/ 4 h 5"/>
                  <a:gd name="T56" fmla="*/ 5 w 13"/>
                  <a:gd name="T57" fmla="*/ 2 h 5"/>
                  <a:gd name="T58" fmla="*/ 5 w 13"/>
                  <a:gd name="T59" fmla="*/ 2 h 5"/>
                  <a:gd name="T60" fmla="*/ 5 w 13"/>
                  <a:gd name="T61" fmla="*/ 3 h 5"/>
                  <a:gd name="T62" fmla="*/ 6 w 13"/>
                  <a:gd name="T63" fmla="*/ 5 h 5"/>
                  <a:gd name="T64" fmla="*/ 7 w 13"/>
                  <a:gd name="T65" fmla="*/ 5 h 5"/>
                  <a:gd name="T66" fmla="*/ 7 w 13"/>
                  <a:gd name="T67" fmla="*/ 3 h 5"/>
                  <a:gd name="T68" fmla="*/ 8 w 13"/>
                  <a:gd name="T69" fmla="*/ 2 h 5"/>
                  <a:gd name="T70" fmla="*/ 8 w 13"/>
                  <a:gd name="T71" fmla="*/ 2 h 5"/>
                  <a:gd name="T72" fmla="*/ 8 w 13"/>
                  <a:gd name="T73" fmla="*/ 4 h 5"/>
                  <a:gd name="T74" fmla="*/ 8 w 13"/>
                  <a:gd name="T75" fmla="*/ 5 h 5"/>
                  <a:gd name="T76" fmla="*/ 0 w 13"/>
                  <a:gd name="T77" fmla="*/ 5 h 5"/>
                  <a:gd name="T78" fmla="*/ 1 w 13"/>
                  <a:gd name="T79" fmla="*/ 5 h 5"/>
                  <a:gd name="T80" fmla="*/ 3 w 13"/>
                  <a:gd name="T81" fmla="*/ 4 h 5"/>
                  <a:gd name="T82" fmla="*/ 2 w 13"/>
                  <a:gd name="T83" fmla="*/ 3 h 5"/>
                  <a:gd name="T84" fmla="*/ 1 w 13"/>
                  <a:gd name="T85" fmla="*/ 2 h 5"/>
                  <a:gd name="T86" fmla="*/ 2 w 13"/>
                  <a:gd name="T87" fmla="*/ 1 h 5"/>
                  <a:gd name="T88" fmla="*/ 3 w 13"/>
                  <a:gd name="T89" fmla="*/ 2 h 5"/>
                  <a:gd name="T90" fmla="*/ 3 w 13"/>
                  <a:gd name="T91" fmla="*/ 1 h 5"/>
                  <a:gd name="T92" fmla="*/ 2 w 13"/>
                  <a:gd name="T93" fmla="*/ 0 h 5"/>
                  <a:gd name="T94" fmla="*/ 0 w 13"/>
                  <a:gd name="T95" fmla="*/ 2 h 5"/>
                  <a:gd name="T96" fmla="*/ 1 w 13"/>
                  <a:gd name="T97" fmla="*/ 3 h 5"/>
                  <a:gd name="T98" fmla="*/ 2 w 13"/>
                  <a:gd name="T99" fmla="*/ 4 h 5"/>
                  <a:gd name="T100" fmla="*/ 1 w 13"/>
                  <a:gd name="T101" fmla="*/ 5 h 5"/>
                  <a:gd name="T102" fmla="*/ 0 w 13"/>
                  <a:gd name="T103" fmla="*/ 4 h 5"/>
                  <a:gd name="T104" fmla="*/ 0 w 13"/>
                  <a:gd name="T10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" h="5">
                    <a:moveTo>
                      <a:pt x="10" y="5"/>
                    </a:moveTo>
                    <a:cubicBezTo>
                      <a:pt x="10" y="5"/>
                      <a:pt x="10" y="5"/>
                      <a:pt x="11" y="5"/>
                    </a:cubicBezTo>
                    <a:cubicBezTo>
                      <a:pt x="12" y="5"/>
                      <a:pt x="13" y="5"/>
                      <a:pt x="13" y="4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2" y="1"/>
                      <a:pt x="12" y="1"/>
                      <a:pt x="12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0"/>
                      <a:pt x="11" y="0"/>
                    </a:cubicBezTo>
                    <a:cubicBezTo>
                      <a:pt x="10" y="0"/>
                      <a:pt x="10" y="1"/>
                      <a:pt x="10" y="2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5"/>
                      <a:pt x="11" y="5"/>
                    </a:cubicBezTo>
                    <a:cubicBezTo>
                      <a:pt x="11" y="5"/>
                      <a:pt x="10" y="4"/>
                      <a:pt x="10" y="4"/>
                    </a:cubicBezTo>
                    <a:lnTo>
                      <a:pt x="10" y="5"/>
                    </a:lnTo>
                    <a:close/>
                    <a:moveTo>
                      <a:pt x="8" y="5"/>
                    </a:moveTo>
                    <a:cubicBezTo>
                      <a:pt x="9" y="5"/>
                      <a:pt x="9" y="5"/>
                      <a:pt x="9" y="5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3"/>
                      <a:pt x="6" y="3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3"/>
                      <a:pt x="8" y="4"/>
                    </a:cubicBezTo>
                    <a:lnTo>
                      <a:pt x="8" y="5"/>
                    </a:lnTo>
                    <a:close/>
                    <a:moveTo>
                      <a:pt x="0" y="5"/>
                    </a:moveTo>
                    <a:cubicBezTo>
                      <a:pt x="0" y="5"/>
                      <a:pt x="0" y="5"/>
                      <a:pt x="1" y="5"/>
                    </a:cubicBezTo>
                    <a:cubicBezTo>
                      <a:pt x="2" y="5"/>
                      <a:pt x="3" y="5"/>
                      <a:pt x="3" y="4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2" y="1"/>
                    </a:cubicBezTo>
                    <a:cubicBezTo>
                      <a:pt x="2" y="1"/>
                      <a:pt x="2" y="1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5"/>
                      <a:pt x="1" y="5"/>
                    </a:cubicBezTo>
                    <a:cubicBezTo>
                      <a:pt x="1" y="5"/>
                      <a:pt x="0" y="4"/>
                      <a:pt x="0" y="4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59"/>
              <p:cNvSpPr>
                <a:spLocks/>
              </p:cNvSpPr>
              <p:nvPr/>
            </p:nvSpPr>
            <p:spPr bwMode="auto">
              <a:xfrm>
                <a:off x="6332699" y="2123652"/>
                <a:ext cx="449263" cy="304800"/>
              </a:xfrm>
              <a:custGeom>
                <a:avLst/>
                <a:gdLst>
                  <a:gd name="T0" fmla="*/ 34 w 40"/>
                  <a:gd name="T1" fmla="*/ 13 h 27"/>
                  <a:gd name="T2" fmla="*/ 30 w 40"/>
                  <a:gd name="T3" fmla="*/ 4 h 27"/>
                  <a:gd name="T4" fmla="*/ 20 w 40"/>
                  <a:gd name="T5" fmla="*/ 0 h 27"/>
                  <a:gd name="T6" fmla="*/ 10 w 40"/>
                  <a:gd name="T7" fmla="*/ 4 h 27"/>
                  <a:gd name="T8" fmla="*/ 6 w 40"/>
                  <a:gd name="T9" fmla="*/ 13 h 27"/>
                  <a:gd name="T10" fmla="*/ 0 w 40"/>
                  <a:gd name="T11" fmla="*/ 19 h 27"/>
                  <a:gd name="T12" fmla="*/ 6 w 40"/>
                  <a:gd name="T13" fmla="*/ 25 h 27"/>
                  <a:gd name="T14" fmla="*/ 8 w 40"/>
                  <a:gd name="T15" fmla="*/ 27 h 27"/>
                  <a:gd name="T16" fmla="*/ 10 w 40"/>
                  <a:gd name="T17" fmla="*/ 25 h 27"/>
                  <a:gd name="T18" fmla="*/ 10 w 40"/>
                  <a:gd name="T19" fmla="*/ 14 h 27"/>
                  <a:gd name="T20" fmla="*/ 10 w 40"/>
                  <a:gd name="T21" fmla="*/ 14 h 27"/>
                  <a:gd name="T22" fmla="*/ 13 w 40"/>
                  <a:gd name="T23" fmla="*/ 7 h 27"/>
                  <a:gd name="T24" fmla="*/ 20 w 40"/>
                  <a:gd name="T25" fmla="*/ 4 h 27"/>
                  <a:gd name="T26" fmla="*/ 28 w 40"/>
                  <a:gd name="T27" fmla="*/ 7 h 27"/>
                  <a:gd name="T28" fmla="*/ 31 w 40"/>
                  <a:gd name="T29" fmla="*/ 14 h 27"/>
                  <a:gd name="T30" fmla="*/ 31 w 40"/>
                  <a:gd name="T31" fmla="*/ 14 h 27"/>
                  <a:gd name="T32" fmla="*/ 31 w 40"/>
                  <a:gd name="T33" fmla="*/ 25 h 27"/>
                  <a:gd name="T34" fmla="*/ 33 w 40"/>
                  <a:gd name="T35" fmla="*/ 27 h 27"/>
                  <a:gd name="T36" fmla="*/ 34 w 40"/>
                  <a:gd name="T37" fmla="*/ 25 h 27"/>
                  <a:gd name="T38" fmla="*/ 40 w 40"/>
                  <a:gd name="T39" fmla="*/ 19 h 27"/>
                  <a:gd name="T40" fmla="*/ 34 w 40"/>
                  <a:gd name="T41" fmla="*/ 1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0" h="27">
                    <a:moveTo>
                      <a:pt x="34" y="13"/>
                    </a:moveTo>
                    <a:cubicBezTo>
                      <a:pt x="34" y="10"/>
                      <a:pt x="33" y="6"/>
                      <a:pt x="30" y="4"/>
                    </a:cubicBezTo>
                    <a:cubicBezTo>
                      <a:pt x="28" y="2"/>
                      <a:pt x="24" y="0"/>
                      <a:pt x="20" y="0"/>
                    </a:cubicBezTo>
                    <a:cubicBezTo>
                      <a:pt x="16" y="0"/>
                      <a:pt x="13" y="2"/>
                      <a:pt x="10" y="4"/>
                    </a:cubicBezTo>
                    <a:cubicBezTo>
                      <a:pt x="8" y="6"/>
                      <a:pt x="6" y="10"/>
                      <a:pt x="6" y="13"/>
                    </a:cubicBezTo>
                    <a:cubicBezTo>
                      <a:pt x="3" y="13"/>
                      <a:pt x="0" y="16"/>
                      <a:pt x="0" y="19"/>
                    </a:cubicBezTo>
                    <a:cubicBezTo>
                      <a:pt x="0" y="23"/>
                      <a:pt x="3" y="25"/>
                      <a:pt x="6" y="25"/>
                    </a:cubicBezTo>
                    <a:cubicBezTo>
                      <a:pt x="6" y="26"/>
                      <a:pt x="7" y="27"/>
                      <a:pt x="8" y="27"/>
                    </a:cubicBezTo>
                    <a:cubicBezTo>
                      <a:pt x="9" y="27"/>
                      <a:pt x="10" y="26"/>
                      <a:pt x="10" y="25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1" y="9"/>
                      <a:pt x="13" y="7"/>
                    </a:cubicBezTo>
                    <a:cubicBezTo>
                      <a:pt x="15" y="5"/>
                      <a:pt x="17" y="4"/>
                      <a:pt x="20" y="4"/>
                    </a:cubicBezTo>
                    <a:cubicBezTo>
                      <a:pt x="23" y="4"/>
                      <a:pt x="26" y="5"/>
                      <a:pt x="28" y="7"/>
                    </a:cubicBezTo>
                    <a:cubicBezTo>
                      <a:pt x="30" y="9"/>
                      <a:pt x="31" y="11"/>
                      <a:pt x="31" y="14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1" y="26"/>
                      <a:pt x="32" y="27"/>
                      <a:pt x="33" y="27"/>
                    </a:cubicBezTo>
                    <a:cubicBezTo>
                      <a:pt x="34" y="27"/>
                      <a:pt x="34" y="26"/>
                      <a:pt x="34" y="25"/>
                    </a:cubicBezTo>
                    <a:cubicBezTo>
                      <a:pt x="38" y="25"/>
                      <a:pt x="40" y="23"/>
                      <a:pt x="40" y="19"/>
                    </a:cubicBezTo>
                    <a:cubicBezTo>
                      <a:pt x="40" y="16"/>
                      <a:pt x="38" y="13"/>
                      <a:pt x="34" y="13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Freeform 60"/>
              <p:cNvSpPr>
                <a:spLocks/>
              </p:cNvSpPr>
              <p:nvPr/>
            </p:nvSpPr>
            <p:spPr bwMode="auto">
              <a:xfrm>
                <a:off x="6512086" y="3522239"/>
                <a:ext cx="101600" cy="169862"/>
              </a:xfrm>
              <a:custGeom>
                <a:avLst/>
                <a:gdLst>
                  <a:gd name="T0" fmla="*/ 8 w 9"/>
                  <a:gd name="T1" fmla="*/ 12 h 15"/>
                  <a:gd name="T2" fmla="*/ 5 w 9"/>
                  <a:gd name="T3" fmla="*/ 12 h 15"/>
                  <a:gd name="T4" fmla="*/ 5 w 9"/>
                  <a:gd name="T5" fmla="*/ 1 h 15"/>
                  <a:gd name="T6" fmla="*/ 5 w 9"/>
                  <a:gd name="T7" fmla="*/ 0 h 15"/>
                  <a:gd name="T8" fmla="*/ 4 w 9"/>
                  <a:gd name="T9" fmla="*/ 0 h 15"/>
                  <a:gd name="T10" fmla="*/ 3 w 9"/>
                  <a:gd name="T11" fmla="*/ 1 h 15"/>
                  <a:gd name="T12" fmla="*/ 3 w 9"/>
                  <a:gd name="T13" fmla="*/ 12 h 15"/>
                  <a:gd name="T14" fmla="*/ 0 w 9"/>
                  <a:gd name="T15" fmla="*/ 12 h 15"/>
                  <a:gd name="T16" fmla="*/ 0 w 9"/>
                  <a:gd name="T17" fmla="*/ 13 h 15"/>
                  <a:gd name="T18" fmla="*/ 0 w 9"/>
                  <a:gd name="T19" fmla="*/ 14 h 15"/>
                  <a:gd name="T20" fmla="*/ 0 w 9"/>
                  <a:gd name="T21" fmla="*/ 15 h 15"/>
                  <a:gd name="T22" fmla="*/ 8 w 9"/>
                  <a:gd name="T23" fmla="*/ 15 h 15"/>
                  <a:gd name="T24" fmla="*/ 9 w 9"/>
                  <a:gd name="T25" fmla="*/ 14 h 15"/>
                  <a:gd name="T26" fmla="*/ 9 w 9"/>
                  <a:gd name="T27" fmla="*/ 13 h 15"/>
                  <a:gd name="T28" fmla="*/ 8 w 9"/>
                  <a:gd name="T29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" h="15">
                    <a:moveTo>
                      <a:pt x="8" y="12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9" y="14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2"/>
                      <a:pt x="8" y="12"/>
                      <a:pt x="8" y="12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61"/>
              <p:cNvSpPr>
                <a:spLocks/>
              </p:cNvSpPr>
              <p:nvPr/>
            </p:nvSpPr>
            <p:spPr bwMode="auto">
              <a:xfrm>
                <a:off x="6523199" y="3398414"/>
                <a:ext cx="79375" cy="112712"/>
              </a:xfrm>
              <a:custGeom>
                <a:avLst/>
                <a:gdLst>
                  <a:gd name="T0" fmla="*/ 7 w 7"/>
                  <a:gd name="T1" fmla="*/ 9 h 10"/>
                  <a:gd name="T2" fmla="*/ 6 w 7"/>
                  <a:gd name="T3" fmla="*/ 10 h 10"/>
                  <a:gd name="T4" fmla="*/ 1 w 7"/>
                  <a:gd name="T5" fmla="*/ 10 h 10"/>
                  <a:gd name="T6" fmla="*/ 0 w 7"/>
                  <a:gd name="T7" fmla="*/ 9 h 10"/>
                  <a:gd name="T8" fmla="*/ 0 w 7"/>
                  <a:gd name="T9" fmla="*/ 2 h 10"/>
                  <a:gd name="T10" fmla="*/ 1 w 7"/>
                  <a:gd name="T11" fmla="*/ 0 h 10"/>
                  <a:gd name="T12" fmla="*/ 6 w 7"/>
                  <a:gd name="T13" fmla="*/ 0 h 10"/>
                  <a:gd name="T14" fmla="*/ 7 w 7"/>
                  <a:gd name="T15" fmla="*/ 2 h 10"/>
                  <a:gd name="T16" fmla="*/ 7 w 7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0">
                    <a:moveTo>
                      <a:pt x="7" y="9"/>
                    </a:moveTo>
                    <a:cubicBezTo>
                      <a:pt x="7" y="10"/>
                      <a:pt x="6" y="10"/>
                      <a:pt x="6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1"/>
                      <a:pt x="7" y="2"/>
                    </a:cubicBezTo>
                    <a:lnTo>
                      <a:pt x="7" y="9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62"/>
              <p:cNvSpPr>
                <a:spLocks/>
              </p:cNvSpPr>
              <p:nvPr/>
            </p:nvSpPr>
            <p:spPr bwMode="auto">
              <a:xfrm>
                <a:off x="6624799" y="3330152"/>
                <a:ext cx="123825" cy="249237"/>
              </a:xfrm>
              <a:custGeom>
                <a:avLst/>
                <a:gdLst>
                  <a:gd name="T0" fmla="*/ 2 w 11"/>
                  <a:gd name="T1" fmla="*/ 5 h 22"/>
                  <a:gd name="T2" fmla="*/ 0 w 11"/>
                  <a:gd name="T3" fmla="*/ 8 h 22"/>
                  <a:gd name="T4" fmla="*/ 0 w 11"/>
                  <a:gd name="T5" fmla="*/ 13 h 22"/>
                  <a:gd name="T6" fmla="*/ 2 w 11"/>
                  <a:gd name="T7" fmla="*/ 16 h 22"/>
                  <a:gd name="T8" fmla="*/ 10 w 11"/>
                  <a:gd name="T9" fmla="*/ 21 h 22"/>
                  <a:gd name="T10" fmla="*/ 11 w 11"/>
                  <a:gd name="T11" fmla="*/ 20 h 22"/>
                  <a:gd name="T12" fmla="*/ 11 w 11"/>
                  <a:gd name="T13" fmla="*/ 1 h 22"/>
                  <a:gd name="T14" fmla="*/ 10 w 11"/>
                  <a:gd name="T15" fmla="*/ 0 h 22"/>
                  <a:gd name="T16" fmla="*/ 2 w 11"/>
                  <a:gd name="T17" fmla="*/ 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2">
                    <a:moveTo>
                      <a:pt x="2" y="5"/>
                    </a:moveTo>
                    <a:cubicBezTo>
                      <a:pt x="1" y="5"/>
                      <a:pt x="0" y="7"/>
                      <a:pt x="0" y="8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1" y="16"/>
                      <a:pt x="2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1" y="22"/>
                      <a:pt x="11" y="21"/>
                      <a:pt x="11" y="20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0"/>
                      <a:pt x="11" y="0"/>
                      <a:pt x="10" y="0"/>
                    </a:cubicBez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Freeform 63"/>
              <p:cNvSpPr>
                <a:spLocks/>
              </p:cNvSpPr>
              <p:nvPr/>
            </p:nvSpPr>
            <p:spPr bwMode="auto">
              <a:xfrm>
                <a:off x="6366036" y="3330152"/>
                <a:ext cx="123825" cy="249237"/>
              </a:xfrm>
              <a:custGeom>
                <a:avLst/>
                <a:gdLst>
                  <a:gd name="T0" fmla="*/ 10 w 11"/>
                  <a:gd name="T1" fmla="*/ 17 h 22"/>
                  <a:gd name="T2" fmla="*/ 11 w 11"/>
                  <a:gd name="T3" fmla="*/ 13 h 22"/>
                  <a:gd name="T4" fmla="*/ 11 w 11"/>
                  <a:gd name="T5" fmla="*/ 8 h 22"/>
                  <a:gd name="T6" fmla="*/ 10 w 11"/>
                  <a:gd name="T7" fmla="*/ 5 h 22"/>
                  <a:gd name="T8" fmla="*/ 2 w 11"/>
                  <a:gd name="T9" fmla="*/ 0 h 22"/>
                  <a:gd name="T10" fmla="*/ 0 w 11"/>
                  <a:gd name="T11" fmla="*/ 1 h 22"/>
                  <a:gd name="T12" fmla="*/ 0 w 11"/>
                  <a:gd name="T13" fmla="*/ 20 h 22"/>
                  <a:gd name="T14" fmla="*/ 2 w 11"/>
                  <a:gd name="T15" fmla="*/ 21 h 22"/>
                  <a:gd name="T16" fmla="*/ 10 w 11"/>
                  <a:gd name="T17" fmla="*/ 1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2">
                    <a:moveTo>
                      <a:pt x="10" y="17"/>
                    </a:moveTo>
                    <a:cubicBezTo>
                      <a:pt x="11" y="16"/>
                      <a:pt x="11" y="15"/>
                      <a:pt x="11" y="13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7"/>
                      <a:pt x="11" y="6"/>
                      <a:pt x="10" y="5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1"/>
                    </a:cubicBezTo>
                    <a:lnTo>
                      <a:pt x="10" y="17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Freeform 64"/>
              <p:cNvSpPr>
                <a:spLocks/>
              </p:cNvSpPr>
              <p:nvPr/>
            </p:nvSpPr>
            <p:spPr bwMode="auto">
              <a:xfrm>
                <a:off x="6704174" y="4165177"/>
                <a:ext cx="22225" cy="112712"/>
              </a:xfrm>
              <a:custGeom>
                <a:avLst/>
                <a:gdLst>
                  <a:gd name="T0" fmla="*/ 1 w 2"/>
                  <a:gd name="T1" fmla="*/ 0 h 10"/>
                  <a:gd name="T2" fmla="*/ 0 w 2"/>
                  <a:gd name="T3" fmla="*/ 1 h 10"/>
                  <a:gd name="T4" fmla="*/ 0 w 2"/>
                  <a:gd name="T5" fmla="*/ 2 h 10"/>
                  <a:gd name="T6" fmla="*/ 0 w 2"/>
                  <a:gd name="T7" fmla="*/ 4 h 10"/>
                  <a:gd name="T8" fmla="*/ 0 w 2"/>
                  <a:gd name="T9" fmla="*/ 6 h 10"/>
                  <a:gd name="T10" fmla="*/ 0 w 2"/>
                  <a:gd name="T11" fmla="*/ 7 h 10"/>
                  <a:gd name="T12" fmla="*/ 0 w 2"/>
                  <a:gd name="T13" fmla="*/ 9 h 10"/>
                  <a:gd name="T14" fmla="*/ 1 w 2"/>
                  <a:gd name="T15" fmla="*/ 10 h 10"/>
                  <a:gd name="T16" fmla="*/ 2 w 2"/>
                  <a:gd name="T17" fmla="*/ 9 h 10"/>
                  <a:gd name="T18" fmla="*/ 2 w 2"/>
                  <a:gd name="T19" fmla="*/ 7 h 10"/>
                  <a:gd name="T20" fmla="*/ 2 w 2"/>
                  <a:gd name="T21" fmla="*/ 6 h 10"/>
                  <a:gd name="T22" fmla="*/ 2 w 2"/>
                  <a:gd name="T23" fmla="*/ 4 h 10"/>
                  <a:gd name="T24" fmla="*/ 2 w 2"/>
                  <a:gd name="T25" fmla="*/ 2 h 10"/>
                  <a:gd name="T26" fmla="*/ 2 w 2"/>
                  <a:gd name="T27" fmla="*/ 1 h 10"/>
                  <a:gd name="T28" fmla="*/ 1 w 2"/>
                  <a:gd name="T2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" h="10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10"/>
                      <a:pt x="1" y="10"/>
                    </a:cubicBezTo>
                    <a:cubicBezTo>
                      <a:pt x="1" y="10"/>
                      <a:pt x="2" y="9"/>
                      <a:pt x="2" y="9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65"/>
              <p:cNvSpPr>
                <a:spLocks/>
              </p:cNvSpPr>
              <p:nvPr/>
            </p:nvSpPr>
            <p:spPr bwMode="auto">
              <a:xfrm>
                <a:off x="6399374" y="4165177"/>
                <a:ext cx="11113" cy="112712"/>
              </a:xfrm>
              <a:custGeom>
                <a:avLst/>
                <a:gdLst>
                  <a:gd name="T0" fmla="*/ 0 w 1"/>
                  <a:gd name="T1" fmla="*/ 0 h 10"/>
                  <a:gd name="T2" fmla="*/ 0 w 1"/>
                  <a:gd name="T3" fmla="*/ 1 h 10"/>
                  <a:gd name="T4" fmla="*/ 0 w 1"/>
                  <a:gd name="T5" fmla="*/ 2 h 10"/>
                  <a:gd name="T6" fmla="*/ 0 w 1"/>
                  <a:gd name="T7" fmla="*/ 4 h 10"/>
                  <a:gd name="T8" fmla="*/ 0 w 1"/>
                  <a:gd name="T9" fmla="*/ 6 h 10"/>
                  <a:gd name="T10" fmla="*/ 0 w 1"/>
                  <a:gd name="T11" fmla="*/ 7 h 10"/>
                  <a:gd name="T12" fmla="*/ 0 w 1"/>
                  <a:gd name="T13" fmla="*/ 9 h 10"/>
                  <a:gd name="T14" fmla="*/ 0 w 1"/>
                  <a:gd name="T15" fmla="*/ 10 h 10"/>
                  <a:gd name="T16" fmla="*/ 1 w 1"/>
                  <a:gd name="T17" fmla="*/ 9 h 10"/>
                  <a:gd name="T18" fmla="*/ 1 w 1"/>
                  <a:gd name="T19" fmla="*/ 7 h 10"/>
                  <a:gd name="T20" fmla="*/ 1 w 1"/>
                  <a:gd name="T21" fmla="*/ 6 h 10"/>
                  <a:gd name="T22" fmla="*/ 1 w 1"/>
                  <a:gd name="T23" fmla="*/ 4 h 10"/>
                  <a:gd name="T24" fmla="*/ 1 w 1"/>
                  <a:gd name="T25" fmla="*/ 2 h 10"/>
                  <a:gd name="T26" fmla="*/ 1 w 1"/>
                  <a:gd name="T27" fmla="*/ 1 h 10"/>
                  <a:gd name="T28" fmla="*/ 0 w 1"/>
                  <a:gd name="T2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Freeform 66"/>
              <p:cNvSpPr>
                <a:spLocks/>
              </p:cNvSpPr>
              <p:nvPr/>
            </p:nvSpPr>
            <p:spPr bwMode="auto">
              <a:xfrm>
                <a:off x="6354924" y="4165177"/>
                <a:ext cx="33338" cy="112712"/>
              </a:xfrm>
              <a:custGeom>
                <a:avLst/>
                <a:gdLst>
                  <a:gd name="T0" fmla="*/ 1 w 3"/>
                  <a:gd name="T1" fmla="*/ 0 h 10"/>
                  <a:gd name="T2" fmla="*/ 0 w 3"/>
                  <a:gd name="T3" fmla="*/ 1 h 10"/>
                  <a:gd name="T4" fmla="*/ 0 w 3"/>
                  <a:gd name="T5" fmla="*/ 2 h 10"/>
                  <a:gd name="T6" fmla="*/ 0 w 3"/>
                  <a:gd name="T7" fmla="*/ 4 h 10"/>
                  <a:gd name="T8" fmla="*/ 0 w 3"/>
                  <a:gd name="T9" fmla="*/ 6 h 10"/>
                  <a:gd name="T10" fmla="*/ 0 w 3"/>
                  <a:gd name="T11" fmla="*/ 7 h 10"/>
                  <a:gd name="T12" fmla="*/ 0 w 3"/>
                  <a:gd name="T13" fmla="*/ 9 h 10"/>
                  <a:gd name="T14" fmla="*/ 1 w 3"/>
                  <a:gd name="T15" fmla="*/ 10 h 10"/>
                  <a:gd name="T16" fmla="*/ 3 w 3"/>
                  <a:gd name="T17" fmla="*/ 9 h 10"/>
                  <a:gd name="T18" fmla="*/ 3 w 3"/>
                  <a:gd name="T19" fmla="*/ 7 h 10"/>
                  <a:gd name="T20" fmla="*/ 3 w 3"/>
                  <a:gd name="T21" fmla="*/ 6 h 10"/>
                  <a:gd name="T22" fmla="*/ 3 w 3"/>
                  <a:gd name="T23" fmla="*/ 4 h 10"/>
                  <a:gd name="T24" fmla="*/ 3 w 3"/>
                  <a:gd name="T25" fmla="*/ 2 h 10"/>
                  <a:gd name="T26" fmla="*/ 3 w 3"/>
                  <a:gd name="T27" fmla="*/ 1 h 10"/>
                  <a:gd name="T28" fmla="*/ 1 w 3"/>
                  <a:gd name="T2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" h="10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1" y="10"/>
                    </a:cubicBezTo>
                    <a:cubicBezTo>
                      <a:pt x="2" y="10"/>
                      <a:pt x="3" y="9"/>
                      <a:pt x="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67"/>
              <p:cNvSpPr>
                <a:spLocks/>
              </p:cNvSpPr>
              <p:nvPr/>
            </p:nvSpPr>
            <p:spPr bwMode="auto">
              <a:xfrm>
                <a:off x="6726399" y="4165177"/>
                <a:ext cx="44450" cy="112712"/>
              </a:xfrm>
              <a:custGeom>
                <a:avLst/>
                <a:gdLst>
                  <a:gd name="T0" fmla="*/ 2 w 4"/>
                  <a:gd name="T1" fmla="*/ 0 h 10"/>
                  <a:gd name="T2" fmla="*/ 0 w 4"/>
                  <a:gd name="T3" fmla="*/ 1 h 10"/>
                  <a:gd name="T4" fmla="*/ 0 w 4"/>
                  <a:gd name="T5" fmla="*/ 2 h 10"/>
                  <a:gd name="T6" fmla="*/ 0 w 4"/>
                  <a:gd name="T7" fmla="*/ 4 h 10"/>
                  <a:gd name="T8" fmla="*/ 0 w 4"/>
                  <a:gd name="T9" fmla="*/ 6 h 10"/>
                  <a:gd name="T10" fmla="*/ 0 w 4"/>
                  <a:gd name="T11" fmla="*/ 7 h 10"/>
                  <a:gd name="T12" fmla="*/ 0 w 4"/>
                  <a:gd name="T13" fmla="*/ 9 h 10"/>
                  <a:gd name="T14" fmla="*/ 2 w 4"/>
                  <a:gd name="T15" fmla="*/ 10 h 10"/>
                  <a:gd name="T16" fmla="*/ 4 w 4"/>
                  <a:gd name="T17" fmla="*/ 9 h 10"/>
                  <a:gd name="T18" fmla="*/ 4 w 4"/>
                  <a:gd name="T19" fmla="*/ 7 h 10"/>
                  <a:gd name="T20" fmla="*/ 4 w 4"/>
                  <a:gd name="T21" fmla="*/ 6 h 10"/>
                  <a:gd name="T22" fmla="*/ 4 w 4"/>
                  <a:gd name="T23" fmla="*/ 4 h 10"/>
                  <a:gd name="T24" fmla="*/ 4 w 4"/>
                  <a:gd name="T25" fmla="*/ 2 h 10"/>
                  <a:gd name="T26" fmla="*/ 4 w 4"/>
                  <a:gd name="T27" fmla="*/ 1 h 10"/>
                  <a:gd name="T28" fmla="*/ 2 w 4"/>
                  <a:gd name="T2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10">
                    <a:moveTo>
                      <a:pt x="2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2" y="10"/>
                    </a:cubicBezTo>
                    <a:cubicBezTo>
                      <a:pt x="3" y="10"/>
                      <a:pt x="4" y="9"/>
                      <a:pt x="4" y="9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3" y="0"/>
                      <a:pt x="2" y="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Freeform 68"/>
              <p:cNvSpPr>
                <a:spLocks/>
              </p:cNvSpPr>
              <p:nvPr/>
            </p:nvSpPr>
            <p:spPr bwMode="auto">
              <a:xfrm>
                <a:off x="6377149" y="3961977"/>
                <a:ext cx="360363" cy="192087"/>
              </a:xfrm>
              <a:custGeom>
                <a:avLst/>
                <a:gdLst>
                  <a:gd name="T0" fmla="*/ 31 w 32"/>
                  <a:gd name="T1" fmla="*/ 8 h 17"/>
                  <a:gd name="T2" fmla="*/ 28 w 32"/>
                  <a:gd name="T3" fmla="*/ 3 h 17"/>
                  <a:gd name="T4" fmla="*/ 24 w 32"/>
                  <a:gd name="T5" fmla="*/ 1 h 17"/>
                  <a:gd name="T6" fmla="*/ 19 w 32"/>
                  <a:gd name="T7" fmla="*/ 0 h 17"/>
                  <a:gd name="T8" fmla="*/ 18 w 32"/>
                  <a:gd name="T9" fmla="*/ 0 h 17"/>
                  <a:gd name="T10" fmla="*/ 16 w 32"/>
                  <a:gd name="T11" fmla="*/ 0 h 17"/>
                  <a:gd name="T12" fmla="*/ 15 w 32"/>
                  <a:gd name="T13" fmla="*/ 0 h 17"/>
                  <a:gd name="T14" fmla="*/ 14 w 32"/>
                  <a:gd name="T15" fmla="*/ 0 h 17"/>
                  <a:gd name="T16" fmla="*/ 9 w 32"/>
                  <a:gd name="T17" fmla="*/ 1 h 17"/>
                  <a:gd name="T18" fmla="*/ 4 w 32"/>
                  <a:gd name="T19" fmla="*/ 3 h 17"/>
                  <a:gd name="T20" fmla="*/ 2 w 32"/>
                  <a:gd name="T21" fmla="*/ 8 h 17"/>
                  <a:gd name="T22" fmla="*/ 0 w 32"/>
                  <a:gd name="T23" fmla="*/ 13 h 17"/>
                  <a:gd name="T24" fmla="*/ 0 w 32"/>
                  <a:gd name="T25" fmla="*/ 13 h 17"/>
                  <a:gd name="T26" fmla="*/ 0 w 32"/>
                  <a:gd name="T27" fmla="*/ 14 h 17"/>
                  <a:gd name="T28" fmla="*/ 0 w 32"/>
                  <a:gd name="T29" fmla="*/ 11 h 17"/>
                  <a:gd name="T30" fmla="*/ 0 w 32"/>
                  <a:gd name="T31" fmla="*/ 11 h 17"/>
                  <a:gd name="T32" fmla="*/ 0 w 32"/>
                  <a:gd name="T33" fmla="*/ 12 h 17"/>
                  <a:gd name="T34" fmla="*/ 0 w 32"/>
                  <a:gd name="T35" fmla="*/ 13 h 17"/>
                  <a:gd name="T36" fmla="*/ 0 w 32"/>
                  <a:gd name="T37" fmla="*/ 14 h 17"/>
                  <a:gd name="T38" fmla="*/ 0 w 32"/>
                  <a:gd name="T39" fmla="*/ 16 h 17"/>
                  <a:gd name="T40" fmla="*/ 1 w 32"/>
                  <a:gd name="T41" fmla="*/ 17 h 17"/>
                  <a:gd name="T42" fmla="*/ 2 w 32"/>
                  <a:gd name="T43" fmla="*/ 16 h 17"/>
                  <a:gd name="T44" fmla="*/ 2 w 32"/>
                  <a:gd name="T45" fmla="*/ 14 h 17"/>
                  <a:gd name="T46" fmla="*/ 2 w 32"/>
                  <a:gd name="T47" fmla="*/ 13 h 17"/>
                  <a:gd name="T48" fmla="*/ 2 w 32"/>
                  <a:gd name="T49" fmla="*/ 12 h 17"/>
                  <a:gd name="T50" fmla="*/ 2 w 32"/>
                  <a:gd name="T51" fmla="*/ 11 h 17"/>
                  <a:gd name="T52" fmla="*/ 2 w 32"/>
                  <a:gd name="T53" fmla="*/ 11 h 17"/>
                  <a:gd name="T54" fmla="*/ 2 w 32"/>
                  <a:gd name="T55" fmla="*/ 14 h 17"/>
                  <a:gd name="T56" fmla="*/ 2 w 32"/>
                  <a:gd name="T57" fmla="*/ 13 h 17"/>
                  <a:gd name="T58" fmla="*/ 2 w 32"/>
                  <a:gd name="T59" fmla="*/ 13 h 17"/>
                  <a:gd name="T60" fmla="*/ 3 w 32"/>
                  <a:gd name="T61" fmla="*/ 8 h 17"/>
                  <a:gd name="T62" fmla="*/ 6 w 32"/>
                  <a:gd name="T63" fmla="*/ 5 h 17"/>
                  <a:gd name="T64" fmla="*/ 9 w 32"/>
                  <a:gd name="T65" fmla="*/ 2 h 17"/>
                  <a:gd name="T66" fmla="*/ 14 w 32"/>
                  <a:gd name="T67" fmla="*/ 1 h 17"/>
                  <a:gd name="T68" fmla="*/ 15 w 32"/>
                  <a:gd name="T69" fmla="*/ 1 h 17"/>
                  <a:gd name="T70" fmla="*/ 16 w 32"/>
                  <a:gd name="T71" fmla="*/ 1 h 17"/>
                  <a:gd name="T72" fmla="*/ 18 w 32"/>
                  <a:gd name="T73" fmla="*/ 1 h 17"/>
                  <a:gd name="T74" fmla="*/ 19 w 32"/>
                  <a:gd name="T75" fmla="*/ 1 h 17"/>
                  <a:gd name="T76" fmla="*/ 23 w 32"/>
                  <a:gd name="T77" fmla="*/ 2 h 17"/>
                  <a:gd name="T78" fmla="*/ 27 w 32"/>
                  <a:gd name="T79" fmla="*/ 5 h 17"/>
                  <a:gd name="T80" fmla="*/ 29 w 32"/>
                  <a:gd name="T81" fmla="*/ 8 h 17"/>
                  <a:gd name="T82" fmla="*/ 30 w 32"/>
                  <a:gd name="T83" fmla="*/ 13 h 17"/>
                  <a:gd name="T84" fmla="*/ 30 w 32"/>
                  <a:gd name="T85" fmla="*/ 13 h 17"/>
                  <a:gd name="T86" fmla="*/ 30 w 32"/>
                  <a:gd name="T87" fmla="*/ 14 h 17"/>
                  <a:gd name="T88" fmla="*/ 30 w 32"/>
                  <a:gd name="T89" fmla="*/ 11 h 17"/>
                  <a:gd name="T90" fmla="*/ 30 w 32"/>
                  <a:gd name="T91" fmla="*/ 11 h 17"/>
                  <a:gd name="T92" fmla="*/ 30 w 32"/>
                  <a:gd name="T93" fmla="*/ 12 h 17"/>
                  <a:gd name="T94" fmla="*/ 30 w 32"/>
                  <a:gd name="T95" fmla="*/ 13 h 17"/>
                  <a:gd name="T96" fmla="*/ 30 w 32"/>
                  <a:gd name="T97" fmla="*/ 14 h 17"/>
                  <a:gd name="T98" fmla="*/ 30 w 32"/>
                  <a:gd name="T99" fmla="*/ 16 h 17"/>
                  <a:gd name="T100" fmla="*/ 31 w 32"/>
                  <a:gd name="T101" fmla="*/ 17 h 17"/>
                  <a:gd name="T102" fmla="*/ 32 w 32"/>
                  <a:gd name="T103" fmla="*/ 16 h 17"/>
                  <a:gd name="T104" fmla="*/ 32 w 32"/>
                  <a:gd name="T105" fmla="*/ 14 h 17"/>
                  <a:gd name="T106" fmla="*/ 32 w 32"/>
                  <a:gd name="T107" fmla="*/ 13 h 17"/>
                  <a:gd name="T108" fmla="*/ 32 w 32"/>
                  <a:gd name="T109" fmla="*/ 12 h 17"/>
                  <a:gd name="T110" fmla="*/ 32 w 32"/>
                  <a:gd name="T111" fmla="*/ 11 h 17"/>
                  <a:gd name="T112" fmla="*/ 32 w 32"/>
                  <a:gd name="T113" fmla="*/ 11 h 17"/>
                  <a:gd name="T114" fmla="*/ 32 w 32"/>
                  <a:gd name="T115" fmla="*/ 14 h 17"/>
                  <a:gd name="T116" fmla="*/ 32 w 32"/>
                  <a:gd name="T117" fmla="*/ 13 h 17"/>
                  <a:gd name="T118" fmla="*/ 32 w 32"/>
                  <a:gd name="T119" fmla="*/ 13 h 17"/>
                  <a:gd name="T120" fmla="*/ 31 w 32"/>
                  <a:gd name="T121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2" h="17">
                    <a:moveTo>
                      <a:pt x="31" y="8"/>
                    </a:moveTo>
                    <a:cubicBezTo>
                      <a:pt x="30" y="6"/>
                      <a:pt x="29" y="5"/>
                      <a:pt x="28" y="3"/>
                    </a:cubicBezTo>
                    <a:cubicBezTo>
                      <a:pt x="27" y="2"/>
                      <a:pt x="26" y="1"/>
                      <a:pt x="24" y="1"/>
                    </a:cubicBezTo>
                    <a:cubicBezTo>
                      <a:pt x="22" y="0"/>
                      <a:pt x="21" y="0"/>
                      <a:pt x="19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2" y="0"/>
                      <a:pt x="10" y="0"/>
                      <a:pt x="9" y="1"/>
                    </a:cubicBezTo>
                    <a:cubicBezTo>
                      <a:pt x="7" y="1"/>
                      <a:pt x="6" y="2"/>
                      <a:pt x="4" y="3"/>
                    </a:cubicBezTo>
                    <a:cubicBezTo>
                      <a:pt x="3" y="5"/>
                      <a:pt x="2" y="6"/>
                      <a:pt x="2" y="8"/>
                    </a:cubicBezTo>
                    <a:cubicBezTo>
                      <a:pt x="1" y="9"/>
                      <a:pt x="0" y="11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1" y="17"/>
                      <a:pt x="1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1"/>
                      <a:pt x="3" y="10"/>
                      <a:pt x="3" y="8"/>
                    </a:cubicBezTo>
                    <a:cubicBezTo>
                      <a:pt x="4" y="7"/>
                      <a:pt x="5" y="6"/>
                      <a:pt x="6" y="5"/>
                    </a:cubicBezTo>
                    <a:cubicBezTo>
                      <a:pt x="7" y="4"/>
                      <a:pt x="8" y="3"/>
                      <a:pt x="9" y="2"/>
                    </a:cubicBezTo>
                    <a:cubicBezTo>
                      <a:pt x="11" y="2"/>
                      <a:pt x="12" y="1"/>
                      <a:pt x="14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20" y="1"/>
                      <a:pt x="22" y="2"/>
                      <a:pt x="23" y="2"/>
                    </a:cubicBezTo>
                    <a:cubicBezTo>
                      <a:pt x="25" y="3"/>
                      <a:pt x="26" y="4"/>
                      <a:pt x="27" y="5"/>
                    </a:cubicBezTo>
                    <a:cubicBezTo>
                      <a:pt x="28" y="6"/>
                      <a:pt x="29" y="7"/>
                      <a:pt x="29" y="8"/>
                    </a:cubicBezTo>
                    <a:cubicBezTo>
                      <a:pt x="30" y="10"/>
                      <a:pt x="30" y="11"/>
                      <a:pt x="30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6"/>
                      <a:pt x="31" y="17"/>
                      <a:pt x="31" y="17"/>
                    </a:cubicBezTo>
                    <a:cubicBezTo>
                      <a:pt x="32" y="17"/>
                      <a:pt x="32" y="16"/>
                      <a:pt x="32" y="16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2" y="11"/>
                      <a:pt x="32" y="9"/>
                      <a:pt x="31" y="8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Freeform 69"/>
              <p:cNvSpPr>
                <a:spLocks noEditPoints="1"/>
              </p:cNvSpPr>
              <p:nvPr/>
            </p:nvSpPr>
            <p:spPr bwMode="auto">
              <a:xfrm>
                <a:off x="6445411" y="2676102"/>
                <a:ext cx="236538" cy="350837"/>
              </a:xfrm>
              <a:custGeom>
                <a:avLst/>
                <a:gdLst>
                  <a:gd name="T0" fmla="*/ 15 w 21"/>
                  <a:gd name="T1" fmla="*/ 0 h 31"/>
                  <a:gd name="T2" fmla="*/ 5 w 21"/>
                  <a:gd name="T3" fmla="*/ 0 h 31"/>
                  <a:gd name="T4" fmla="*/ 0 w 21"/>
                  <a:gd name="T5" fmla="*/ 5 h 31"/>
                  <a:gd name="T6" fmla="*/ 0 w 21"/>
                  <a:gd name="T7" fmla="*/ 25 h 31"/>
                  <a:gd name="T8" fmla="*/ 5 w 21"/>
                  <a:gd name="T9" fmla="*/ 31 h 31"/>
                  <a:gd name="T10" fmla="*/ 15 w 21"/>
                  <a:gd name="T11" fmla="*/ 31 h 31"/>
                  <a:gd name="T12" fmla="*/ 21 w 21"/>
                  <a:gd name="T13" fmla="*/ 25 h 31"/>
                  <a:gd name="T14" fmla="*/ 21 w 21"/>
                  <a:gd name="T15" fmla="*/ 5 h 31"/>
                  <a:gd name="T16" fmla="*/ 15 w 21"/>
                  <a:gd name="T17" fmla="*/ 0 h 31"/>
                  <a:gd name="T18" fmla="*/ 6 w 21"/>
                  <a:gd name="T19" fmla="*/ 28 h 31"/>
                  <a:gd name="T20" fmla="*/ 4 w 21"/>
                  <a:gd name="T21" fmla="*/ 26 h 31"/>
                  <a:gd name="T22" fmla="*/ 6 w 21"/>
                  <a:gd name="T23" fmla="*/ 24 h 31"/>
                  <a:gd name="T24" fmla="*/ 8 w 21"/>
                  <a:gd name="T25" fmla="*/ 26 h 31"/>
                  <a:gd name="T26" fmla="*/ 6 w 21"/>
                  <a:gd name="T27" fmla="*/ 28 h 31"/>
                  <a:gd name="T28" fmla="*/ 10 w 21"/>
                  <a:gd name="T29" fmla="*/ 30 h 31"/>
                  <a:gd name="T30" fmla="*/ 7 w 21"/>
                  <a:gd name="T31" fmla="*/ 27 h 31"/>
                  <a:gd name="T32" fmla="*/ 10 w 21"/>
                  <a:gd name="T33" fmla="*/ 25 h 31"/>
                  <a:gd name="T34" fmla="*/ 13 w 21"/>
                  <a:gd name="T35" fmla="*/ 27 h 31"/>
                  <a:gd name="T36" fmla="*/ 10 w 21"/>
                  <a:gd name="T37" fmla="*/ 30 h 31"/>
                  <a:gd name="T38" fmla="*/ 15 w 21"/>
                  <a:gd name="T39" fmla="*/ 28 h 31"/>
                  <a:gd name="T40" fmla="*/ 13 w 21"/>
                  <a:gd name="T41" fmla="*/ 26 h 31"/>
                  <a:gd name="T42" fmla="*/ 15 w 21"/>
                  <a:gd name="T43" fmla="*/ 24 h 31"/>
                  <a:gd name="T44" fmla="*/ 17 w 21"/>
                  <a:gd name="T45" fmla="*/ 26 h 31"/>
                  <a:gd name="T46" fmla="*/ 15 w 21"/>
                  <a:gd name="T47" fmla="*/ 28 h 31"/>
                  <a:gd name="T48" fmla="*/ 19 w 21"/>
                  <a:gd name="T49" fmla="*/ 19 h 31"/>
                  <a:gd name="T50" fmla="*/ 15 w 21"/>
                  <a:gd name="T51" fmla="*/ 23 h 31"/>
                  <a:gd name="T52" fmla="*/ 6 w 21"/>
                  <a:gd name="T53" fmla="*/ 23 h 31"/>
                  <a:gd name="T54" fmla="*/ 1 w 21"/>
                  <a:gd name="T55" fmla="*/ 19 h 31"/>
                  <a:gd name="T56" fmla="*/ 1 w 21"/>
                  <a:gd name="T57" fmla="*/ 5 h 31"/>
                  <a:gd name="T58" fmla="*/ 6 w 21"/>
                  <a:gd name="T59" fmla="*/ 1 h 31"/>
                  <a:gd name="T60" fmla="*/ 15 w 21"/>
                  <a:gd name="T61" fmla="*/ 1 h 31"/>
                  <a:gd name="T62" fmla="*/ 19 w 21"/>
                  <a:gd name="T63" fmla="*/ 5 h 31"/>
                  <a:gd name="T64" fmla="*/ 19 w 21"/>
                  <a:gd name="T65" fmla="*/ 1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" h="31">
                    <a:moveTo>
                      <a:pt x="1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8"/>
                      <a:pt x="2" y="31"/>
                      <a:pt x="5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8" y="31"/>
                      <a:pt x="21" y="28"/>
                      <a:pt x="21" y="2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1" y="2"/>
                      <a:pt x="18" y="0"/>
                      <a:pt x="15" y="0"/>
                    </a:cubicBezTo>
                    <a:close/>
                    <a:moveTo>
                      <a:pt x="6" y="28"/>
                    </a:moveTo>
                    <a:cubicBezTo>
                      <a:pt x="4" y="28"/>
                      <a:pt x="4" y="27"/>
                      <a:pt x="4" y="26"/>
                    </a:cubicBezTo>
                    <a:cubicBezTo>
                      <a:pt x="4" y="25"/>
                      <a:pt x="4" y="24"/>
                      <a:pt x="6" y="24"/>
                    </a:cubicBezTo>
                    <a:cubicBezTo>
                      <a:pt x="7" y="24"/>
                      <a:pt x="8" y="25"/>
                      <a:pt x="8" y="26"/>
                    </a:cubicBezTo>
                    <a:cubicBezTo>
                      <a:pt x="8" y="27"/>
                      <a:pt x="7" y="28"/>
                      <a:pt x="6" y="28"/>
                    </a:cubicBezTo>
                    <a:close/>
                    <a:moveTo>
                      <a:pt x="10" y="30"/>
                    </a:moveTo>
                    <a:cubicBezTo>
                      <a:pt x="9" y="30"/>
                      <a:pt x="7" y="29"/>
                      <a:pt x="7" y="27"/>
                    </a:cubicBezTo>
                    <a:cubicBezTo>
                      <a:pt x="7" y="26"/>
                      <a:pt x="9" y="25"/>
                      <a:pt x="10" y="25"/>
                    </a:cubicBezTo>
                    <a:cubicBezTo>
                      <a:pt x="12" y="25"/>
                      <a:pt x="13" y="26"/>
                      <a:pt x="13" y="27"/>
                    </a:cubicBezTo>
                    <a:cubicBezTo>
                      <a:pt x="13" y="29"/>
                      <a:pt x="12" y="30"/>
                      <a:pt x="10" y="30"/>
                    </a:cubicBezTo>
                    <a:close/>
                    <a:moveTo>
                      <a:pt x="15" y="28"/>
                    </a:moveTo>
                    <a:cubicBezTo>
                      <a:pt x="14" y="28"/>
                      <a:pt x="13" y="27"/>
                      <a:pt x="13" y="26"/>
                    </a:cubicBezTo>
                    <a:cubicBezTo>
                      <a:pt x="13" y="25"/>
                      <a:pt x="14" y="24"/>
                      <a:pt x="15" y="24"/>
                    </a:cubicBezTo>
                    <a:cubicBezTo>
                      <a:pt x="16" y="24"/>
                      <a:pt x="17" y="25"/>
                      <a:pt x="17" y="26"/>
                    </a:cubicBezTo>
                    <a:cubicBezTo>
                      <a:pt x="17" y="27"/>
                      <a:pt x="16" y="28"/>
                      <a:pt x="15" y="28"/>
                    </a:cubicBezTo>
                    <a:close/>
                    <a:moveTo>
                      <a:pt x="19" y="19"/>
                    </a:moveTo>
                    <a:cubicBezTo>
                      <a:pt x="19" y="21"/>
                      <a:pt x="17" y="23"/>
                      <a:pt x="15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3" y="23"/>
                      <a:pt x="1" y="21"/>
                      <a:pt x="1" y="19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3"/>
                      <a:pt x="3" y="1"/>
                      <a:pt x="6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7" y="1"/>
                      <a:pt x="19" y="3"/>
                      <a:pt x="19" y="5"/>
                    </a:cubicBezTo>
                    <a:lnTo>
                      <a:pt x="19" y="19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Freeform 70"/>
              <p:cNvSpPr>
                <a:spLocks/>
              </p:cNvSpPr>
              <p:nvPr/>
            </p:nvSpPr>
            <p:spPr bwMode="auto">
              <a:xfrm>
                <a:off x="5735799" y="1109239"/>
                <a:ext cx="314325" cy="214312"/>
              </a:xfrm>
              <a:custGeom>
                <a:avLst/>
                <a:gdLst>
                  <a:gd name="T0" fmla="*/ 18 w 28"/>
                  <a:gd name="T1" fmla="*/ 13 h 19"/>
                  <a:gd name="T2" fmla="*/ 11 w 28"/>
                  <a:gd name="T3" fmla="*/ 11 h 19"/>
                  <a:gd name="T4" fmla="*/ 9 w 28"/>
                  <a:gd name="T5" fmla="*/ 6 h 19"/>
                  <a:gd name="T6" fmla="*/ 13 w 28"/>
                  <a:gd name="T7" fmla="*/ 6 h 19"/>
                  <a:gd name="T8" fmla="*/ 6 w 28"/>
                  <a:gd name="T9" fmla="*/ 0 h 19"/>
                  <a:gd name="T10" fmla="*/ 0 w 28"/>
                  <a:gd name="T11" fmla="*/ 6 h 19"/>
                  <a:gd name="T12" fmla="*/ 3 w 28"/>
                  <a:gd name="T13" fmla="*/ 6 h 19"/>
                  <a:gd name="T14" fmla="*/ 7 w 28"/>
                  <a:gd name="T15" fmla="*/ 15 h 19"/>
                  <a:gd name="T16" fmla="*/ 17 w 28"/>
                  <a:gd name="T17" fmla="*/ 19 h 19"/>
                  <a:gd name="T18" fmla="*/ 28 w 28"/>
                  <a:gd name="T19" fmla="*/ 15 h 19"/>
                  <a:gd name="T20" fmla="*/ 24 w 28"/>
                  <a:gd name="T21" fmla="*/ 11 h 19"/>
                  <a:gd name="T22" fmla="*/ 18 w 28"/>
                  <a:gd name="T23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19">
                    <a:moveTo>
                      <a:pt x="18" y="13"/>
                    </a:moveTo>
                    <a:cubicBezTo>
                      <a:pt x="15" y="13"/>
                      <a:pt x="13" y="13"/>
                      <a:pt x="11" y="11"/>
                    </a:cubicBezTo>
                    <a:cubicBezTo>
                      <a:pt x="10" y="10"/>
                      <a:pt x="9" y="8"/>
                      <a:pt x="9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9"/>
                      <a:pt x="5" y="12"/>
                      <a:pt x="7" y="15"/>
                    </a:cubicBezTo>
                    <a:cubicBezTo>
                      <a:pt x="10" y="17"/>
                      <a:pt x="14" y="19"/>
                      <a:pt x="17" y="19"/>
                    </a:cubicBezTo>
                    <a:cubicBezTo>
                      <a:pt x="21" y="19"/>
                      <a:pt x="25" y="18"/>
                      <a:pt x="28" y="15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2" y="13"/>
                      <a:pt x="20" y="13"/>
                      <a:pt x="18" y="13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71"/>
              <p:cNvSpPr>
                <a:spLocks/>
              </p:cNvSpPr>
              <p:nvPr/>
            </p:nvSpPr>
            <p:spPr bwMode="auto">
              <a:xfrm>
                <a:off x="5824699" y="996527"/>
                <a:ext cx="293688" cy="214312"/>
              </a:xfrm>
              <a:custGeom>
                <a:avLst/>
                <a:gdLst>
                  <a:gd name="T0" fmla="*/ 4 w 26"/>
                  <a:gd name="T1" fmla="*/ 8 h 19"/>
                  <a:gd name="T2" fmla="*/ 9 w 26"/>
                  <a:gd name="T3" fmla="*/ 6 h 19"/>
                  <a:gd name="T4" fmla="*/ 18 w 26"/>
                  <a:gd name="T5" fmla="*/ 13 h 19"/>
                  <a:gd name="T6" fmla="*/ 14 w 26"/>
                  <a:gd name="T7" fmla="*/ 13 h 19"/>
                  <a:gd name="T8" fmla="*/ 21 w 26"/>
                  <a:gd name="T9" fmla="*/ 19 h 19"/>
                  <a:gd name="T10" fmla="*/ 26 w 26"/>
                  <a:gd name="T11" fmla="*/ 12 h 19"/>
                  <a:gd name="T12" fmla="*/ 23 w 26"/>
                  <a:gd name="T13" fmla="*/ 12 h 19"/>
                  <a:gd name="T14" fmla="*/ 9 w 26"/>
                  <a:gd name="T15" fmla="*/ 0 h 19"/>
                  <a:gd name="T16" fmla="*/ 0 w 26"/>
                  <a:gd name="T17" fmla="*/ 5 h 19"/>
                  <a:gd name="T18" fmla="*/ 4 w 26"/>
                  <a:gd name="T19" fmla="*/ 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19">
                    <a:moveTo>
                      <a:pt x="4" y="8"/>
                    </a:moveTo>
                    <a:cubicBezTo>
                      <a:pt x="5" y="7"/>
                      <a:pt x="7" y="6"/>
                      <a:pt x="9" y="6"/>
                    </a:cubicBezTo>
                    <a:cubicBezTo>
                      <a:pt x="13" y="5"/>
                      <a:pt x="17" y="9"/>
                      <a:pt x="18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5"/>
                      <a:pt x="16" y="0"/>
                      <a:pt x="9" y="0"/>
                    </a:cubicBezTo>
                    <a:cubicBezTo>
                      <a:pt x="5" y="1"/>
                      <a:pt x="2" y="2"/>
                      <a:pt x="0" y="5"/>
                    </a:cubicBez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72"/>
              <p:cNvSpPr>
                <a:spLocks noEditPoints="1"/>
              </p:cNvSpPr>
              <p:nvPr/>
            </p:nvSpPr>
            <p:spPr bwMode="auto">
              <a:xfrm>
                <a:off x="5700874" y="2112539"/>
                <a:ext cx="450850" cy="327025"/>
              </a:xfrm>
              <a:custGeom>
                <a:avLst/>
                <a:gdLst>
                  <a:gd name="T0" fmla="*/ 2 w 40"/>
                  <a:gd name="T1" fmla="*/ 0 h 29"/>
                  <a:gd name="T2" fmla="*/ 0 w 40"/>
                  <a:gd name="T3" fmla="*/ 27 h 29"/>
                  <a:gd name="T4" fmla="*/ 38 w 40"/>
                  <a:gd name="T5" fmla="*/ 29 h 29"/>
                  <a:gd name="T6" fmla="*/ 40 w 40"/>
                  <a:gd name="T7" fmla="*/ 2 h 29"/>
                  <a:gd name="T8" fmla="*/ 10 w 40"/>
                  <a:gd name="T9" fmla="*/ 21 h 29"/>
                  <a:gd name="T10" fmla="*/ 9 w 40"/>
                  <a:gd name="T11" fmla="*/ 24 h 29"/>
                  <a:gd name="T12" fmla="*/ 7 w 40"/>
                  <a:gd name="T13" fmla="*/ 24 h 29"/>
                  <a:gd name="T14" fmla="*/ 5 w 40"/>
                  <a:gd name="T15" fmla="*/ 21 h 29"/>
                  <a:gd name="T16" fmla="*/ 7 w 40"/>
                  <a:gd name="T17" fmla="*/ 14 h 29"/>
                  <a:gd name="T18" fmla="*/ 8 w 40"/>
                  <a:gd name="T19" fmla="*/ 4 h 29"/>
                  <a:gd name="T20" fmla="*/ 9 w 40"/>
                  <a:gd name="T21" fmla="*/ 14 h 29"/>
                  <a:gd name="T22" fmla="*/ 10 w 40"/>
                  <a:gd name="T23" fmla="*/ 21 h 29"/>
                  <a:gd name="T24" fmla="*/ 15 w 40"/>
                  <a:gd name="T25" fmla="*/ 18 h 29"/>
                  <a:gd name="T26" fmla="*/ 14 w 40"/>
                  <a:gd name="T27" fmla="*/ 25 h 29"/>
                  <a:gd name="T28" fmla="*/ 13 w 40"/>
                  <a:gd name="T29" fmla="*/ 18 h 29"/>
                  <a:gd name="T30" fmla="*/ 12 w 40"/>
                  <a:gd name="T31" fmla="*/ 12 h 29"/>
                  <a:gd name="T32" fmla="*/ 13 w 40"/>
                  <a:gd name="T33" fmla="*/ 5 h 29"/>
                  <a:gd name="T34" fmla="*/ 15 w 40"/>
                  <a:gd name="T35" fmla="*/ 5 h 29"/>
                  <a:gd name="T36" fmla="*/ 16 w 40"/>
                  <a:gd name="T37" fmla="*/ 12 h 29"/>
                  <a:gd name="T38" fmla="*/ 23 w 40"/>
                  <a:gd name="T39" fmla="*/ 15 h 29"/>
                  <a:gd name="T40" fmla="*/ 21 w 40"/>
                  <a:gd name="T41" fmla="*/ 24 h 29"/>
                  <a:gd name="T42" fmla="*/ 19 w 40"/>
                  <a:gd name="T43" fmla="*/ 24 h 29"/>
                  <a:gd name="T44" fmla="*/ 18 w 40"/>
                  <a:gd name="T45" fmla="*/ 15 h 29"/>
                  <a:gd name="T46" fmla="*/ 19 w 40"/>
                  <a:gd name="T47" fmla="*/ 9 h 29"/>
                  <a:gd name="T48" fmla="*/ 20 w 40"/>
                  <a:gd name="T49" fmla="*/ 4 h 29"/>
                  <a:gd name="T50" fmla="*/ 21 w 40"/>
                  <a:gd name="T51" fmla="*/ 9 h 29"/>
                  <a:gd name="T52" fmla="*/ 23 w 40"/>
                  <a:gd name="T53" fmla="*/ 15 h 29"/>
                  <a:gd name="T54" fmla="*/ 28 w 40"/>
                  <a:gd name="T55" fmla="*/ 15 h 29"/>
                  <a:gd name="T56" fmla="*/ 27 w 40"/>
                  <a:gd name="T57" fmla="*/ 25 h 29"/>
                  <a:gd name="T58" fmla="*/ 25 w 40"/>
                  <a:gd name="T59" fmla="*/ 15 h 29"/>
                  <a:gd name="T60" fmla="*/ 24 w 40"/>
                  <a:gd name="T61" fmla="*/ 9 h 29"/>
                  <a:gd name="T62" fmla="*/ 25 w 40"/>
                  <a:gd name="T63" fmla="*/ 5 h 29"/>
                  <a:gd name="T64" fmla="*/ 28 w 40"/>
                  <a:gd name="T65" fmla="*/ 5 h 29"/>
                  <a:gd name="T66" fmla="*/ 29 w 40"/>
                  <a:gd name="T67" fmla="*/ 9 h 29"/>
                  <a:gd name="T68" fmla="*/ 35 w 40"/>
                  <a:gd name="T69" fmla="*/ 16 h 29"/>
                  <a:gd name="T70" fmla="*/ 34 w 40"/>
                  <a:gd name="T71" fmla="*/ 24 h 29"/>
                  <a:gd name="T72" fmla="*/ 32 w 40"/>
                  <a:gd name="T73" fmla="*/ 24 h 29"/>
                  <a:gd name="T74" fmla="*/ 31 w 40"/>
                  <a:gd name="T75" fmla="*/ 16 h 29"/>
                  <a:gd name="T76" fmla="*/ 32 w 40"/>
                  <a:gd name="T77" fmla="*/ 9 h 29"/>
                  <a:gd name="T78" fmla="*/ 33 w 40"/>
                  <a:gd name="T79" fmla="*/ 4 h 29"/>
                  <a:gd name="T80" fmla="*/ 34 w 40"/>
                  <a:gd name="T81" fmla="*/ 9 h 29"/>
                  <a:gd name="T82" fmla="*/ 35 w 40"/>
                  <a:gd name="T83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0" h="29">
                    <a:moveTo>
                      <a:pt x="3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1" y="29"/>
                      <a:pt x="2" y="29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9" y="29"/>
                      <a:pt x="40" y="28"/>
                      <a:pt x="40" y="27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40" y="1"/>
                      <a:pt x="39" y="0"/>
                      <a:pt x="38" y="0"/>
                    </a:cubicBezTo>
                    <a:close/>
                    <a:moveTo>
                      <a:pt x="10" y="21"/>
                    </a:moveTo>
                    <a:cubicBezTo>
                      <a:pt x="10" y="21"/>
                      <a:pt x="10" y="21"/>
                      <a:pt x="9" y="22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5"/>
                      <a:pt x="8" y="25"/>
                      <a:pt x="8" y="25"/>
                    </a:cubicBezTo>
                    <a:cubicBezTo>
                      <a:pt x="7" y="25"/>
                      <a:pt x="7" y="25"/>
                      <a:pt x="7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1"/>
                      <a:pt x="5" y="21"/>
                      <a:pt x="5" y="21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6" y="15"/>
                      <a:pt x="7" y="14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4"/>
                      <a:pt x="8" y="4"/>
                    </a:cubicBezTo>
                    <a:cubicBezTo>
                      <a:pt x="8" y="4"/>
                      <a:pt x="9" y="5"/>
                      <a:pt x="9" y="5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0" y="15"/>
                      <a:pt x="10" y="15"/>
                      <a:pt x="10" y="16"/>
                    </a:cubicBezTo>
                    <a:lnTo>
                      <a:pt x="10" y="21"/>
                    </a:lnTo>
                    <a:close/>
                    <a:moveTo>
                      <a:pt x="16" y="17"/>
                    </a:moveTo>
                    <a:cubicBezTo>
                      <a:pt x="16" y="18"/>
                      <a:pt x="16" y="18"/>
                      <a:pt x="15" y="18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5"/>
                      <a:pt x="15" y="25"/>
                      <a:pt x="14" y="25"/>
                    </a:cubicBezTo>
                    <a:cubicBezTo>
                      <a:pt x="13" y="25"/>
                      <a:pt x="13" y="25"/>
                      <a:pt x="13" y="24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2" y="18"/>
                      <a:pt x="12" y="18"/>
                      <a:pt x="12" y="17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1"/>
                      <a:pt x="13" y="11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4" y="4"/>
                    </a:cubicBezTo>
                    <a:cubicBezTo>
                      <a:pt x="15" y="4"/>
                      <a:pt x="15" y="5"/>
                      <a:pt x="15" y="5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6" y="11"/>
                      <a:pt x="16" y="12"/>
                      <a:pt x="16" y="12"/>
                    </a:cubicBezTo>
                    <a:lnTo>
                      <a:pt x="16" y="17"/>
                    </a:lnTo>
                    <a:close/>
                    <a:moveTo>
                      <a:pt x="23" y="15"/>
                    </a:moveTo>
                    <a:cubicBezTo>
                      <a:pt x="23" y="16"/>
                      <a:pt x="22" y="16"/>
                      <a:pt x="21" y="16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5"/>
                      <a:pt x="21" y="25"/>
                      <a:pt x="20" y="25"/>
                    </a:cubicBezTo>
                    <a:cubicBezTo>
                      <a:pt x="20" y="25"/>
                      <a:pt x="19" y="25"/>
                      <a:pt x="19" y="24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8" y="16"/>
                      <a:pt x="18" y="16"/>
                      <a:pt x="18" y="15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9"/>
                      <a:pt x="19" y="9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20" y="4"/>
                      <a:pt x="20" y="4"/>
                    </a:cubicBezTo>
                    <a:cubicBezTo>
                      <a:pt x="21" y="4"/>
                      <a:pt x="21" y="5"/>
                      <a:pt x="21" y="5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2" y="9"/>
                      <a:pt x="23" y="10"/>
                      <a:pt x="23" y="10"/>
                    </a:cubicBezTo>
                    <a:lnTo>
                      <a:pt x="23" y="15"/>
                    </a:lnTo>
                    <a:close/>
                    <a:moveTo>
                      <a:pt x="29" y="14"/>
                    </a:moveTo>
                    <a:cubicBezTo>
                      <a:pt x="29" y="14"/>
                      <a:pt x="28" y="15"/>
                      <a:pt x="28" y="15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5"/>
                      <a:pt x="27" y="25"/>
                      <a:pt x="27" y="25"/>
                    </a:cubicBezTo>
                    <a:cubicBezTo>
                      <a:pt x="26" y="25"/>
                      <a:pt x="25" y="25"/>
                      <a:pt x="25" y="24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4" y="14"/>
                      <a:pt x="24" y="14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5" y="8"/>
                      <a:pt x="25" y="8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6" y="4"/>
                      <a:pt x="27" y="4"/>
                    </a:cubicBezTo>
                    <a:cubicBezTo>
                      <a:pt x="27" y="4"/>
                      <a:pt x="28" y="5"/>
                      <a:pt x="28" y="5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9" y="8"/>
                      <a:pt x="29" y="9"/>
                    </a:cubicBezTo>
                    <a:lnTo>
                      <a:pt x="29" y="14"/>
                    </a:lnTo>
                    <a:close/>
                    <a:moveTo>
                      <a:pt x="35" y="16"/>
                    </a:moveTo>
                    <a:cubicBezTo>
                      <a:pt x="35" y="16"/>
                      <a:pt x="35" y="16"/>
                      <a:pt x="34" y="17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4" y="25"/>
                      <a:pt x="33" y="25"/>
                      <a:pt x="33" y="25"/>
                    </a:cubicBezTo>
                    <a:cubicBezTo>
                      <a:pt x="32" y="25"/>
                      <a:pt x="32" y="25"/>
                      <a:pt x="32" y="24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10"/>
                      <a:pt x="31" y="10"/>
                      <a:pt x="32" y="9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4"/>
                      <a:pt x="33" y="4"/>
                    </a:cubicBezTo>
                    <a:cubicBezTo>
                      <a:pt x="33" y="4"/>
                      <a:pt x="34" y="5"/>
                      <a:pt x="34" y="5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5" y="10"/>
                      <a:pt x="35" y="10"/>
                      <a:pt x="35" y="11"/>
                    </a:cubicBezTo>
                    <a:lnTo>
                      <a:pt x="35" y="16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73"/>
              <p:cNvSpPr>
                <a:spLocks noEditPoints="1"/>
              </p:cNvSpPr>
              <p:nvPr/>
            </p:nvSpPr>
            <p:spPr bwMode="auto">
              <a:xfrm>
                <a:off x="5937411" y="3274589"/>
                <a:ext cx="169863" cy="327025"/>
              </a:xfrm>
              <a:custGeom>
                <a:avLst/>
                <a:gdLst>
                  <a:gd name="T0" fmla="*/ 14 w 15"/>
                  <a:gd name="T1" fmla="*/ 0 h 29"/>
                  <a:gd name="T2" fmla="*/ 1 w 15"/>
                  <a:gd name="T3" fmla="*/ 0 h 29"/>
                  <a:gd name="T4" fmla="*/ 0 w 15"/>
                  <a:gd name="T5" fmla="*/ 0 h 29"/>
                  <a:gd name="T6" fmla="*/ 0 w 15"/>
                  <a:gd name="T7" fmla="*/ 28 h 29"/>
                  <a:gd name="T8" fmla="*/ 1 w 15"/>
                  <a:gd name="T9" fmla="*/ 29 h 29"/>
                  <a:gd name="T10" fmla="*/ 14 w 15"/>
                  <a:gd name="T11" fmla="*/ 29 h 29"/>
                  <a:gd name="T12" fmla="*/ 15 w 15"/>
                  <a:gd name="T13" fmla="*/ 28 h 29"/>
                  <a:gd name="T14" fmla="*/ 15 w 15"/>
                  <a:gd name="T15" fmla="*/ 0 h 29"/>
                  <a:gd name="T16" fmla="*/ 14 w 15"/>
                  <a:gd name="T17" fmla="*/ 0 h 29"/>
                  <a:gd name="T18" fmla="*/ 7 w 15"/>
                  <a:gd name="T19" fmla="*/ 26 h 29"/>
                  <a:gd name="T20" fmla="*/ 4 w 15"/>
                  <a:gd name="T21" fmla="*/ 22 h 29"/>
                  <a:gd name="T22" fmla="*/ 7 w 15"/>
                  <a:gd name="T23" fmla="*/ 18 h 29"/>
                  <a:gd name="T24" fmla="*/ 11 w 15"/>
                  <a:gd name="T25" fmla="*/ 22 h 29"/>
                  <a:gd name="T26" fmla="*/ 7 w 15"/>
                  <a:gd name="T27" fmla="*/ 26 h 29"/>
                  <a:gd name="T28" fmla="*/ 7 w 15"/>
                  <a:gd name="T29" fmla="*/ 14 h 29"/>
                  <a:gd name="T30" fmla="*/ 2 w 15"/>
                  <a:gd name="T31" fmla="*/ 8 h 29"/>
                  <a:gd name="T32" fmla="*/ 7 w 15"/>
                  <a:gd name="T33" fmla="*/ 2 h 29"/>
                  <a:gd name="T34" fmla="*/ 13 w 15"/>
                  <a:gd name="T35" fmla="*/ 8 h 29"/>
                  <a:gd name="T36" fmla="*/ 7 w 15"/>
                  <a:gd name="T37" fmla="*/ 1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" h="29">
                    <a:moveTo>
                      <a:pt x="14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29"/>
                      <a:pt x="1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5" y="29"/>
                      <a:pt x="15" y="29"/>
                      <a:pt x="15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4" y="0"/>
                    </a:cubicBezTo>
                    <a:close/>
                    <a:moveTo>
                      <a:pt x="7" y="26"/>
                    </a:moveTo>
                    <a:cubicBezTo>
                      <a:pt x="5" y="26"/>
                      <a:pt x="4" y="24"/>
                      <a:pt x="4" y="22"/>
                    </a:cubicBezTo>
                    <a:cubicBezTo>
                      <a:pt x="4" y="20"/>
                      <a:pt x="5" y="18"/>
                      <a:pt x="7" y="18"/>
                    </a:cubicBezTo>
                    <a:cubicBezTo>
                      <a:pt x="10" y="18"/>
                      <a:pt x="11" y="20"/>
                      <a:pt x="11" y="22"/>
                    </a:cubicBezTo>
                    <a:cubicBezTo>
                      <a:pt x="11" y="24"/>
                      <a:pt x="10" y="26"/>
                      <a:pt x="7" y="26"/>
                    </a:cubicBezTo>
                    <a:close/>
                    <a:moveTo>
                      <a:pt x="7" y="14"/>
                    </a:moveTo>
                    <a:cubicBezTo>
                      <a:pt x="4" y="14"/>
                      <a:pt x="2" y="11"/>
                      <a:pt x="2" y="8"/>
                    </a:cubicBezTo>
                    <a:cubicBezTo>
                      <a:pt x="2" y="5"/>
                      <a:pt x="4" y="2"/>
                      <a:pt x="7" y="2"/>
                    </a:cubicBezTo>
                    <a:cubicBezTo>
                      <a:pt x="11" y="2"/>
                      <a:pt x="13" y="5"/>
                      <a:pt x="13" y="8"/>
                    </a:cubicBezTo>
                    <a:cubicBezTo>
                      <a:pt x="13" y="11"/>
                      <a:pt x="11" y="14"/>
                      <a:pt x="7" y="14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Oval 74"/>
              <p:cNvSpPr>
                <a:spLocks noChangeArrowheads="1"/>
              </p:cNvSpPr>
              <p:nvPr/>
            </p:nvSpPr>
            <p:spPr bwMode="auto">
              <a:xfrm>
                <a:off x="5994561" y="3330152"/>
                <a:ext cx="55563" cy="68262"/>
              </a:xfrm>
              <a:prstGeom prst="ellipse">
                <a:avLst/>
              </a:pr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Oval 75"/>
              <p:cNvSpPr>
                <a:spLocks noChangeArrowheads="1"/>
              </p:cNvSpPr>
              <p:nvPr/>
            </p:nvSpPr>
            <p:spPr bwMode="auto">
              <a:xfrm>
                <a:off x="6005674" y="3500014"/>
                <a:ext cx="33338" cy="33337"/>
              </a:xfrm>
              <a:prstGeom prst="ellipse">
                <a:avLst/>
              </a:pr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Freeform 76"/>
              <p:cNvSpPr>
                <a:spLocks/>
              </p:cNvSpPr>
              <p:nvPr/>
            </p:nvSpPr>
            <p:spPr bwMode="auto">
              <a:xfrm>
                <a:off x="5959636" y="3612727"/>
                <a:ext cx="123825" cy="134937"/>
              </a:xfrm>
              <a:custGeom>
                <a:avLst/>
                <a:gdLst>
                  <a:gd name="T0" fmla="*/ 10 w 11"/>
                  <a:gd name="T1" fmla="*/ 9 h 12"/>
                  <a:gd name="T2" fmla="*/ 7 w 11"/>
                  <a:gd name="T3" fmla="*/ 9 h 12"/>
                  <a:gd name="T4" fmla="*/ 7 w 11"/>
                  <a:gd name="T5" fmla="*/ 1 h 12"/>
                  <a:gd name="T6" fmla="*/ 6 w 11"/>
                  <a:gd name="T7" fmla="*/ 0 h 12"/>
                  <a:gd name="T8" fmla="*/ 5 w 11"/>
                  <a:gd name="T9" fmla="*/ 0 h 12"/>
                  <a:gd name="T10" fmla="*/ 4 w 11"/>
                  <a:gd name="T11" fmla="*/ 1 h 12"/>
                  <a:gd name="T12" fmla="*/ 4 w 11"/>
                  <a:gd name="T13" fmla="*/ 9 h 12"/>
                  <a:gd name="T14" fmla="*/ 1 w 11"/>
                  <a:gd name="T15" fmla="*/ 9 h 12"/>
                  <a:gd name="T16" fmla="*/ 0 w 11"/>
                  <a:gd name="T17" fmla="*/ 10 h 12"/>
                  <a:gd name="T18" fmla="*/ 0 w 11"/>
                  <a:gd name="T19" fmla="*/ 12 h 12"/>
                  <a:gd name="T20" fmla="*/ 1 w 11"/>
                  <a:gd name="T21" fmla="*/ 12 h 12"/>
                  <a:gd name="T22" fmla="*/ 10 w 11"/>
                  <a:gd name="T23" fmla="*/ 12 h 12"/>
                  <a:gd name="T24" fmla="*/ 11 w 11"/>
                  <a:gd name="T25" fmla="*/ 12 h 12"/>
                  <a:gd name="T26" fmla="*/ 11 w 11"/>
                  <a:gd name="T27" fmla="*/ 10 h 12"/>
                  <a:gd name="T28" fmla="*/ 10 w 11"/>
                  <a:gd name="T29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12">
                    <a:moveTo>
                      <a:pt x="10" y="9"/>
                    </a:moveTo>
                    <a:cubicBezTo>
                      <a:pt x="7" y="9"/>
                      <a:pt x="7" y="9"/>
                      <a:pt x="7" y="9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0" y="10"/>
                      <a:pt x="0" y="1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1" y="12"/>
                      <a:pt x="11" y="12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0" y="9"/>
                      <a:pt x="10" y="9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Freeform 77"/>
              <p:cNvSpPr>
                <a:spLocks noEditPoints="1"/>
              </p:cNvSpPr>
              <p:nvPr/>
            </p:nvSpPr>
            <p:spPr bwMode="auto">
              <a:xfrm>
                <a:off x="5746911" y="3274589"/>
                <a:ext cx="168275" cy="327025"/>
              </a:xfrm>
              <a:custGeom>
                <a:avLst/>
                <a:gdLst>
                  <a:gd name="T0" fmla="*/ 14 w 15"/>
                  <a:gd name="T1" fmla="*/ 0 h 29"/>
                  <a:gd name="T2" fmla="*/ 1 w 15"/>
                  <a:gd name="T3" fmla="*/ 0 h 29"/>
                  <a:gd name="T4" fmla="*/ 0 w 15"/>
                  <a:gd name="T5" fmla="*/ 0 h 29"/>
                  <a:gd name="T6" fmla="*/ 0 w 15"/>
                  <a:gd name="T7" fmla="*/ 28 h 29"/>
                  <a:gd name="T8" fmla="*/ 1 w 15"/>
                  <a:gd name="T9" fmla="*/ 29 h 29"/>
                  <a:gd name="T10" fmla="*/ 14 w 15"/>
                  <a:gd name="T11" fmla="*/ 29 h 29"/>
                  <a:gd name="T12" fmla="*/ 15 w 15"/>
                  <a:gd name="T13" fmla="*/ 28 h 29"/>
                  <a:gd name="T14" fmla="*/ 15 w 15"/>
                  <a:gd name="T15" fmla="*/ 0 h 29"/>
                  <a:gd name="T16" fmla="*/ 14 w 15"/>
                  <a:gd name="T17" fmla="*/ 0 h 29"/>
                  <a:gd name="T18" fmla="*/ 7 w 15"/>
                  <a:gd name="T19" fmla="*/ 26 h 29"/>
                  <a:gd name="T20" fmla="*/ 3 w 15"/>
                  <a:gd name="T21" fmla="*/ 22 h 29"/>
                  <a:gd name="T22" fmla="*/ 7 w 15"/>
                  <a:gd name="T23" fmla="*/ 18 h 29"/>
                  <a:gd name="T24" fmla="*/ 11 w 15"/>
                  <a:gd name="T25" fmla="*/ 22 h 29"/>
                  <a:gd name="T26" fmla="*/ 7 w 15"/>
                  <a:gd name="T27" fmla="*/ 26 h 29"/>
                  <a:gd name="T28" fmla="*/ 7 w 15"/>
                  <a:gd name="T29" fmla="*/ 14 h 29"/>
                  <a:gd name="T30" fmla="*/ 2 w 15"/>
                  <a:gd name="T31" fmla="*/ 8 h 29"/>
                  <a:gd name="T32" fmla="*/ 7 w 15"/>
                  <a:gd name="T33" fmla="*/ 2 h 29"/>
                  <a:gd name="T34" fmla="*/ 13 w 15"/>
                  <a:gd name="T35" fmla="*/ 8 h 29"/>
                  <a:gd name="T36" fmla="*/ 7 w 15"/>
                  <a:gd name="T37" fmla="*/ 1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" h="29">
                    <a:moveTo>
                      <a:pt x="14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29"/>
                      <a:pt x="1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5" y="29"/>
                      <a:pt x="15" y="29"/>
                      <a:pt x="15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4" y="0"/>
                    </a:cubicBezTo>
                    <a:close/>
                    <a:moveTo>
                      <a:pt x="7" y="26"/>
                    </a:moveTo>
                    <a:cubicBezTo>
                      <a:pt x="5" y="26"/>
                      <a:pt x="3" y="24"/>
                      <a:pt x="3" y="22"/>
                    </a:cubicBezTo>
                    <a:cubicBezTo>
                      <a:pt x="3" y="20"/>
                      <a:pt x="5" y="18"/>
                      <a:pt x="7" y="18"/>
                    </a:cubicBezTo>
                    <a:cubicBezTo>
                      <a:pt x="10" y="18"/>
                      <a:pt x="11" y="20"/>
                      <a:pt x="11" y="22"/>
                    </a:cubicBezTo>
                    <a:cubicBezTo>
                      <a:pt x="11" y="24"/>
                      <a:pt x="10" y="26"/>
                      <a:pt x="7" y="26"/>
                    </a:cubicBezTo>
                    <a:close/>
                    <a:moveTo>
                      <a:pt x="7" y="14"/>
                    </a:moveTo>
                    <a:cubicBezTo>
                      <a:pt x="4" y="14"/>
                      <a:pt x="2" y="11"/>
                      <a:pt x="2" y="8"/>
                    </a:cubicBezTo>
                    <a:cubicBezTo>
                      <a:pt x="2" y="5"/>
                      <a:pt x="4" y="2"/>
                      <a:pt x="7" y="2"/>
                    </a:cubicBezTo>
                    <a:cubicBezTo>
                      <a:pt x="11" y="2"/>
                      <a:pt x="13" y="5"/>
                      <a:pt x="13" y="8"/>
                    </a:cubicBezTo>
                    <a:cubicBezTo>
                      <a:pt x="13" y="11"/>
                      <a:pt x="11" y="14"/>
                      <a:pt x="7" y="14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Oval 78"/>
              <p:cNvSpPr>
                <a:spLocks noChangeArrowheads="1"/>
              </p:cNvSpPr>
              <p:nvPr/>
            </p:nvSpPr>
            <p:spPr bwMode="auto">
              <a:xfrm>
                <a:off x="5791361" y="3330152"/>
                <a:ext cx="68263" cy="68262"/>
              </a:xfrm>
              <a:prstGeom prst="ellipse">
                <a:avLst/>
              </a:pr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Oval 79"/>
              <p:cNvSpPr>
                <a:spLocks noChangeArrowheads="1"/>
              </p:cNvSpPr>
              <p:nvPr/>
            </p:nvSpPr>
            <p:spPr bwMode="auto">
              <a:xfrm>
                <a:off x="5813586" y="3500014"/>
                <a:ext cx="33338" cy="33337"/>
              </a:xfrm>
              <a:prstGeom prst="ellipse">
                <a:avLst/>
              </a:pr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Freeform 80"/>
              <p:cNvSpPr>
                <a:spLocks/>
              </p:cNvSpPr>
              <p:nvPr/>
            </p:nvSpPr>
            <p:spPr bwMode="auto">
              <a:xfrm>
                <a:off x="5769136" y="3612727"/>
                <a:ext cx="123825" cy="134937"/>
              </a:xfrm>
              <a:custGeom>
                <a:avLst/>
                <a:gdLst>
                  <a:gd name="T0" fmla="*/ 10 w 11"/>
                  <a:gd name="T1" fmla="*/ 9 h 12"/>
                  <a:gd name="T2" fmla="*/ 7 w 11"/>
                  <a:gd name="T3" fmla="*/ 9 h 12"/>
                  <a:gd name="T4" fmla="*/ 7 w 11"/>
                  <a:gd name="T5" fmla="*/ 1 h 12"/>
                  <a:gd name="T6" fmla="*/ 6 w 11"/>
                  <a:gd name="T7" fmla="*/ 0 h 12"/>
                  <a:gd name="T8" fmla="*/ 5 w 11"/>
                  <a:gd name="T9" fmla="*/ 0 h 12"/>
                  <a:gd name="T10" fmla="*/ 4 w 11"/>
                  <a:gd name="T11" fmla="*/ 1 h 12"/>
                  <a:gd name="T12" fmla="*/ 4 w 11"/>
                  <a:gd name="T13" fmla="*/ 9 h 12"/>
                  <a:gd name="T14" fmla="*/ 1 w 11"/>
                  <a:gd name="T15" fmla="*/ 9 h 12"/>
                  <a:gd name="T16" fmla="*/ 0 w 11"/>
                  <a:gd name="T17" fmla="*/ 10 h 12"/>
                  <a:gd name="T18" fmla="*/ 0 w 11"/>
                  <a:gd name="T19" fmla="*/ 12 h 12"/>
                  <a:gd name="T20" fmla="*/ 1 w 11"/>
                  <a:gd name="T21" fmla="*/ 12 h 12"/>
                  <a:gd name="T22" fmla="*/ 10 w 11"/>
                  <a:gd name="T23" fmla="*/ 12 h 12"/>
                  <a:gd name="T24" fmla="*/ 11 w 11"/>
                  <a:gd name="T25" fmla="*/ 12 h 12"/>
                  <a:gd name="T26" fmla="*/ 11 w 11"/>
                  <a:gd name="T27" fmla="*/ 10 h 12"/>
                  <a:gd name="T28" fmla="*/ 10 w 11"/>
                  <a:gd name="T29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12">
                    <a:moveTo>
                      <a:pt x="10" y="9"/>
                    </a:moveTo>
                    <a:cubicBezTo>
                      <a:pt x="7" y="9"/>
                      <a:pt x="7" y="9"/>
                      <a:pt x="7" y="9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0" y="10"/>
                      <a:pt x="0" y="1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1" y="12"/>
                      <a:pt x="11" y="12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0" y="9"/>
                      <a:pt x="10" y="9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81"/>
              <p:cNvSpPr>
                <a:spLocks/>
              </p:cNvSpPr>
              <p:nvPr/>
            </p:nvSpPr>
            <p:spPr bwMode="auto">
              <a:xfrm>
                <a:off x="5758024" y="4109614"/>
                <a:ext cx="338138" cy="247650"/>
              </a:xfrm>
              <a:custGeom>
                <a:avLst/>
                <a:gdLst>
                  <a:gd name="T0" fmla="*/ 23 w 30"/>
                  <a:gd name="T1" fmla="*/ 0 h 22"/>
                  <a:gd name="T2" fmla="*/ 17 w 30"/>
                  <a:gd name="T3" fmla="*/ 4 h 22"/>
                  <a:gd name="T4" fmla="*/ 15 w 30"/>
                  <a:gd name="T5" fmla="*/ 4 h 22"/>
                  <a:gd name="T6" fmla="*/ 12 w 30"/>
                  <a:gd name="T7" fmla="*/ 4 h 22"/>
                  <a:gd name="T8" fmla="*/ 7 w 30"/>
                  <a:gd name="T9" fmla="*/ 0 h 22"/>
                  <a:gd name="T10" fmla="*/ 0 w 30"/>
                  <a:gd name="T11" fmla="*/ 13 h 22"/>
                  <a:gd name="T12" fmla="*/ 0 w 30"/>
                  <a:gd name="T13" fmla="*/ 17 h 22"/>
                  <a:gd name="T14" fmla="*/ 15 w 30"/>
                  <a:gd name="T15" fmla="*/ 22 h 22"/>
                  <a:gd name="T16" fmla="*/ 30 w 30"/>
                  <a:gd name="T17" fmla="*/ 17 h 22"/>
                  <a:gd name="T18" fmla="*/ 30 w 30"/>
                  <a:gd name="T19" fmla="*/ 13 h 22"/>
                  <a:gd name="T20" fmla="*/ 23 w 30"/>
                  <a:gd name="T2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22">
                    <a:moveTo>
                      <a:pt x="23" y="0"/>
                    </a:moveTo>
                    <a:cubicBezTo>
                      <a:pt x="22" y="2"/>
                      <a:pt x="20" y="3"/>
                      <a:pt x="17" y="4"/>
                    </a:cubicBezTo>
                    <a:cubicBezTo>
                      <a:pt x="17" y="4"/>
                      <a:pt x="16" y="4"/>
                      <a:pt x="15" y="4"/>
                    </a:cubicBezTo>
                    <a:cubicBezTo>
                      <a:pt x="14" y="4"/>
                      <a:pt x="13" y="4"/>
                      <a:pt x="12" y="4"/>
                    </a:cubicBezTo>
                    <a:cubicBezTo>
                      <a:pt x="10" y="3"/>
                      <a:pt x="8" y="2"/>
                      <a:pt x="7" y="0"/>
                    </a:cubicBezTo>
                    <a:cubicBezTo>
                      <a:pt x="3" y="3"/>
                      <a:pt x="0" y="8"/>
                      <a:pt x="0" y="13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4" y="20"/>
                      <a:pt x="9" y="22"/>
                      <a:pt x="15" y="22"/>
                    </a:cubicBezTo>
                    <a:cubicBezTo>
                      <a:pt x="21" y="22"/>
                      <a:pt x="26" y="20"/>
                      <a:pt x="30" y="17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8"/>
                      <a:pt x="27" y="3"/>
                      <a:pt x="23" y="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82"/>
              <p:cNvSpPr>
                <a:spLocks/>
              </p:cNvSpPr>
              <p:nvPr/>
            </p:nvSpPr>
            <p:spPr bwMode="auto">
              <a:xfrm>
                <a:off x="5824699" y="3895302"/>
                <a:ext cx="192088" cy="225425"/>
              </a:xfrm>
              <a:custGeom>
                <a:avLst/>
                <a:gdLst>
                  <a:gd name="T0" fmla="*/ 9 w 17"/>
                  <a:gd name="T1" fmla="*/ 0 h 20"/>
                  <a:gd name="T2" fmla="*/ 0 w 17"/>
                  <a:gd name="T3" fmla="*/ 8 h 20"/>
                  <a:gd name="T4" fmla="*/ 0 w 17"/>
                  <a:gd name="T5" fmla="*/ 13 h 20"/>
                  <a:gd name="T6" fmla="*/ 2 w 17"/>
                  <a:gd name="T7" fmla="*/ 17 h 20"/>
                  <a:gd name="T8" fmla="*/ 7 w 17"/>
                  <a:gd name="T9" fmla="*/ 20 h 20"/>
                  <a:gd name="T10" fmla="*/ 9 w 17"/>
                  <a:gd name="T11" fmla="*/ 20 h 20"/>
                  <a:gd name="T12" fmla="*/ 11 w 17"/>
                  <a:gd name="T13" fmla="*/ 20 h 20"/>
                  <a:gd name="T14" fmla="*/ 16 w 17"/>
                  <a:gd name="T15" fmla="*/ 17 h 20"/>
                  <a:gd name="T16" fmla="*/ 17 w 17"/>
                  <a:gd name="T17" fmla="*/ 13 h 20"/>
                  <a:gd name="T18" fmla="*/ 17 w 17"/>
                  <a:gd name="T19" fmla="*/ 8 h 20"/>
                  <a:gd name="T20" fmla="*/ 9 w 17"/>
                  <a:gd name="T2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" h="20">
                    <a:moveTo>
                      <a:pt x="9" y="0"/>
                    </a:moveTo>
                    <a:cubicBezTo>
                      <a:pt x="4" y="0"/>
                      <a:pt x="0" y="4"/>
                      <a:pt x="0" y="8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1" y="16"/>
                      <a:pt x="2" y="17"/>
                    </a:cubicBezTo>
                    <a:cubicBezTo>
                      <a:pt x="3" y="18"/>
                      <a:pt x="5" y="20"/>
                      <a:pt x="7" y="20"/>
                    </a:cubicBezTo>
                    <a:cubicBezTo>
                      <a:pt x="7" y="20"/>
                      <a:pt x="8" y="20"/>
                      <a:pt x="9" y="20"/>
                    </a:cubicBezTo>
                    <a:cubicBezTo>
                      <a:pt x="10" y="20"/>
                      <a:pt x="11" y="20"/>
                      <a:pt x="11" y="20"/>
                    </a:cubicBezTo>
                    <a:cubicBezTo>
                      <a:pt x="13" y="20"/>
                      <a:pt x="15" y="18"/>
                      <a:pt x="16" y="17"/>
                    </a:cubicBezTo>
                    <a:cubicBezTo>
                      <a:pt x="17" y="16"/>
                      <a:pt x="17" y="14"/>
                      <a:pt x="17" y="13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4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83"/>
              <p:cNvSpPr>
                <a:spLocks/>
              </p:cNvSpPr>
              <p:nvPr/>
            </p:nvSpPr>
            <p:spPr bwMode="auto">
              <a:xfrm>
                <a:off x="6016786" y="3973089"/>
                <a:ext cx="11113" cy="68262"/>
              </a:xfrm>
              <a:custGeom>
                <a:avLst/>
                <a:gdLst>
                  <a:gd name="T0" fmla="*/ 1 w 1"/>
                  <a:gd name="T1" fmla="*/ 0 h 6"/>
                  <a:gd name="T2" fmla="*/ 0 w 1"/>
                  <a:gd name="T3" fmla="*/ 1 h 6"/>
                  <a:gd name="T4" fmla="*/ 0 w 1"/>
                  <a:gd name="T5" fmla="*/ 2 h 6"/>
                  <a:gd name="T6" fmla="*/ 0 w 1"/>
                  <a:gd name="T7" fmla="*/ 3 h 6"/>
                  <a:gd name="T8" fmla="*/ 0 w 1"/>
                  <a:gd name="T9" fmla="*/ 4 h 6"/>
                  <a:gd name="T10" fmla="*/ 0 w 1"/>
                  <a:gd name="T11" fmla="*/ 5 h 6"/>
                  <a:gd name="T12" fmla="*/ 0 w 1"/>
                  <a:gd name="T13" fmla="*/ 6 h 6"/>
                  <a:gd name="T14" fmla="*/ 1 w 1"/>
                  <a:gd name="T15" fmla="*/ 6 h 6"/>
                  <a:gd name="T16" fmla="*/ 1 w 1"/>
                  <a:gd name="T17" fmla="*/ 6 h 6"/>
                  <a:gd name="T18" fmla="*/ 1 w 1"/>
                  <a:gd name="T19" fmla="*/ 5 h 6"/>
                  <a:gd name="T20" fmla="*/ 1 w 1"/>
                  <a:gd name="T21" fmla="*/ 4 h 6"/>
                  <a:gd name="T22" fmla="*/ 1 w 1"/>
                  <a:gd name="T23" fmla="*/ 3 h 6"/>
                  <a:gd name="T24" fmla="*/ 1 w 1"/>
                  <a:gd name="T25" fmla="*/ 2 h 6"/>
                  <a:gd name="T26" fmla="*/ 1 w 1"/>
                  <a:gd name="T27" fmla="*/ 1 h 6"/>
                  <a:gd name="T28" fmla="*/ 1 w 1"/>
                  <a:gd name="T2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" h="6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84"/>
              <p:cNvSpPr>
                <a:spLocks/>
              </p:cNvSpPr>
              <p:nvPr/>
            </p:nvSpPr>
            <p:spPr bwMode="auto">
              <a:xfrm>
                <a:off x="5824699" y="3973089"/>
                <a:ext cx="11113" cy="68262"/>
              </a:xfrm>
              <a:custGeom>
                <a:avLst/>
                <a:gdLst>
                  <a:gd name="T0" fmla="*/ 0 w 1"/>
                  <a:gd name="T1" fmla="*/ 0 h 6"/>
                  <a:gd name="T2" fmla="*/ 0 w 1"/>
                  <a:gd name="T3" fmla="*/ 1 h 6"/>
                  <a:gd name="T4" fmla="*/ 0 w 1"/>
                  <a:gd name="T5" fmla="*/ 2 h 6"/>
                  <a:gd name="T6" fmla="*/ 0 w 1"/>
                  <a:gd name="T7" fmla="*/ 3 h 6"/>
                  <a:gd name="T8" fmla="*/ 0 w 1"/>
                  <a:gd name="T9" fmla="*/ 4 h 6"/>
                  <a:gd name="T10" fmla="*/ 0 w 1"/>
                  <a:gd name="T11" fmla="*/ 5 h 6"/>
                  <a:gd name="T12" fmla="*/ 0 w 1"/>
                  <a:gd name="T13" fmla="*/ 6 h 6"/>
                  <a:gd name="T14" fmla="*/ 0 w 1"/>
                  <a:gd name="T15" fmla="*/ 6 h 6"/>
                  <a:gd name="T16" fmla="*/ 1 w 1"/>
                  <a:gd name="T17" fmla="*/ 6 h 6"/>
                  <a:gd name="T18" fmla="*/ 1 w 1"/>
                  <a:gd name="T19" fmla="*/ 5 h 6"/>
                  <a:gd name="T20" fmla="*/ 1 w 1"/>
                  <a:gd name="T21" fmla="*/ 4 h 6"/>
                  <a:gd name="T22" fmla="*/ 1 w 1"/>
                  <a:gd name="T23" fmla="*/ 3 h 6"/>
                  <a:gd name="T24" fmla="*/ 1 w 1"/>
                  <a:gd name="T25" fmla="*/ 2 h 6"/>
                  <a:gd name="T26" fmla="*/ 1 w 1"/>
                  <a:gd name="T27" fmla="*/ 1 h 6"/>
                  <a:gd name="T28" fmla="*/ 0 w 1"/>
                  <a:gd name="T2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" h="6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7" name="Freeform 85"/>
              <p:cNvSpPr>
                <a:spLocks/>
              </p:cNvSpPr>
              <p:nvPr/>
            </p:nvSpPr>
            <p:spPr bwMode="auto">
              <a:xfrm>
                <a:off x="5791361" y="3973089"/>
                <a:ext cx="22225" cy="68262"/>
              </a:xfrm>
              <a:custGeom>
                <a:avLst/>
                <a:gdLst>
                  <a:gd name="T0" fmla="*/ 1 w 2"/>
                  <a:gd name="T1" fmla="*/ 0 h 6"/>
                  <a:gd name="T2" fmla="*/ 0 w 2"/>
                  <a:gd name="T3" fmla="*/ 1 h 6"/>
                  <a:gd name="T4" fmla="*/ 0 w 2"/>
                  <a:gd name="T5" fmla="*/ 2 h 6"/>
                  <a:gd name="T6" fmla="*/ 0 w 2"/>
                  <a:gd name="T7" fmla="*/ 3 h 6"/>
                  <a:gd name="T8" fmla="*/ 0 w 2"/>
                  <a:gd name="T9" fmla="*/ 4 h 6"/>
                  <a:gd name="T10" fmla="*/ 0 w 2"/>
                  <a:gd name="T11" fmla="*/ 5 h 6"/>
                  <a:gd name="T12" fmla="*/ 0 w 2"/>
                  <a:gd name="T13" fmla="*/ 6 h 6"/>
                  <a:gd name="T14" fmla="*/ 1 w 2"/>
                  <a:gd name="T15" fmla="*/ 6 h 6"/>
                  <a:gd name="T16" fmla="*/ 2 w 2"/>
                  <a:gd name="T17" fmla="*/ 6 h 6"/>
                  <a:gd name="T18" fmla="*/ 2 w 2"/>
                  <a:gd name="T19" fmla="*/ 5 h 6"/>
                  <a:gd name="T20" fmla="*/ 2 w 2"/>
                  <a:gd name="T21" fmla="*/ 4 h 6"/>
                  <a:gd name="T22" fmla="*/ 2 w 2"/>
                  <a:gd name="T23" fmla="*/ 3 h 6"/>
                  <a:gd name="T24" fmla="*/ 2 w 2"/>
                  <a:gd name="T25" fmla="*/ 2 h 6"/>
                  <a:gd name="T26" fmla="*/ 2 w 2"/>
                  <a:gd name="T27" fmla="*/ 1 h 6"/>
                  <a:gd name="T28" fmla="*/ 1 w 2"/>
                  <a:gd name="T2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" h="6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Freeform 86"/>
              <p:cNvSpPr>
                <a:spLocks/>
              </p:cNvSpPr>
              <p:nvPr/>
            </p:nvSpPr>
            <p:spPr bwMode="auto">
              <a:xfrm>
                <a:off x="6039011" y="3973089"/>
                <a:ext cx="22225" cy="68262"/>
              </a:xfrm>
              <a:custGeom>
                <a:avLst/>
                <a:gdLst>
                  <a:gd name="T0" fmla="*/ 1 w 2"/>
                  <a:gd name="T1" fmla="*/ 0 h 6"/>
                  <a:gd name="T2" fmla="*/ 0 w 2"/>
                  <a:gd name="T3" fmla="*/ 1 h 6"/>
                  <a:gd name="T4" fmla="*/ 0 w 2"/>
                  <a:gd name="T5" fmla="*/ 2 h 6"/>
                  <a:gd name="T6" fmla="*/ 0 w 2"/>
                  <a:gd name="T7" fmla="*/ 3 h 6"/>
                  <a:gd name="T8" fmla="*/ 0 w 2"/>
                  <a:gd name="T9" fmla="*/ 4 h 6"/>
                  <a:gd name="T10" fmla="*/ 0 w 2"/>
                  <a:gd name="T11" fmla="*/ 5 h 6"/>
                  <a:gd name="T12" fmla="*/ 0 w 2"/>
                  <a:gd name="T13" fmla="*/ 6 h 6"/>
                  <a:gd name="T14" fmla="*/ 1 w 2"/>
                  <a:gd name="T15" fmla="*/ 6 h 6"/>
                  <a:gd name="T16" fmla="*/ 2 w 2"/>
                  <a:gd name="T17" fmla="*/ 6 h 6"/>
                  <a:gd name="T18" fmla="*/ 2 w 2"/>
                  <a:gd name="T19" fmla="*/ 5 h 6"/>
                  <a:gd name="T20" fmla="*/ 2 w 2"/>
                  <a:gd name="T21" fmla="*/ 4 h 6"/>
                  <a:gd name="T22" fmla="*/ 2 w 2"/>
                  <a:gd name="T23" fmla="*/ 3 h 6"/>
                  <a:gd name="T24" fmla="*/ 2 w 2"/>
                  <a:gd name="T25" fmla="*/ 2 h 6"/>
                  <a:gd name="T26" fmla="*/ 2 w 2"/>
                  <a:gd name="T27" fmla="*/ 1 h 6"/>
                  <a:gd name="T28" fmla="*/ 1 w 2"/>
                  <a:gd name="T2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" h="6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87"/>
              <p:cNvSpPr>
                <a:spLocks/>
              </p:cNvSpPr>
              <p:nvPr/>
            </p:nvSpPr>
            <p:spPr bwMode="auto">
              <a:xfrm>
                <a:off x="5813586" y="3871489"/>
                <a:ext cx="225425" cy="123825"/>
              </a:xfrm>
              <a:custGeom>
                <a:avLst/>
                <a:gdLst>
                  <a:gd name="T0" fmla="*/ 19 w 20"/>
                  <a:gd name="T1" fmla="*/ 5 h 11"/>
                  <a:gd name="T2" fmla="*/ 18 w 20"/>
                  <a:gd name="T3" fmla="*/ 3 h 11"/>
                  <a:gd name="T4" fmla="*/ 15 w 20"/>
                  <a:gd name="T5" fmla="*/ 1 h 11"/>
                  <a:gd name="T6" fmla="*/ 12 w 20"/>
                  <a:gd name="T7" fmla="*/ 0 h 11"/>
                  <a:gd name="T8" fmla="*/ 11 w 20"/>
                  <a:gd name="T9" fmla="*/ 0 h 11"/>
                  <a:gd name="T10" fmla="*/ 10 w 20"/>
                  <a:gd name="T11" fmla="*/ 0 h 11"/>
                  <a:gd name="T12" fmla="*/ 9 w 20"/>
                  <a:gd name="T13" fmla="*/ 0 h 11"/>
                  <a:gd name="T14" fmla="*/ 8 w 20"/>
                  <a:gd name="T15" fmla="*/ 0 h 11"/>
                  <a:gd name="T16" fmla="*/ 5 w 20"/>
                  <a:gd name="T17" fmla="*/ 1 h 11"/>
                  <a:gd name="T18" fmla="*/ 2 w 20"/>
                  <a:gd name="T19" fmla="*/ 3 h 11"/>
                  <a:gd name="T20" fmla="*/ 1 w 20"/>
                  <a:gd name="T21" fmla="*/ 5 h 11"/>
                  <a:gd name="T22" fmla="*/ 0 w 20"/>
                  <a:gd name="T23" fmla="*/ 9 h 11"/>
                  <a:gd name="T24" fmla="*/ 0 w 20"/>
                  <a:gd name="T25" fmla="*/ 9 h 11"/>
                  <a:gd name="T26" fmla="*/ 0 w 20"/>
                  <a:gd name="T27" fmla="*/ 10 h 11"/>
                  <a:gd name="T28" fmla="*/ 0 w 20"/>
                  <a:gd name="T29" fmla="*/ 7 h 11"/>
                  <a:gd name="T30" fmla="*/ 0 w 20"/>
                  <a:gd name="T31" fmla="*/ 8 h 11"/>
                  <a:gd name="T32" fmla="*/ 0 w 20"/>
                  <a:gd name="T33" fmla="*/ 8 h 11"/>
                  <a:gd name="T34" fmla="*/ 0 w 20"/>
                  <a:gd name="T35" fmla="*/ 9 h 11"/>
                  <a:gd name="T36" fmla="*/ 0 w 20"/>
                  <a:gd name="T37" fmla="*/ 10 h 11"/>
                  <a:gd name="T38" fmla="*/ 0 w 20"/>
                  <a:gd name="T39" fmla="*/ 11 h 11"/>
                  <a:gd name="T40" fmla="*/ 1 w 20"/>
                  <a:gd name="T41" fmla="*/ 11 h 11"/>
                  <a:gd name="T42" fmla="*/ 1 w 20"/>
                  <a:gd name="T43" fmla="*/ 11 h 11"/>
                  <a:gd name="T44" fmla="*/ 1 w 20"/>
                  <a:gd name="T45" fmla="*/ 10 h 11"/>
                  <a:gd name="T46" fmla="*/ 1 w 20"/>
                  <a:gd name="T47" fmla="*/ 9 h 11"/>
                  <a:gd name="T48" fmla="*/ 1 w 20"/>
                  <a:gd name="T49" fmla="*/ 8 h 11"/>
                  <a:gd name="T50" fmla="*/ 1 w 20"/>
                  <a:gd name="T51" fmla="*/ 8 h 11"/>
                  <a:gd name="T52" fmla="*/ 1 w 20"/>
                  <a:gd name="T53" fmla="*/ 7 h 11"/>
                  <a:gd name="T54" fmla="*/ 1 w 20"/>
                  <a:gd name="T55" fmla="*/ 10 h 11"/>
                  <a:gd name="T56" fmla="*/ 1 w 20"/>
                  <a:gd name="T57" fmla="*/ 9 h 11"/>
                  <a:gd name="T58" fmla="*/ 1 w 20"/>
                  <a:gd name="T59" fmla="*/ 9 h 11"/>
                  <a:gd name="T60" fmla="*/ 2 w 20"/>
                  <a:gd name="T61" fmla="*/ 6 h 11"/>
                  <a:gd name="T62" fmla="*/ 3 w 20"/>
                  <a:gd name="T63" fmla="*/ 4 h 11"/>
                  <a:gd name="T64" fmla="*/ 6 w 20"/>
                  <a:gd name="T65" fmla="*/ 2 h 11"/>
                  <a:gd name="T66" fmla="*/ 8 w 20"/>
                  <a:gd name="T67" fmla="*/ 2 h 11"/>
                  <a:gd name="T68" fmla="*/ 9 w 20"/>
                  <a:gd name="T69" fmla="*/ 2 h 11"/>
                  <a:gd name="T70" fmla="*/ 10 w 20"/>
                  <a:gd name="T71" fmla="*/ 2 h 11"/>
                  <a:gd name="T72" fmla="*/ 11 w 20"/>
                  <a:gd name="T73" fmla="*/ 2 h 11"/>
                  <a:gd name="T74" fmla="*/ 12 w 20"/>
                  <a:gd name="T75" fmla="*/ 2 h 11"/>
                  <a:gd name="T76" fmla="*/ 14 w 20"/>
                  <a:gd name="T77" fmla="*/ 2 h 11"/>
                  <a:gd name="T78" fmla="*/ 17 w 20"/>
                  <a:gd name="T79" fmla="*/ 4 h 11"/>
                  <a:gd name="T80" fmla="*/ 18 w 20"/>
                  <a:gd name="T81" fmla="*/ 6 h 11"/>
                  <a:gd name="T82" fmla="*/ 19 w 20"/>
                  <a:gd name="T83" fmla="*/ 9 h 11"/>
                  <a:gd name="T84" fmla="*/ 19 w 20"/>
                  <a:gd name="T85" fmla="*/ 9 h 11"/>
                  <a:gd name="T86" fmla="*/ 19 w 20"/>
                  <a:gd name="T87" fmla="*/ 10 h 11"/>
                  <a:gd name="T88" fmla="*/ 19 w 20"/>
                  <a:gd name="T89" fmla="*/ 7 h 11"/>
                  <a:gd name="T90" fmla="*/ 19 w 20"/>
                  <a:gd name="T91" fmla="*/ 8 h 11"/>
                  <a:gd name="T92" fmla="*/ 19 w 20"/>
                  <a:gd name="T93" fmla="*/ 8 h 11"/>
                  <a:gd name="T94" fmla="*/ 19 w 20"/>
                  <a:gd name="T95" fmla="*/ 9 h 11"/>
                  <a:gd name="T96" fmla="*/ 19 w 20"/>
                  <a:gd name="T97" fmla="*/ 10 h 11"/>
                  <a:gd name="T98" fmla="*/ 19 w 20"/>
                  <a:gd name="T99" fmla="*/ 11 h 11"/>
                  <a:gd name="T100" fmla="*/ 19 w 20"/>
                  <a:gd name="T101" fmla="*/ 11 h 11"/>
                  <a:gd name="T102" fmla="*/ 20 w 20"/>
                  <a:gd name="T103" fmla="*/ 11 h 11"/>
                  <a:gd name="T104" fmla="*/ 20 w 20"/>
                  <a:gd name="T105" fmla="*/ 10 h 11"/>
                  <a:gd name="T106" fmla="*/ 20 w 20"/>
                  <a:gd name="T107" fmla="*/ 9 h 11"/>
                  <a:gd name="T108" fmla="*/ 20 w 20"/>
                  <a:gd name="T109" fmla="*/ 8 h 11"/>
                  <a:gd name="T110" fmla="*/ 20 w 20"/>
                  <a:gd name="T111" fmla="*/ 8 h 11"/>
                  <a:gd name="T112" fmla="*/ 20 w 20"/>
                  <a:gd name="T113" fmla="*/ 7 h 11"/>
                  <a:gd name="T114" fmla="*/ 20 w 20"/>
                  <a:gd name="T115" fmla="*/ 10 h 11"/>
                  <a:gd name="T116" fmla="*/ 20 w 20"/>
                  <a:gd name="T117" fmla="*/ 9 h 11"/>
                  <a:gd name="T118" fmla="*/ 20 w 20"/>
                  <a:gd name="T119" fmla="*/ 9 h 11"/>
                  <a:gd name="T120" fmla="*/ 19 w 20"/>
                  <a:gd name="T12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0" h="11">
                    <a:moveTo>
                      <a:pt x="19" y="5"/>
                    </a:moveTo>
                    <a:cubicBezTo>
                      <a:pt x="19" y="4"/>
                      <a:pt x="18" y="4"/>
                      <a:pt x="18" y="3"/>
                    </a:cubicBezTo>
                    <a:cubicBezTo>
                      <a:pt x="17" y="2"/>
                      <a:pt x="16" y="1"/>
                      <a:pt x="15" y="1"/>
                    </a:cubicBezTo>
                    <a:cubicBezTo>
                      <a:pt x="14" y="1"/>
                      <a:pt x="13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6" y="1"/>
                      <a:pt x="5" y="1"/>
                    </a:cubicBezTo>
                    <a:cubicBezTo>
                      <a:pt x="4" y="1"/>
                      <a:pt x="3" y="2"/>
                      <a:pt x="2" y="3"/>
                    </a:cubicBezTo>
                    <a:cubicBezTo>
                      <a:pt x="2" y="4"/>
                      <a:pt x="1" y="4"/>
                      <a:pt x="1" y="5"/>
                    </a:cubicBezTo>
                    <a:cubicBezTo>
                      <a:pt x="0" y="6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7"/>
                      <a:pt x="2" y="6"/>
                    </a:cubicBezTo>
                    <a:cubicBezTo>
                      <a:pt x="2" y="5"/>
                      <a:pt x="3" y="4"/>
                      <a:pt x="3" y="4"/>
                    </a:cubicBezTo>
                    <a:cubicBezTo>
                      <a:pt x="4" y="3"/>
                      <a:pt x="5" y="2"/>
                      <a:pt x="6" y="2"/>
                    </a:cubicBezTo>
                    <a:cubicBezTo>
                      <a:pt x="6" y="2"/>
                      <a:pt x="7" y="2"/>
                      <a:pt x="8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3" y="2"/>
                      <a:pt x="14" y="2"/>
                      <a:pt x="14" y="2"/>
                    </a:cubicBezTo>
                    <a:cubicBezTo>
                      <a:pt x="15" y="2"/>
                      <a:pt x="16" y="3"/>
                      <a:pt x="17" y="4"/>
                    </a:cubicBezTo>
                    <a:cubicBezTo>
                      <a:pt x="17" y="4"/>
                      <a:pt x="18" y="5"/>
                      <a:pt x="18" y="6"/>
                    </a:cubicBezTo>
                    <a:cubicBezTo>
                      <a:pt x="19" y="7"/>
                      <a:pt x="19" y="8"/>
                      <a:pt x="19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20" y="6"/>
                      <a:pt x="19" y="5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88"/>
              <p:cNvSpPr>
                <a:spLocks/>
              </p:cNvSpPr>
              <p:nvPr/>
            </p:nvSpPr>
            <p:spPr bwMode="auto">
              <a:xfrm>
                <a:off x="5689761" y="2733252"/>
                <a:ext cx="473075" cy="258762"/>
              </a:xfrm>
              <a:custGeom>
                <a:avLst/>
                <a:gdLst>
                  <a:gd name="T0" fmla="*/ 298 w 298"/>
                  <a:gd name="T1" fmla="*/ 149 h 163"/>
                  <a:gd name="T2" fmla="*/ 21 w 298"/>
                  <a:gd name="T3" fmla="*/ 149 h 163"/>
                  <a:gd name="T4" fmla="*/ 21 w 298"/>
                  <a:gd name="T5" fmla="*/ 0 h 163"/>
                  <a:gd name="T6" fmla="*/ 0 w 298"/>
                  <a:gd name="T7" fmla="*/ 0 h 163"/>
                  <a:gd name="T8" fmla="*/ 0 w 298"/>
                  <a:gd name="T9" fmla="*/ 163 h 163"/>
                  <a:gd name="T10" fmla="*/ 298 w 298"/>
                  <a:gd name="T11" fmla="*/ 163 h 163"/>
                  <a:gd name="T12" fmla="*/ 298 w 298"/>
                  <a:gd name="T13" fmla="*/ 149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8" h="163">
                    <a:moveTo>
                      <a:pt x="298" y="149"/>
                    </a:moveTo>
                    <a:lnTo>
                      <a:pt x="21" y="149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163"/>
                    </a:lnTo>
                    <a:lnTo>
                      <a:pt x="298" y="163"/>
                    </a:lnTo>
                    <a:lnTo>
                      <a:pt x="298" y="149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89"/>
              <p:cNvSpPr>
                <a:spLocks/>
              </p:cNvSpPr>
              <p:nvPr/>
            </p:nvSpPr>
            <p:spPr bwMode="auto">
              <a:xfrm>
                <a:off x="5746911" y="2711027"/>
                <a:ext cx="336550" cy="190500"/>
              </a:xfrm>
              <a:custGeom>
                <a:avLst/>
                <a:gdLst>
                  <a:gd name="T0" fmla="*/ 184 w 212"/>
                  <a:gd name="T1" fmla="*/ 0 h 120"/>
                  <a:gd name="T2" fmla="*/ 163 w 212"/>
                  <a:gd name="T3" fmla="*/ 7 h 120"/>
                  <a:gd name="T4" fmla="*/ 170 w 212"/>
                  <a:gd name="T5" fmla="*/ 21 h 120"/>
                  <a:gd name="T6" fmla="*/ 120 w 212"/>
                  <a:gd name="T7" fmla="*/ 64 h 120"/>
                  <a:gd name="T8" fmla="*/ 78 w 212"/>
                  <a:gd name="T9" fmla="*/ 35 h 120"/>
                  <a:gd name="T10" fmla="*/ 0 w 212"/>
                  <a:gd name="T11" fmla="*/ 113 h 120"/>
                  <a:gd name="T12" fmla="*/ 14 w 212"/>
                  <a:gd name="T13" fmla="*/ 120 h 120"/>
                  <a:gd name="T14" fmla="*/ 78 w 212"/>
                  <a:gd name="T15" fmla="*/ 57 h 120"/>
                  <a:gd name="T16" fmla="*/ 120 w 212"/>
                  <a:gd name="T17" fmla="*/ 78 h 120"/>
                  <a:gd name="T18" fmla="*/ 184 w 212"/>
                  <a:gd name="T19" fmla="*/ 35 h 120"/>
                  <a:gd name="T20" fmla="*/ 191 w 212"/>
                  <a:gd name="T21" fmla="*/ 49 h 120"/>
                  <a:gd name="T22" fmla="*/ 205 w 212"/>
                  <a:gd name="T23" fmla="*/ 21 h 120"/>
                  <a:gd name="T24" fmla="*/ 212 w 212"/>
                  <a:gd name="T25" fmla="*/ 0 h 120"/>
                  <a:gd name="T26" fmla="*/ 184 w 212"/>
                  <a:gd name="T27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2" h="120">
                    <a:moveTo>
                      <a:pt x="184" y="0"/>
                    </a:moveTo>
                    <a:lnTo>
                      <a:pt x="163" y="7"/>
                    </a:lnTo>
                    <a:lnTo>
                      <a:pt x="170" y="21"/>
                    </a:lnTo>
                    <a:lnTo>
                      <a:pt x="120" y="64"/>
                    </a:lnTo>
                    <a:lnTo>
                      <a:pt x="78" y="35"/>
                    </a:lnTo>
                    <a:lnTo>
                      <a:pt x="0" y="113"/>
                    </a:lnTo>
                    <a:lnTo>
                      <a:pt x="14" y="120"/>
                    </a:lnTo>
                    <a:lnTo>
                      <a:pt x="78" y="57"/>
                    </a:lnTo>
                    <a:lnTo>
                      <a:pt x="120" y="78"/>
                    </a:lnTo>
                    <a:lnTo>
                      <a:pt x="184" y="35"/>
                    </a:lnTo>
                    <a:lnTo>
                      <a:pt x="191" y="49"/>
                    </a:lnTo>
                    <a:lnTo>
                      <a:pt x="205" y="21"/>
                    </a:lnTo>
                    <a:lnTo>
                      <a:pt x="212" y="0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Rectangle 90"/>
              <p:cNvSpPr>
                <a:spLocks noChangeArrowheads="1"/>
              </p:cNvSpPr>
              <p:nvPr/>
            </p:nvSpPr>
            <p:spPr bwMode="auto">
              <a:xfrm>
                <a:off x="5780249" y="2901527"/>
                <a:ext cx="44450" cy="57150"/>
              </a:xfrm>
              <a:prstGeom prst="rect">
                <a:avLst/>
              </a:pr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Rectangle 91"/>
              <p:cNvSpPr>
                <a:spLocks noChangeArrowheads="1"/>
              </p:cNvSpPr>
              <p:nvPr/>
            </p:nvSpPr>
            <p:spPr bwMode="auto">
              <a:xfrm>
                <a:off x="5723099" y="2914227"/>
                <a:ext cx="46038" cy="44450"/>
              </a:xfrm>
              <a:prstGeom prst="rect">
                <a:avLst/>
              </a:pr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Rectangle 92"/>
              <p:cNvSpPr>
                <a:spLocks noChangeArrowheads="1"/>
              </p:cNvSpPr>
              <p:nvPr/>
            </p:nvSpPr>
            <p:spPr bwMode="auto">
              <a:xfrm>
                <a:off x="5835811" y="2857077"/>
                <a:ext cx="46038" cy="101600"/>
              </a:xfrm>
              <a:prstGeom prst="rect">
                <a:avLst/>
              </a:pr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Rectangle 93"/>
              <p:cNvSpPr>
                <a:spLocks noChangeArrowheads="1"/>
              </p:cNvSpPr>
              <p:nvPr/>
            </p:nvSpPr>
            <p:spPr bwMode="auto">
              <a:xfrm>
                <a:off x="5892961" y="2868189"/>
                <a:ext cx="55563" cy="90487"/>
              </a:xfrm>
              <a:prstGeom prst="rect">
                <a:avLst/>
              </a:pr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Rectangle 94"/>
              <p:cNvSpPr>
                <a:spLocks noChangeArrowheads="1"/>
              </p:cNvSpPr>
              <p:nvPr/>
            </p:nvSpPr>
            <p:spPr bwMode="auto">
              <a:xfrm>
                <a:off x="5948524" y="2845964"/>
                <a:ext cx="57150" cy="112712"/>
              </a:xfrm>
              <a:prstGeom prst="rect">
                <a:avLst/>
              </a:pr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Rectangle 95"/>
              <p:cNvSpPr>
                <a:spLocks noChangeArrowheads="1"/>
              </p:cNvSpPr>
              <p:nvPr/>
            </p:nvSpPr>
            <p:spPr bwMode="auto">
              <a:xfrm>
                <a:off x="6005674" y="2812627"/>
                <a:ext cx="55563" cy="146050"/>
              </a:xfrm>
              <a:prstGeom prst="rect">
                <a:avLst/>
              </a:pr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Rectangle 96"/>
              <p:cNvSpPr>
                <a:spLocks noChangeArrowheads="1"/>
              </p:cNvSpPr>
              <p:nvPr/>
            </p:nvSpPr>
            <p:spPr bwMode="auto">
              <a:xfrm>
                <a:off x="6061236" y="2788814"/>
                <a:ext cx="57150" cy="169862"/>
              </a:xfrm>
              <a:prstGeom prst="rect">
                <a:avLst/>
              </a:pr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9" name="Freeform 97"/>
              <p:cNvSpPr>
                <a:spLocks noEditPoints="1"/>
              </p:cNvSpPr>
              <p:nvPr/>
            </p:nvSpPr>
            <p:spPr bwMode="auto">
              <a:xfrm>
                <a:off x="5769136" y="421852"/>
                <a:ext cx="303213" cy="404812"/>
              </a:xfrm>
              <a:custGeom>
                <a:avLst/>
                <a:gdLst>
                  <a:gd name="T0" fmla="*/ 26 w 27"/>
                  <a:gd name="T1" fmla="*/ 18 h 36"/>
                  <a:gd name="T2" fmla="*/ 17 w 27"/>
                  <a:gd name="T3" fmla="*/ 6 h 36"/>
                  <a:gd name="T4" fmla="*/ 17 w 27"/>
                  <a:gd name="T5" fmla="*/ 5 h 36"/>
                  <a:gd name="T6" fmla="*/ 18 w 27"/>
                  <a:gd name="T7" fmla="*/ 3 h 36"/>
                  <a:gd name="T8" fmla="*/ 19 w 27"/>
                  <a:gd name="T9" fmla="*/ 2 h 36"/>
                  <a:gd name="T10" fmla="*/ 19 w 27"/>
                  <a:gd name="T11" fmla="*/ 1 h 36"/>
                  <a:gd name="T12" fmla="*/ 19 w 27"/>
                  <a:gd name="T13" fmla="*/ 1 h 36"/>
                  <a:gd name="T14" fmla="*/ 17 w 27"/>
                  <a:gd name="T15" fmla="*/ 1 h 36"/>
                  <a:gd name="T16" fmla="*/ 9 w 27"/>
                  <a:gd name="T17" fmla="*/ 1 h 36"/>
                  <a:gd name="T18" fmla="*/ 9 w 27"/>
                  <a:gd name="T19" fmla="*/ 3 h 36"/>
                  <a:gd name="T20" fmla="*/ 11 w 27"/>
                  <a:gd name="T21" fmla="*/ 5 h 36"/>
                  <a:gd name="T22" fmla="*/ 11 w 27"/>
                  <a:gd name="T23" fmla="*/ 6 h 36"/>
                  <a:gd name="T24" fmla="*/ 0 w 27"/>
                  <a:gd name="T25" fmla="*/ 27 h 36"/>
                  <a:gd name="T26" fmla="*/ 14 w 27"/>
                  <a:gd name="T27" fmla="*/ 36 h 36"/>
                  <a:gd name="T28" fmla="*/ 26 w 27"/>
                  <a:gd name="T29" fmla="*/ 32 h 36"/>
                  <a:gd name="T30" fmla="*/ 27 w 27"/>
                  <a:gd name="T31" fmla="*/ 27 h 36"/>
                  <a:gd name="T32" fmla="*/ 10 w 27"/>
                  <a:gd name="T33" fmla="*/ 2 h 36"/>
                  <a:gd name="T34" fmla="*/ 9 w 27"/>
                  <a:gd name="T35" fmla="*/ 2 h 36"/>
                  <a:gd name="T36" fmla="*/ 17 w 27"/>
                  <a:gd name="T37" fmla="*/ 2 h 36"/>
                  <a:gd name="T38" fmla="*/ 17 w 27"/>
                  <a:gd name="T39" fmla="*/ 3 h 36"/>
                  <a:gd name="T40" fmla="*/ 12 w 27"/>
                  <a:gd name="T41" fmla="*/ 4 h 36"/>
                  <a:gd name="T42" fmla="*/ 17 w 27"/>
                  <a:gd name="T43" fmla="*/ 5 h 36"/>
                  <a:gd name="T44" fmla="*/ 17 w 27"/>
                  <a:gd name="T45" fmla="*/ 6 h 36"/>
                  <a:gd name="T46" fmla="*/ 12 w 27"/>
                  <a:gd name="T47" fmla="*/ 6 h 36"/>
                  <a:gd name="T48" fmla="*/ 11 w 27"/>
                  <a:gd name="T49" fmla="*/ 6 h 36"/>
                  <a:gd name="T50" fmla="*/ 11 w 27"/>
                  <a:gd name="T51" fmla="*/ 5 h 36"/>
                  <a:gd name="T52" fmla="*/ 12 w 27"/>
                  <a:gd name="T53" fmla="*/ 5 h 36"/>
                  <a:gd name="T54" fmla="*/ 17 w 27"/>
                  <a:gd name="T55" fmla="*/ 5 h 36"/>
                  <a:gd name="T56" fmla="*/ 26 w 27"/>
                  <a:gd name="T57" fmla="*/ 32 h 36"/>
                  <a:gd name="T58" fmla="*/ 2 w 27"/>
                  <a:gd name="T59" fmla="*/ 32 h 36"/>
                  <a:gd name="T60" fmla="*/ 2 w 27"/>
                  <a:gd name="T61" fmla="*/ 18 h 36"/>
                  <a:gd name="T62" fmla="*/ 2 w 27"/>
                  <a:gd name="T63" fmla="*/ 18 h 36"/>
                  <a:gd name="T64" fmla="*/ 17 w 27"/>
                  <a:gd name="T65" fmla="*/ 7 h 36"/>
                  <a:gd name="T66" fmla="*/ 25 w 27"/>
                  <a:gd name="T67" fmla="*/ 18 h 36"/>
                  <a:gd name="T68" fmla="*/ 26 w 27"/>
                  <a:gd name="T69" fmla="*/ 21 h 36"/>
                  <a:gd name="T70" fmla="*/ 26 w 27"/>
                  <a:gd name="T71" fmla="*/ 32 h 36"/>
                  <a:gd name="T72" fmla="*/ 14 w 27"/>
                  <a:gd name="T73" fmla="*/ 14 h 36"/>
                  <a:gd name="T74" fmla="*/ 17 w 27"/>
                  <a:gd name="T75" fmla="*/ 17 h 36"/>
                  <a:gd name="T76" fmla="*/ 18 w 27"/>
                  <a:gd name="T77" fmla="*/ 18 h 36"/>
                  <a:gd name="T78" fmla="*/ 18 w 27"/>
                  <a:gd name="T79" fmla="*/ 14 h 36"/>
                  <a:gd name="T80" fmla="*/ 14 w 27"/>
                  <a:gd name="T81" fmla="*/ 11 h 36"/>
                  <a:gd name="T82" fmla="*/ 13 w 27"/>
                  <a:gd name="T83" fmla="*/ 12 h 36"/>
                  <a:gd name="T84" fmla="*/ 10 w 27"/>
                  <a:gd name="T85" fmla="*/ 14 h 36"/>
                  <a:gd name="T86" fmla="*/ 10 w 27"/>
                  <a:gd name="T87" fmla="*/ 19 h 36"/>
                  <a:gd name="T88" fmla="*/ 13 w 27"/>
                  <a:gd name="T89" fmla="*/ 27 h 36"/>
                  <a:gd name="T90" fmla="*/ 10 w 27"/>
                  <a:gd name="T91" fmla="*/ 23 h 36"/>
                  <a:gd name="T92" fmla="*/ 9 w 27"/>
                  <a:gd name="T93" fmla="*/ 27 h 36"/>
                  <a:gd name="T94" fmla="*/ 13 w 27"/>
                  <a:gd name="T95" fmla="*/ 29 h 36"/>
                  <a:gd name="T96" fmla="*/ 14 w 27"/>
                  <a:gd name="T97" fmla="*/ 30 h 36"/>
                  <a:gd name="T98" fmla="*/ 18 w 27"/>
                  <a:gd name="T99" fmla="*/ 28 h 36"/>
                  <a:gd name="T100" fmla="*/ 18 w 27"/>
                  <a:gd name="T101" fmla="*/ 22 h 36"/>
                  <a:gd name="T102" fmla="*/ 13 w 27"/>
                  <a:gd name="T103" fmla="*/ 18 h 36"/>
                  <a:gd name="T104" fmla="*/ 12 w 27"/>
                  <a:gd name="T105" fmla="*/ 14 h 36"/>
                  <a:gd name="T106" fmla="*/ 13 w 27"/>
                  <a:gd name="T107" fmla="*/ 18 h 36"/>
                  <a:gd name="T108" fmla="*/ 14 w 27"/>
                  <a:gd name="T109" fmla="*/ 27 h 36"/>
                  <a:gd name="T110" fmla="*/ 16 w 27"/>
                  <a:gd name="T111" fmla="*/ 24 h 36"/>
                  <a:gd name="T112" fmla="*/ 16 w 27"/>
                  <a:gd name="T113" fmla="*/ 2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7" h="36">
                    <a:moveTo>
                      <a:pt x="27" y="27"/>
                    </a:moveTo>
                    <a:cubicBezTo>
                      <a:pt x="27" y="23"/>
                      <a:pt x="26" y="18"/>
                      <a:pt x="26" y="18"/>
                    </a:cubicBezTo>
                    <a:cubicBezTo>
                      <a:pt x="26" y="12"/>
                      <a:pt x="22" y="8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4"/>
                      <a:pt x="17" y="4"/>
                      <a:pt x="18" y="3"/>
                    </a:cubicBezTo>
                    <a:cubicBezTo>
                      <a:pt x="18" y="3"/>
                      <a:pt x="19" y="3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9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8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5" y="1"/>
                      <a:pt x="12" y="0"/>
                      <a:pt x="11" y="0"/>
                    </a:cubicBezTo>
                    <a:cubicBezTo>
                      <a:pt x="10" y="0"/>
                      <a:pt x="9" y="1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3"/>
                    </a:cubicBezTo>
                    <a:cubicBezTo>
                      <a:pt x="10" y="4"/>
                      <a:pt x="11" y="4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6" y="8"/>
                      <a:pt x="2" y="12"/>
                      <a:pt x="2" y="18"/>
                    </a:cubicBezTo>
                    <a:cubicBezTo>
                      <a:pt x="1" y="18"/>
                      <a:pt x="0" y="23"/>
                      <a:pt x="0" y="27"/>
                    </a:cubicBezTo>
                    <a:cubicBezTo>
                      <a:pt x="0" y="29"/>
                      <a:pt x="1" y="31"/>
                      <a:pt x="2" y="33"/>
                    </a:cubicBezTo>
                    <a:cubicBezTo>
                      <a:pt x="4" y="35"/>
                      <a:pt x="9" y="36"/>
                      <a:pt x="14" y="36"/>
                    </a:cubicBezTo>
                    <a:cubicBezTo>
                      <a:pt x="19" y="36"/>
                      <a:pt x="24" y="35"/>
                      <a:pt x="26" y="33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7" y="31"/>
                      <a:pt x="27" y="29"/>
                      <a:pt x="27" y="27"/>
                    </a:cubicBezTo>
                    <a:close/>
                    <a:moveTo>
                      <a:pt x="11" y="3"/>
                    </a:moveTo>
                    <a:cubicBezTo>
                      <a:pt x="10" y="3"/>
                      <a:pt x="10" y="3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0" y="1"/>
                      <a:pt x="10" y="1"/>
                      <a:pt x="11" y="1"/>
                    </a:cubicBezTo>
                    <a:cubicBezTo>
                      <a:pt x="12" y="1"/>
                      <a:pt x="15" y="2"/>
                      <a:pt x="17" y="2"/>
                    </a:cubicBezTo>
                    <a:cubicBezTo>
                      <a:pt x="17" y="2"/>
                      <a:pt x="17" y="2"/>
                      <a:pt x="18" y="2"/>
                    </a:cubicBezTo>
                    <a:cubicBezTo>
                      <a:pt x="17" y="2"/>
                      <a:pt x="17" y="3"/>
                      <a:pt x="17" y="3"/>
                    </a:cubicBezTo>
                    <a:cubicBezTo>
                      <a:pt x="17" y="3"/>
                      <a:pt x="16" y="4"/>
                      <a:pt x="16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4"/>
                      <a:pt x="11" y="4"/>
                      <a:pt x="11" y="3"/>
                    </a:cubicBezTo>
                    <a:close/>
                    <a:moveTo>
                      <a:pt x="17" y="5"/>
                    </a:move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6" y="6"/>
                      <a:pt x="16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2" y="5"/>
                      <a:pt x="12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lose/>
                    <a:moveTo>
                      <a:pt x="26" y="32"/>
                    </a:moveTo>
                    <a:cubicBezTo>
                      <a:pt x="24" y="34"/>
                      <a:pt x="19" y="35"/>
                      <a:pt x="14" y="35"/>
                    </a:cubicBezTo>
                    <a:cubicBezTo>
                      <a:pt x="9" y="35"/>
                      <a:pt x="4" y="34"/>
                      <a:pt x="2" y="32"/>
                    </a:cubicBezTo>
                    <a:cubicBezTo>
                      <a:pt x="2" y="31"/>
                      <a:pt x="1" y="29"/>
                      <a:pt x="1" y="27"/>
                    </a:cubicBezTo>
                    <a:cubicBezTo>
                      <a:pt x="1" y="23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3"/>
                      <a:pt x="6" y="9"/>
                      <a:pt x="11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22" y="9"/>
                      <a:pt x="25" y="13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8"/>
                      <a:pt x="26" y="19"/>
                      <a:pt x="26" y="21"/>
                    </a:cubicBezTo>
                    <a:cubicBezTo>
                      <a:pt x="26" y="23"/>
                      <a:pt x="27" y="25"/>
                      <a:pt x="27" y="27"/>
                    </a:cubicBezTo>
                    <a:cubicBezTo>
                      <a:pt x="27" y="29"/>
                      <a:pt x="26" y="31"/>
                      <a:pt x="26" y="32"/>
                    </a:cubicBezTo>
                    <a:close/>
                    <a:moveTo>
                      <a:pt x="14" y="19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4"/>
                      <a:pt x="16" y="14"/>
                      <a:pt x="16" y="15"/>
                    </a:cubicBezTo>
                    <a:cubicBezTo>
                      <a:pt x="17" y="15"/>
                      <a:pt x="17" y="16"/>
                      <a:pt x="17" y="17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7" y="13"/>
                      <a:pt x="16" y="13"/>
                      <a:pt x="14" y="13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2" y="13"/>
                      <a:pt x="11" y="13"/>
                      <a:pt x="10" y="14"/>
                    </a:cubicBezTo>
                    <a:cubicBezTo>
                      <a:pt x="9" y="15"/>
                      <a:pt x="9" y="16"/>
                      <a:pt x="9" y="17"/>
                    </a:cubicBezTo>
                    <a:cubicBezTo>
                      <a:pt x="9" y="18"/>
                      <a:pt x="9" y="19"/>
                      <a:pt x="10" y="19"/>
                    </a:cubicBezTo>
                    <a:cubicBezTo>
                      <a:pt x="10" y="20"/>
                      <a:pt x="12" y="21"/>
                      <a:pt x="13" y="22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1" y="27"/>
                      <a:pt x="11" y="26"/>
                      <a:pt x="10" y="24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10" y="28"/>
                      <a:pt x="11" y="29"/>
                      <a:pt x="13" y="29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6" y="29"/>
                      <a:pt x="17" y="28"/>
                      <a:pt x="18" y="28"/>
                    </a:cubicBezTo>
                    <a:cubicBezTo>
                      <a:pt x="19" y="27"/>
                      <a:pt x="19" y="26"/>
                      <a:pt x="19" y="25"/>
                    </a:cubicBezTo>
                    <a:cubicBezTo>
                      <a:pt x="19" y="24"/>
                      <a:pt x="19" y="23"/>
                      <a:pt x="18" y="22"/>
                    </a:cubicBezTo>
                    <a:cubicBezTo>
                      <a:pt x="18" y="21"/>
                      <a:pt x="16" y="20"/>
                      <a:pt x="14" y="19"/>
                    </a:cubicBezTo>
                    <a:close/>
                    <a:moveTo>
                      <a:pt x="13" y="18"/>
                    </a:moveTo>
                    <a:cubicBezTo>
                      <a:pt x="12" y="17"/>
                      <a:pt x="11" y="16"/>
                      <a:pt x="11" y="15"/>
                    </a:cubicBezTo>
                    <a:cubicBezTo>
                      <a:pt x="11" y="15"/>
                      <a:pt x="12" y="15"/>
                      <a:pt x="12" y="14"/>
                    </a:cubicBezTo>
                    <a:cubicBezTo>
                      <a:pt x="12" y="14"/>
                      <a:pt x="13" y="14"/>
                      <a:pt x="13" y="14"/>
                    </a:cubicBezTo>
                    <a:lnTo>
                      <a:pt x="13" y="18"/>
                    </a:lnTo>
                    <a:close/>
                    <a:moveTo>
                      <a:pt x="16" y="27"/>
                    </a:moveTo>
                    <a:cubicBezTo>
                      <a:pt x="15" y="27"/>
                      <a:pt x="15" y="27"/>
                      <a:pt x="14" y="27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5" y="23"/>
                      <a:pt x="16" y="24"/>
                      <a:pt x="16" y="24"/>
                    </a:cubicBezTo>
                    <a:cubicBezTo>
                      <a:pt x="16" y="25"/>
                      <a:pt x="17" y="25"/>
                      <a:pt x="17" y="26"/>
                    </a:cubicBezTo>
                    <a:cubicBezTo>
                      <a:pt x="16" y="26"/>
                      <a:pt x="16" y="27"/>
                      <a:pt x="16" y="27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0" name="Freeform 98"/>
              <p:cNvSpPr>
                <a:spLocks noEditPoints="1"/>
              </p:cNvSpPr>
              <p:nvPr/>
            </p:nvSpPr>
            <p:spPr bwMode="auto">
              <a:xfrm>
                <a:off x="5881849" y="1537864"/>
                <a:ext cx="247650" cy="338137"/>
              </a:xfrm>
              <a:custGeom>
                <a:avLst/>
                <a:gdLst>
                  <a:gd name="T0" fmla="*/ 22 w 22"/>
                  <a:gd name="T1" fmla="*/ 10 h 30"/>
                  <a:gd name="T2" fmla="*/ 21 w 22"/>
                  <a:gd name="T3" fmla="*/ 8 h 30"/>
                  <a:gd name="T4" fmla="*/ 14 w 22"/>
                  <a:gd name="T5" fmla="*/ 1 h 30"/>
                  <a:gd name="T6" fmla="*/ 13 w 22"/>
                  <a:gd name="T7" fmla="*/ 1 h 30"/>
                  <a:gd name="T8" fmla="*/ 12 w 22"/>
                  <a:gd name="T9" fmla="*/ 1 h 30"/>
                  <a:gd name="T10" fmla="*/ 12 w 22"/>
                  <a:gd name="T11" fmla="*/ 0 h 30"/>
                  <a:gd name="T12" fmla="*/ 3 w 22"/>
                  <a:gd name="T13" fmla="*/ 0 h 30"/>
                  <a:gd name="T14" fmla="*/ 0 w 22"/>
                  <a:gd name="T15" fmla="*/ 4 h 30"/>
                  <a:gd name="T16" fmla="*/ 0 w 22"/>
                  <a:gd name="T17" fmla="*/ 13 h 30"/>
                  <a:gd name="T18" fmla="*/ 1 w 22"/>
                  <a:gd name="T19" fmla="*/ 11 h 30"/>
                  <a:gd name="T20" fmla="*/ 2 w 22"/>
                  <a:gd name="T21" fmla="*/ 11 h 30"/>
                  <a:gd name="T22" fmla="*/ 2 w 22"/>
                  <a:gd name="T23" fmla="*/ 4 h 30"/>
                  <a:gd name="T24" fmla="*/ 3 w 22"/>
                  <a:gd name="T25" fmla="*/ 3 h 30"/>
                  <a:gd name="T26" fmla="*/ 11 w 22"/>
                  <a:gd name="T27" fmla="*/ 3 h 30"/>
                  <a:gd name="T28" fmla="*/ 11 w 22"/>
                  <a:gd name="T29" fmla="*/ 7 h 30"/>
                  <a:gd name="T30" fmla="*/ 15 w 22"/>
                  <a:gd name="T31" fmla="*/ 11 h 30"/>
                  <a:gd name="T32" fmla="*/ 19 w 22"/>
                  <a:gd name="T33" fmla="*/ 11 h 30"/>
                  <a:gd name="T34" fmla="*/ 19 w 22"/>
                  <a:gd name="T35" fmla="*/ 27 h 30"/>
                  <a:gd name="T36" fmla="*/ 18 w 22"/>
                  <a:gd name="T37" fmla="*/ 28 h 30"/>
                  <a:gd name="T38" fmla="*/ 3 w 22"/>
                  <a:gd name="T39" fmla="*/ 28 h 30"/>
                  <a:gd name="T40" fmla="*/ 2 w 22"/>
                  <a:gd name="T41" fmla="*/ 27 h 30"/>
                  <a:gd name="T42" fmla="*/ 2 w 22"/>
                  <a:gd name="T43" fmla="*/ 25 h 30"/>
                  <a:gd name="T44" fmla="*/ 1 w 22"/>
                  <a:gd name="T45" fmla="*/ 26 h 30"/>
                  <a:gd name="T46" fmla="*/ 0 w 22"/>
                  <a:gd name="T47" fmla="*/ 27 h 30"/>
                  <a:gd name="T48" fmla="*/ 3 w 22"/>
                  <a:gd name="T49" fmla="*/ 30 h 30"/>
                  <a:gd name="T50" fmla="*/ 18 w 22"/>
                  <a:gd name="T51" fmla="*/ 30 h 30"/>
                  <a:gd name="T52" fmla="*/ 22 w 22"/>
                  <a:gd name="T53" fmla="*/ 27 h 30"/>
                  <a:gd name="T54" fmla="*/ 22 w 22"/>
                  <a:gd name="T55" fmla="*/ 10 h 30"/>
                  <a:gd name="T56" fmla="*/ 13 w 22"/>
                  <a:gd name="T57" fmla="*/ 7 h 30"/>
                  <a:gd name="T58" fmla="*/ 13 w 22"/>
                  <a:gd name="T59" fmla="*/ 5 h 30"/>
                  <a:gd name="T60" fmla="*/ 13 w 22"/>
                  <a:gd name="T61" fmla="*/ 4 h 30"/>
                  <a:gd name="T62" fmla="*/ 18 w 22"/>
                  <a:gd name="T63" fmla="*/ 9 h 30"/>
                  <a:gd name="T64" fmla="*/ 17 w 22"/>
                  <a:gd name="T65" fmla="*/ 9 h 30"/>
                  <a:gd name="T66" fmla="*/ 15 w 22"/>
                  <a:gd name="T67" fmla="*/ 9 h 30"/>
                  <a:gd name="T68" fmla="*/ 13 w 22"/>
                  <a:gd name="T69" fmla="*/ 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2" h="30">
                    <a:moveTo>
                      <a:pt x="22" y="10"/>
                    </a:moveTo>
                    <a:cubicBezTo>
                      <a:pt x="21" y="9"/>
                      <a:pt x="21" y="8"/>
                      <a:pt x="21" y="8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0" y="12"/>
                      <a:pt x="1" y="11"/>
                    </a:cubicBezTo>
                    <a:cubicBezTo>
                      <a:pt x="1" y="11"/>
                      <a:pt x="1" y="11"/>
                      <a:pt x="2" y="11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13" y="11"/>
                      <a:pt x="15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27"/>
                      <a:pt x="19" y="28"/>
                      <a:pt x="18" y="28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2" y="28"/>
                      <a:pt x="2" y="27"/>
                      <a:pt x="2" y="27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9"/>
                      <a:pt x="1" y="30"/>
                      <a:pt x="3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20" y="30"/>
                      <a:pt x="22" y="28"/>
                      <a:pt x="22" y="27"/>
                    </a:cubicBezTo>
                    <a:cubicBezTo>
                      <a:pt x="22" y="10"/>
                      <a:pt x="22" y="10"/>
                      <a:pt x="22" y="10"/>
                    </a:cubicBezTo>
                    <a:close/>
                    <a:moveTo>
                      <a:pt x="13" y="7"/>
                    </a:moveTo>
                    <a:cubicBezTo>
                      <a:pt x="13" y="5"/>
                      <a:pt x="13" y="5"/>
                      <a:pt x="13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4" y="9"/>
                      <a:pt x="13" y="8"/>
                      <a:pt x="13" y="7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1" name="Freeform 99"/>
              <p:cNvSpPr>
                <a:spLocks/>
              </p:cNvSpPr>
              <p:nvPr/>
            </p:nvSpPr>
            <p:spPr bwMode="auto">
              <a:xfrm>
                <a:off x="6050124" y="1729952"/>
                <a:ext cx="46038" cy="22225"/>
              </a:xfrm>
              <a:custGeom>
                <a:avLst/>
                <a:gdLst>
                  <a:gd name="T0" fmla="*/ 0 w 4"/>
                  <a:gd name="T1" fmla="*/ 1 h 2"/>
                  <a:gd name="T2" fmla="*/ 0 w 4"/>
                  <a:gd name="T3" fmla="*/ 2 h 2"/>
                  <a:gd name="T4" fmla="*/ 3 w 4"/>
                  <a:gd name="T5" fmla="*/ 2 h 2"/>
                  <a:gd name="T6" fmla="*/ 4 w 4"/>
                  <a:gd name="T7" fmla="*/ 1 h 2"/>
                  <a:gd name="T8" fmla="*/ 3 w 4"/>
                  <a:gd name="T9" fmla="*/ 0 h 2"/>
                  <a:gd name="T10" fmla="*/ 0 w 4"/>
                  <a:gd name="T11" fmla="*/ 0 h 2"/>
                  <a:gd name="T12" fmla="*/ 0 w 4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2">
                    <a:moveTo>
                      <a:pt x="0" y="1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2" name="Freeform 100"/>
              <p:cNvSpPr>
                <a:spLocks/>
              </p:cNvSpPr>
              <p:nvPr/>
            </p:nvSpPr>
            <p:spPr bwMode="auto">
              <a:xfrm>
                <a:off x="6027899" y="1785514"/>
                <a:ext cx="68263" cy="22225"/>
              </a:xfrm>
              <a:custGeom>
                <a:avLst/>
                <a:gdLst>
                  <a:gd name="T0" fmla="*/ 5 w 6"/>
                  <a:gd name="T1" fmla="*/ 2 h 2"/>
                  <a:gd name="T2" fmla="*/ 6 w 6"/>
                  <a:gd name="T3" fmla="*/ 1 h 2"/>
                  <a:gd name="T4" fmla="*/ 5 w 6"/>
                  <a:gd name="T5" fmla="*/ 0 h 2"/>
                  <a:gd name="T6" fmla="*/ 1 w 6"/>
                  <a:gd name="T7" fmla="*/ 0 h 2"/>
                  <a:gd name="T8" fmla="*/ 0 w 6"/>
                  <a:gd name="T9" fmla="*/ 2 h 2"/>
                  <a:gd name="T10" fmla="*/ 5 w 6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2">
                    <a:moveTo>
                      <a:pt x="5" y="2"/>
                    </a:moveTo>
                    <a:cubicBezTo>
                      <a:pt x="5" y="2"/>
                      <a:pt x="6" y="1"/>
                      <a:pt x="6" y="1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3" name="Freeform 101"/>
              <p:cNvSpPr>
                <a:spLocks noEditPoints="1"/>
              </p:cNvSpPr>
              <p:nvPr/>
            </p:nvSpPr>
            <p:spPr bwMode="auto">
              <a:xfrm>
                <a:off x="5723099" y="1650577"/>
                <a:ext cx="327025" cy="258762"/>
              </a:xfrm>
              <a:custGeom>
                <a:avLst/>
                <a:gdLst>
                  <a:gd name="T0" fmla="*/ 29 w 29"/>
                  <a:gd name="T1" fmla="*/ 7 h 23"/>
                  <a:gd name="T2" fmla="*/ 22 w 29"/>
                  <a:gd name="T3" fmla="*/ 0 h 23"/>
                  <a:gd name="T4" fmla="*/ 20 w 29"/>
                  <a:gd name="T5" fmla="*/ 0 h 23"/>
                  <a:gd name="T6" fmla="*/ 20 w 29"/>
                  <a:gd name="T7" fmla="*/ 0 h 23"/>
                  <a:gd name="T8" fmla="*/ 20 w 29"/>
                  <a:gd name="T9" fmla="*/ 0 h 23"/>
                  <a:gd name="T10" fmla="*/ 16 w 29"/>
                  <a:gd name="T11" fmla="*/ 1 h 23"/>
                  <a:gd name="T12" fmla="*/ 15 w 29"/>
                  <a:gd name="T13" fmla="*/ 2 h 23"/>
                  <a:gd name="T14" fmla="*/ 14 w 29"/>
                  <a:gd name="T15" fmla="*/ 3 h 23"/>
                  <a:gd name="T16" fmla="*/ 12 w 29"/>
                  <a:gd name="T17" fmla="*/ 6 h 23"/>
                  <a:gd name="T18" fmla="*/ 12 w 29"/>
                  <a:gd name="T19" fmla="*/ 8 h 23"/>
                  <a:gd name="T20" fmla="*/ 13 w 29"/>
                  <a:gd name="T21" fmla="*/ 10 h 23"/>
                  <a:gd name="T22" fmla="*/ 13 w 29"/>
                  <a:gd name="T23" fmla="*/ 10 h 23"/>
                  <a:gd name="T24" fmla="*/ 1 w 29"/>
                  <a:gd name="T25" fmla="*/ 18 h 23"/>
                  <a:gd name="T26" fmla="*/ 0 w 29"/>
                  <a:gd name="T27" fmla="*/ 20 h 23"/>
                  <a:gd name="T28" fmla="*/ 0 w 29"/>
                  <a:gd name="T29" fmla="*/ 20 h 23"/>
                  <a:gd name="T30" fmla="*/ 0 w 29"/>
                  <a:gd name="T31" fmla="*/ 20 h 23"/>
                  <a:gd name="T32" fmla="*/ 1 w 29"/>
                  <a:gd name="T33" fmla="*/ 22 h 23"/>
                  <a:gd name="T34" fmla="*/ 1 w 29"/>
                  <a:gd name="T35" fmla="*/ 22 h 23"/>
                  <a:gd name="T36" fmla="*/ 3 w 29"/>
                  <a:gd name="T37" fmla="*/ 23 h 23"/>
                  <a:gd name="T38" fmla="*/ 3 w 29"/>
                  <a:gd name="T39" fmla="*/ 23 h 23"/>
                  <a:gd name="T40" fmla="*/ 3 w 29"/>
                  <a:gd name="T41" fmla="*/ 23 h 23"/>
                  <a:gd name="T42" fmla="*/ 5 w 29"/>
                  <a:gd name="T43" fmla="*/ 23 h 23"/>
                  <a:gd name="T44" fmla="*/ 5 w 29"/>
                  <a:gd name="T45" fmla="*/ 22 h 23"/>
                  <a:gd name="T46" fmla="*/ 5 w 29"/>
                  <a:gd name="T47" fmla="*/ 22 h 23"/>
                  <a:gd name="T48" fmla="*/ 14 w 29"/>
                  <a:gd name="T49" fmla="*/ 16 h 23"/>
                  <a:gd name="T50" fmla="*/ 15 w 29"/>
                  <a:gd name="T51" fmla="*/ 15 h 23"/>
                  <a:gd name="T52" fmla="*/ 16 w 29"/>
                  <a:gd name="T53" fmla="*/ 15 h 23"/>
                  <a:gd name="T54" fmla="*/ 16 w 29"/>
                  <a:gd name="T55" fmla="*/ 15 h 23"/>
                  <a:gd name="T56" fmla="*/ 16 w 29"/>
                  <a:gd name="T57" fmla="*/ 15 h 23"/>
                  <a:gd name="T58" fmla="*/ 19 w 29"/>
                  <a:gd name="T59" fmla="*/ 16 h 23"/>
                  <a:gd name="T60" fmla="*/ 20 w 29"/>
                  <a:gd name="T61" fmla="*/ 16 h 23"/>
                  <a:gd name="T62" fmla="*/ 20 w 29"/>
                  <a:gd name="T63" fmla="*/ 16 h 23"/>
                  <a:gd name="T64" fmla="*/ 26 w 29"/>
                  <a:gd name="T65" fmla="*/ 14 h 23"/>
                  <a:gd name="T66" fmla="*/ 28 w 29"/>
                  <a:gd name="T67" fmla="*/ 12 h 23"/>
                  <a:gd name="T68" fmla="*/ 28 w 29"/>
                  <a:gd name="T69" fmla="*/ 10 h 23"/>
                  <a:gd name="T70" fmla="*/ 28 w 29"/>
                  <a:gd name="T71" fmla="*/ 10 h 23"/>
                  <a:gd name="T72" fmla="*/ 28 w 29"/>
                  <a:gd name="T73" fmla="*/ 9 h 23"/>
                  <a:gd name="T74" fmla="*/ 29 w 29"/>
                  <a:gd name="T75" fmla="*/ 8 h 23"/>
                  <a:gd name="T76" fmla="*/ 29 w 29"/>
                  <a:gd name="T77" fmla="*/ 8 h 23"/>
                  <a:gd name="T78" fmla="*/ 29 w 29"/>
                  <a:gd name="T79" fmla="*/ 7 h 23"/>
                  <a:gd name="T80" fmla="*/ 9 w 29"/>
                  <a:gd name="T81" fmla="*/ 18 h 23"/>
                  <a:gd name="T82" fmla="*/ 5 w 29"/>
                  <a:gd name="T83" fmla="*/ 21 h 23"/>
                  <a:gd name="T84" fmla="*/ 4 w 29"/>
                  <a:gd name="T85" fmla="*/ 22 h 23"/>
                  <a:gd name="T86" fmla="*/ 2 w 29"/>
                  <a:gd name="T87" fmla="*/ 21 h 23"/>
                  <a:gd name="T88" fmla="*/ 2 w 29"/>
                  <a:gd name="T89" fmla="*/ 20 h 23"/>
                  <a:gd name="T90" fmla="*/ 3 w 29"/>
                  <a:gd name="T91" fmla="*/ 19 h 23"/>
                  <a:gd name="T92" fmla="*/ 7 w 29"/>
                  <a:gd name="T93" fmla="*/ 16 h 23"/>
                  <a:gd name="T94" fmla="*/ 8 w 29"/>
                  <a:gd name="T95" fmla="*/ 15 h 23"/>
                  <a:gd name="T96" fmla="*/ 9 w 29"/>
                  <a:gd name="T97" fmla="*/ 16 h 23"/>
                  <a:gd name="T98" fmla="*/ 10 w 29"/>
                  <a:gd name="T99" fmla="*/ 17 h 23"/>
                  <a:gd name="T100" fmla="*/ 9 w 29"/>
                  <a:gd name="T101" fmla="*/ 18 h 23"/>
                  <a:gd name="T102" fmla="*/ 24 w 29"/>
                  <a:gd name="T103" fmla="*/ 12 h 23"/>
                  <a:gd name="T104" fmla="*/ 21 w 29"/>
                  <a:gd name="T105" fmla="*/ 13 h 23"/>
                  <a:gd name="T106" fmla="*/ 21 w 29"/>
                  <a:gd name="T107" fmla="*/ 13 h 23"/>
                  <a:gd name="T108" fmla="*/ 16 w 29"/>
                  <a:gd name="T109" fmla="*/ 10 h 23"/>
                  <a:gd name="T110" fmla="*/ 15 w 29"/>
                  <a:gd name="T111" fmla="*/ 8 h 23"/>
                  <a:gd name="T112" fmla="*/ 16 w 29"/>
                  <a:gd name="T113" fmla="*/ 5 h 23"/>
                  <a:gd name="T114" fmla="*/ 21 w 29"/>
                  <a:gd name="T115" fmla="*/ 2 h 23"/>
                  <a:gd name="T116" fmla="*/ 26 w 29"/>
                  <a:gd name="T117" fmla="*/ 7 h 23"/>
                  <a:gd name="T118" fmla="*/ 26 w 29"/>
                  <a:gd name="T119" fmla="*/ 8 h 23"/>
                  <a:gd name="T120" fmla="*/ 26 w 29"/>
                  <a:gd name="T121" fmla="*/ 9 h 23"/>
                  <a:gd name="T122" fmla="*/ 24 w 29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" h="23">
                    <a:moveTo>
                      <a:pt x="29" y="7"/>
                    </a:moveTo>
                    <a:cubicBezTo>
                      <a:pt x="28" y="4"/>
                      <a:pt x="26" y="1"/>
                      <a:pt x="22" y="0"/>
                    </a:cubicBezTo>
                    <a:cubicBezTo>
                      <a:pt x="22" y="0"/>
                      <a:pt x="21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7" y="0"/>
                      <a:pt x="16" y="1"/>
                    </a:cubicBezTo>
                    <a:cubicBezTo>
                      <a:pt x="15" y="1"/>
                      <a:pt x="15" y="2"/>
                      <a:pt x="15" y="2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4"/>
                      <a:pt x="13" y="5"/>
                      <a:pt x="12" y="6"/>
                    </a:cubicBezTo>
                    <a:cubicBezTo>
                      <a:pt x="12" y="7"/>
                      <a:pt x="12" y="7"/>
                      <a:pt x="12" y="8"/>
                    </a:cubicBezTo>
                    <a:cubicBezTo>
                      <a:pt x="12" y="9"/>
                      <a:pt x="12" y="9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0" y="1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1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3"/>
                      <a:pt x="2" y="23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4" y="23"/>
                      <a:pt x="4" y="23"/>
                      <a:pt x="5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7" y="15"/>
                      <a:pt x="18" y="16"/>
                      <a:pt x="19" y="16"/>
                    </a:cubicBezTo>
                    <a:cubicBezTo>
                      <a:pt x="19" y="16"/>
                      <a:pt x="20" y="16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5" y="15"/>
                      <a:pt x="26" y="14"/>
                    </a:cubicBezTo>
                    <a:cubicBezTo>
                      <a:pt x="27" y="13"/>
                      <a:pt x="27" y="12"/>
                      <a:pt x="28" y="12"/>
                    </a:cubicBezTo>
                    <a:cubicBezTo>
                      <a:pt x="28" y="11"/>
                      <a:pt x="28" y="10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9"/>
                      <a:pt x="28" y="9"/>
                    </a:cubicBezTo>
                    <a:cubicBezTo>
                      <a:pt x="29" y="9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7"/>
                      <a:pt x="29" y="7"/>
                    </a:cubicBezTo>
                    <a:close/>
                    <a:moveTo>
                      <a:pt x="9" y="18"/>
                    </a:moveTo>
                    <a:cubicBezTo>
                      <a:pt x="5" y="21"/>
                      <a:pt x="5" y="21"/>
                      <a:pt x="5" y="21"/>
                    </a:cubicBezTo>
                    <a:cubicBezTo>
                      <a:pt x="4" y="21"/>
                      <a:pt x="4" y="22"/>
                      <a:pt x="4" y="22"/>
                    </a:cubicBezTo>
                    <a:cubicBezTo>
                      <a:pt x="3" y="22"/>
                      <a:pt x="3" y="21"/>
                      <a:pt x="2" y="21"/>
                    </a:cubicBezTo>
                    <a:cubicBezTo>
                      <a:pt x="2" y="21"/>
                      <a:pt x="2" y="20"/>
                      <a:pt x="2" y="20"/>
                    </a:cubicBezTo>
                    <a:cubicBezTo>
                      <a:pt x="2" y="19"/>
                      <a:pt x="2" y="19"/>
                      <a:pt x="3" y="19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5"/>
                      <a:pt x="8" y="15"/>
                      <a:pt x="8" y="15"/>
                    </a:cubicBezTo>
                    <a:cubicBezTo>
                      <a:pt x="9" y="15"/>
                      <a:pt x="9" y="16"/>
                      <a:pt x="9" y="16"/>
                    </a:cubicBezTo>
                    <a:cubicBezTo>
                      <a:pt x="10" y="16"/>
                      <a:pt x="10" y="17"/>
                      <a:pt x="10" y="17"/>
                    </a:cubicBezTo>
                    <a:cubicBezTo>
                      <a:pt x="10" y="18"/>
                      <a:pt x="9" y="18"/>
                      <a:pt x="9" y="18"/>
                    </a:cubicBezTo>
                    <a:close/>
                    <a:moveTo>
                      <a:pt x="24" y="12"/>
                    </a:moveTo>
                    <a:cubicBezTo>
                      <a:pt x="24" y="12"/>
                      <a:pt x="22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18" y="13"/>
                      <a:pt x="17" y="12"/>
                      <a:pt x="16" y="10"/>
                    </a:cubicBezTo>
                    <a:cubicBezTo>
                      <a:pt x="15" y="9"/>
                      <a:pt x="15" y="9"/>
                      <a:pt x="15" y="8"/>
                    </a:cubicBezTo>
                    <a:cubicBezTo>
                      <a:pt x="15" y="7"/>
                      <a:pt x="15" y="6"/>
                      <a:pt x="16" y="5"/>
                    </a:cubicBezTo>
                    <a:cubicBezTo>
                      <a:pt x="17" y="3"/>
                      <a:pt x="18" y="2"/>
                      <a:pt x="21" y="2"/>
                    </a:cubicBezTo>
                    <a:cubicBezTo>
                      <a:pt x="23" y="2"/>
                      <a:pt x="26" y="4"/>
                      <a:pt x="26" y="7"/>
                    </a:cubicBezTo>
                    <a:cubicBezTo>
                      <a:pt x="26" y="7"/>
                      <a:pt x="26" y="7"/>
                      <a:pt x="26" y="8"/>
                    </a:cubicBezTo>
                    <a:cubicBezTo>
                      <a:pt x="26" y="8"/>
                      <a:pt x="26" y="9"/>
                      <a:pt x="26" y="9"/>
                    </a:cubicBezTo>
                    <a:cubicBezTo>
                      <a:pt x="25" y="10"/>
                      <a:pt x="25" y="11"/>
                      <a:pt x="24" y="12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" name="Freeform 102"/>
              <p:cNvSpPr>
                <a:spLocks/>
              </p:cNvSpPr>
              <p:nvPr/>
            </p:nvSpPr>
            <p:spPr bwMode="auto">
              <a:xfrm>
                <a:off x="5959636" y="17966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5" name="Freeform 103"/>
              <p:cNvSpPr>
                <a:spLocks/>
              </p:cNvSpPr>
              <p:nvPr/>
            </p:nvSpPr>
            <p:spPr bwMode="auto">
              <a:xfrm>
                <a:off x="5959636" y="1785514"/>
                <a:ext cx="34925" cy="1111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0 w 3"/>
                  <a:gd name="T5" fmla="*/ 1 h 1"/>
                  <a:gd name="T6" fmla="*/ 3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3" y="0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6" name="Freeform 104"/>
              <p:cNvSpPr>
                <a:spLocks/>
              </p:cNvSpPr>
              <p:nvPr/>
            </p:nvSpPr>
            <p:spPr bwMode="auto">
              <a:xfrm>
                <a:off x="5926299" y="1752177"/>
                <a:ext cx="68263" cy="33337"/>
              </a:xfrm>
              <a:custGeom>
                <a:avLst/>
                <a:gdLst>
                  <a:gd name="T0" fmla="*/ 6 w 6"/>
                  <a:gd name="T1" fmla="*/ 0 h 3"/>
                  <a:gd name="T2" fmla="*/ 6 w 6"/>
                  <a:gd name="T3" fmla="*/ 0 h 3"/>
                  <a:gd name="T4" fmla="*/ 6 w 6"/>
                  <a:gd name="T5" fmla="*/ 0 h 3"/>
                  <a:gd name="T6" fmla="*/ 6 w 6"/>
                  <a:gd name="T7" fmla="*/ 0 h 3"/>
                  <a:gd name="T8" fmla="*/ 2 w 6"/>
                  <a:gd name="T9" fmla="*/ 2 h 3"/>
                  <a:gd name="T10" fmla="*/ 1 w 6"/>
                  <a:gd name="T11" fmla="*/ 2 h 3"/>
                  <a:gd name="T12" fmla="*/ 0 w 6"/>
                  <a:gd name="T13" fmla="*/ 2 h 3"/>
                  <a:gd name="T14" fmla="*/ 0 w 6"/>
                  <a:gd name="T15" fmla="*/ 3 h 3"/>
                  <a:gd name="T16" fmla="*/ 0 w 6"/>
                  <a:gd name="T17" fmla="*/ 3 h 3"/>
                  <a:gd name="T18" fmla="*/ 2 w 6"/>
                  <a:gd name="T19" fmla="*/ 3 h 3"/>
                  <a:gd name="T20" fmla="*/ 2 w 6"/>
                  <a:gd name="T21" fmla="*/ 3 h 3"/>
                  <a:gd name="T22" fmla="*/ 3 w 6"/>
                  <a:gd name="T23" fmla="*/ 3 h 3"/>
                  <a:gd name="T24" fmla="*/ 5 w 6"/>
                  <a:gd name="T25" fmla="*/ 3 h 3"/>
                  <a:gd name="T26" fmla="*/ 6 w 6"/>
                  <a:gd name="T27" fmla="*/ 1 h 3"/>
                  <a:gd name="T28" fmla="*/ 6 w 6"/>
                  <a:gd name="T2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" h="3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1"/>
                      <a:pt x="4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2"/>
                      <a:pt x="6" y="1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7" name="Freeform 105"/>
              <p:cNvSpPr>
                <a:spLocks/>
              </p:cNvSpPr>
              <p:nvPr/>
            </p:nvSpPr>
            <p:spPr bwMode="auto">
              <a:xfrm>
                <a:off x="8315486" y="1007639"/>
                <a:ext cx="292100" cy="304800"/>
              </a:xfrm>
              <a:custGeom>
                <a:avLst/>
                <a:gdLst>
                  <a:gd name="T0" fmla="*/ 18 w 26"/>
                  <a:gd name="T1" fmla="*/ 7 h 27"/>
                  <a:gd name="T2" fmla="*/ 19 w 26"/>
                  <a:gd name="T3" fmla="*/ 9 h 27"/>
                  <a:gd name="T4" fmla="*/ 19 w 26"/>
                  <a:gd name="T5" fmla="*/ 9 h 27"/>
                  <a:gd name="T6" fmla="*/ 24 w 26"/>
                  <a:gd name="T7" fmla="*/ 10 h 27"/>
                  <a:gd name="T8" fmla="*/ 24 w 26"/>
                  <a:gd name="T9" fmla="*/ 10 h 27"/>
                  <a:gd name="T10" fmla="*/ 26 w 26"/>
                  <a:gd name="T11" fmla="*/ 8 h 27"/>
                  <a:gd name="T12" fmla="*/ 26 w 26"/>
                  <a:gd name="T13" fmla="*/ 8 h 27"/>
                  <a:gd name="T14" fmla="*/ 26 w 26"/>
                  <a:gd name="T15" fmla="*/ 3 h 27"/>
                  <a:gd name="T16" fmla="*/ 26 w 26"/>
                  <a:gd name="T17" fmla="*/ 3 h 27"/>
                  <a:gd name="T18" fmla="*/ 24 w 26"/>
                  <a:gd name="T19" fmla="*/ 2 h 27"/>
                  <a:gd name="T20" fmla="*/ 23 w 26"/>
                  <a:gd name="T21" fmla="*/ 3 h 27"/>
                  <a:gd name="T22" fmla="*/ 22 w 26"/>
                  <a:gd name="T23" fmla="*/ 3 h 27"/>
                  <a:gd name="T24" fmla="*/ 14 w 26"/>
                  <a:gd name="T25" fmla="*/ 0 h 27"/>
                  <a:gd name="T26" fmla="*/ 0 w 26"/>
                  <a:gd name="T27" fmla="*/ 14 h 27"/>
                  <a:gd name="T28" fmla="*/ 14 w 26"/>
                  <a:gd name="T29" fmla="*/ 27 h 27"/>
                  <a:gd name="T30" fmla="*/ 25 w 26"/>
                  <a:gd name="T31" fmla="*/ 21 h 27"/>
                  <a:gd name="T32" fmla="*/ 24 w 26"/>
                  <a:gd name="T33" fmla="*/ 18 h 27"/>
                  <a:gd name="T34" fmla="*/ 22 w 26"/>
                  <a:gd name="T35" fmla="*/ 19 h 27"/>
                  <a:gd name="T36" fmla="*/ 22 w 26"/>
                  <a:gd name="T37" fmla="*/ 19 h 27"/>
                  <a:gd name="T38" fmla="*/ 14 w 26"/>
                  <a:gd name="T39" fmla="*/ 23 h 27"/>
                  <a:gd name="T40" fmla="*/ 4 w 26"/>
                  <a:gd name="T41" fmla="*/ 14 h 27"/>
                  <a:gd name="T42" fmla="*/ 14 w 26"/>
                  <a:gd name="T43" fmla="*/ 4 h 27"/>
                  <a:gd name="T44" fmla="*/ 20 w 26"/>
                  <a:gd name="T45" fmla="*/ 6 h 27"/>
                  <a:gd name="T46" fmla="*/ 19 w 26"/>
                  <a:gd name="T47" fmla="*/ 6 h 27"/>
                  <a:gd name="T48" fmla="*/ 18 w 26"/>
                  <a:gd name="T49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" h="27">
                    <a:moveTo>
                      <a:pt x="18" y="7"/>
                    </a:moveTo>
                    <a:cubicBezTo>
                      <a:pt x="17" y="8"/>
                      <a:pt x="18" y="8"/>
                      <a:pt x="19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0" y="9"/>
                      <a:pt x="22" y="9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5" y="10"/>
                      <a:pt x="26" y="9"/>
                      <a:pt x="26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6"/>
                      <a:pt x="26" y="4"/>
                      <a:pt x="26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1"/>
                      <a:pt x="25" y="1"/>
                      <a:pt x="24" y="2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1"/>
                      <a:pt x="6" y="27"/>
                      <a:pt x="14" y="27"/>
                    </a:cubicBezTo>
                    <a:cubicBezTo>
                      <a:pt x="18" y="27"/>
                      <a:pt x="23" y="25"/>
                      <a:pt x="25" y="21"/>
                    </a:cubicBezTo>
                    <a:cubicBezTo>
                      <a:pt x="26" y="20"/>
                      <a:pt x="25" y="19"/>
                      <a:pt x="24" y="18"/>
                    </a:cubicBezTo>
                    <a:cubicBezTo>
                      <a:pt x="24" y="18"/>
                      <a:pt x="23" y="18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2"/>
                      <a:pt x="17" y="23"/>
                      <a:pt x="14" y="23"/>
                    </a:cubicBezTo>
                    <a:cubicBezTo>
                      <a:pt x="8" y="23"/>
                      <a:pt x="4" y="19"/>
                      <a:pt x="4" y="14"/>
                    </a:cubicBezTo>
                    <a:cubicBezTo>
                      <a:pt x="4" y="8"/>
                      <a:pt x="8" y="4"/>
                      <a:pt x="14" y="4"/>
                    </a:cubicBezTo>
                    <a:cubicBezTo>
                      <a:pt x="16" y="4"/>
                      <a:pt x="18" y="4"/>
                      <a:pt x="20" y="6"/>
                    </a:cubicBezTo>
                    <a:cubicBezTo>
                      <a:pt x="20" y="6"/>
                      <a:pt x="19" y="6"/>
                      <a:pt x="19" y="6"/>
                    </a:cubicBez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8" name="Freeform 106"/>
              <p:cNvSpPr>
                <a:spLocks/>
              </p:cNvSpPr>
              <p:nvPr/>
            </p:nvSpPr>
            <p:spPr bwMode="auto">
              <a:xfrm>
                <a:off x="8269449" y="1560089"/>
                <a:ext cx="57150" cy="327025"/>
              </a:xfrm>
              <a:custGeom>
                <a:avLst/>
                <a:gdLst>
                  <a:gd name="T0" fmla="*/ 4 w 5"/>
                  <a:gd name="T1" fmla="*/ 3 h 29"/>
                  <a:gd name="T2" fmla="*/ 5 w 5"/>
                  <a:gd name="T3" fmla="*/ 0 h 29"/>
                  <a:gd name="T4" fmla="*/ 0 w 5"/>
                  <a:gd name="T5" fmla="*/ 3 h 29"/>
                  <a:gd name="T6" fmla="*/ 0 w 5"/>
                  <a:gd name="T7" fmla="*/ 26 h 29"/>
                  <a:gd name="T8" fmla="*/ 5 w 5"/>
                  <a:gd name="T9" fmla="*/ 29 h 29"/>
                  <a:gd name="T10" fmla="*/ 4 w 5"/>
                  <a:gd name="T11" fmla="*/ 27 h 29"/>
                  <a:gd name="T12" fmla="*/ 4 w 5"/>
                  <a:gd name="T13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29">
                    <a:moveTo>
                      <a:pt x="4" y="3"/>
                    </a:moveTo>
                    <a:cubicBezTo>
                      <a:pt x="4" y="2"/>
                      <a:pt x="4" y="0"/>
                      <a:pt x="5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8"/>
                      <a:pt x="2" y="29"/>
                      <a:pt x="5" y="29"/>
                    </a:cubicBezTo>
                    <a:cubicBezTo>
                      <a:pt x="4" y="29"/>
                      <a:pt x="4" y="28"/>
                      <a:pt x="4" y="27"/>
                    </a:cubicBezTo>
                    <a:lnTo>
                      <a:pt x="4" y="3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9" name="Freeform 107"/>
              <p:cNvSpPr>
                <a:spLocks noEditPoints="1"/>
              </p:cNvSpPr>
              <p:nvPr/>
            </p:nvSpPr>
            <p:spPr bwMode="auto">
              <a:xfrm>
                <a:off x="8439311" y="1560089"/>
                <a:ext cx="212725" cy="327025"/>
              </a:xfrm>
              <a:custGeom>
                <a:avLst/>
                <a:gdLst>
                  <a:gd name="T0" fmla="*/ 0 w 19"/>
                  <a:gd name="T1" fmla="*/ 0 h 29"/>
                  <a:gd name="T2" fmla="*/ 0 w 19"/>
                  <a:gd name="T3" fmla="*/ 27 h 29"/>
                  <a:gd name="T4" fmla="*/ 13 w 19"/>
                  <a:gd name="T5" fmla="*/ 29 h 29"/>
                  <a:gd name="T6" fmla="*/ 19 w 19"/>
                  <a:gd name="T7" fmla="*/ 3 h 29"/>
                  <a:gd name="T8" fmla="*/ 3 w 19"/>
                  <a:gd name="T9" fmla="*/ 6 h 29"/>
                  <a:gd name="T10" fmla="*/ 5 w 19"/>
                  <a:gd name="T11" fmla="*/ 2 h 29"/>
                  <a:gd name="T12" fmla="*/ 16 w 19"/>
                  <a:gd name="T13" fmla="*/ 4 h 29"/>
                  <a:gd name="T14" fmla="*/ 14 w 19"/>
                  <a:gd name="T15" fmla="*/ 8 h 29"/>
                  <a:gd name="T16" fmla="*/ 3 w 19"/>
                  <a:gd name="T17" fmla="*/ 6 h 29"/>
                  <a:gd name="T18" fmla="*/ 16 w 19"/>
                  <a:gd name="T19" fmla="*/ 11 h 29"/>
                  <a:gd name="T20" fmla="*/ 12 w 19"/>
                  <a:gd name="T21" fmla="*/ 12 h 29"/>
                  <a:gd name="T22" fmla="*/ 11 w 19"/>
                  <a:gd name="T23" fmla="*/ 10 h 29"/>
                  <a:gd name="T24" fmla="*/ 16 w 19"/>
                  <a:gd name="T25" fmla="*/ 10 h 29"/>
                  <a:gd name="T26" fmla="*/ 10 w 19"/>
                  <a:gd name="T27" fmla="*/ 10 h 29"/>
                  <a:gd name="T28" fmla="*/ 9 w 19"/>
                  <a:gd name="T29" fmla="*/ 12 h 29"/>
                  <a:gd name="T30" fmla="*/ 4 w 19"/>
                  <a:gd name="T31" fmla="*/ 11 h 29"/>
                  <a:gd name="T32" fmla="*/ 5 w 19"/>
                  <a:gd name="T33" fmla="*/ 10 h 29"/>
                  <a:gd name="T34" fmla="*/ 10 w 19"/>
                  <a:gd name="T35" fmla="*/ 10 h 29"/>
                  <a:gd name="T36" fmla="*/ 4 w 19"/>
                  <a:gd name="T37" fmla="*/ 24 h 29"/>
                  <a:gd name="T38" fmla="*/ 8 w 19"/>
                  <a:gd name="T39" fmla="*/ 24 h 29"/>
                  <a:gd name="T40" fmla="*/ 6 w 19"/>
                  <a:gd name="T41" fmla="*/ 21 h 29"/>
                  <a:gd name="T42" fmla="*/ 6 w 19"/>
                  <a:gd name="T43" fmla="*/ 18 h 29"/>
                  <a:gd name="T44" fmla="*/ 6 w 19"/>
                  <a:gd name="T45" fmla="*/ 21 h 29"/>
                  <a:gd name="T46" fmla="*/ 4 w 19"/>
                  <a:gd name="T47" fmla="*/ 15 h 29"/>
                  <a:gd name="T48" fmla="*/ 8 w 19"/>
                  <a:gd name="T49" fmla="*/ 15 h 29"/>
                  <a:gd name="T50" fmla="*/ 10 w 19"/>
                  <a:gd name="T51" fmla="*/ 26 h 29"/>
                  <a:gd name="T52" fmla="*/ 10 w 19"/>
                  <a:gd name="T53" fmla="*/ 22 h 29"/>
                  <a:gd name="T54" fmla="*/ 10 w 19"/>
                  <a:gd name="T55" fmla="*/ 26 h 29"/>
                  <a:gd name="T56" fmla="*/ 9 w 19"/>
                  <a:gd name="T57" fmla="*/ 19 h 29"/>
                  <a:gd name="T58" fmla="*/ 12 w 19"/>
                  <a:gd name="T59" fmla="*/ 19 h 29"/>
                  <a:gd name="T60" fmla="*/ 10 w 19"/>
                  <a:gd name="T61" fmla="*/ 17 h 29"/>
                  <a:gd name="T62" fmla="*/ 10 w 19"/>
                  <a:gd name="T63" fmla="*/ 13 h 29"/>
                  <a:gd name="T64" fmla="*/ 10 w 19"/>
                  <a:gd name="T65" fmla="*/ 17 h 29"/>
                  <a:gd name="T66" fmla="*/ 13 w 19"/>
                  <a:gd name="T67" fmla="*/ 24 h 29"/>
                  <a:gd name="T68" fmla="*/ 16 w 19"/>
                  <a:gd name="T69" fmla="*/ 24 h 29"/>
                  <a:gd name="T70" fmla="*/ 15 w 19"/>
                  <a:gd name="T71" fmla="*/ 21 h 29"/>
                  <a:gd name="T72" fmla="*/ 15 w 19"/>
                  <a:gd name="T73" fmla="*/ 18 h 29"/>
                  <a:gd name="T74" fmla="*/ 15 w 19"/>
                  <a:gd name="T75" fmla="*/ 21 h 29"/>
                  <a:gd name="T76" fmla="*/ 13 w 19"/>
                  <a:gd name="T77" fmla="*/ 15 h 29"/>
                  <a:gd name="T78" fmla="*/ 16 w 19"/>
                  <a:gd name="T79" fmla="*/ 1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9" h="29">
                    <a:moveTo>
                      <a:pt x="1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2"/>
                      <a:pt x="0" y="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0" y="29"/>
                      <a:pt x="0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7" y="29"/>
                      <a:pt x="19" y="28"/>
                      <a:pt x="19" y="2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1"/>
                      <a:pt x="17" y="0"/>
                      <a:pt x="13" y="0"/>
                    </a:cubicBezTo>
                    <a:close/>
                    <a:moveTo>
                      <a:pt x="3" y="6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4" y="2"/>
                      <a:pt x="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5" y="2"/>
                      <a:pt x="16" y="3"/>
                      <a:pt x="16" y="4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5" y="8"/>
                      <a:pt x="1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8"/>
                      <a:pt x="3" y="7"/>
                      <a:pt x="3" y="6"/>
                    </a:cubicBezTo>
                    <a:close/>
                    <a:moveTo>
                      <a:pt x="16" y="10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1" y="12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2" y="10"/>
                      <a:pt x="12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lose/>
                    <a:moveTo>
                      <a:pt x="10" y="10"/>
                    </a:move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4" y="12"/>
                      <a:pt x="4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0" y="10"/>
                    </a:cubicBezTo>
                    <a:close/>
                    <a:moveTo>
                      <a:pt x="6" y="26"/>
                    </a:moveTo>
                    <a:cubicBezTo>
                      <a:pt x="5" y="26"/>
                      <a:pt x="4" y="25"/>
                      <a:pt x="4" y="24"/>
                    </a:cubicBezTo>
                    <a:cubicBezTo>
                      <a:pt x="4" y="23"/>
                      <a:pt x="5" y="22"/>
                      <a:pt x="6" y="22"/>
                    </a:cubicBezTo>
                    <a:cubicBezTo>
                      <a:pt x="7" y="22"/>
                      <a:pt x="8" y="23"/>
                      <a:pt x="8" y="24"/>
                    </a:cubicBezTo>
                    <a:cubicBezTo>
                      <a:pt x="8" y="25"/>
                      <a:pt x="7" y="26"/>
                      <a:pt x="6" y="26"/>
                    </a:cubicBezTo>
                    <a:close/>
                    <a:moveTo>
                      <a:pt x="6" y="21"/>
                    </a:moveTo>
                    <a:cubicBezTo>
                      <a:pt x="5" y="21"/>
                      <a:pt x="4" y="20"/>
                      <a:pt x="4" y="19"/>
                    </a:cubicBezTo>
                    <a:cubicBezTo>
                      <a:pt x="4" y="18"/>
                      <a:pt x="5" y="18"/>
                      <a:pt x="6" y="18"/>
                    </a:cubicBezTo>
                    <a:cubicBezTo>
                      <a:pt x="7" y="18"/>
                      <a:pt x="8" y="18"/>
                      <a:pt x="8" y="19"/>
                    </a:cubicBezTo>
                    <a:cubicBezTo>
                      <a:pt x="8" y="20"/>
                      <a:pt x="7" y="21"/>
                      <a:pt x="6" y="21"/>
                    </a:cubicBezTo>
                    <a:close/>
                    <a:moveTo>
                      <a:pt x="6" y="17"/>
                    </a:moveTo>
                    <a:cubicBezTo>
                      <a:pt x="5" y="17"/>
                      <a:pt x="4" y="16"/>
                      <a:pt x="4" y="15"/>
                    </a:cubicBezTo>
                    <a:cubicBezTo>
                      <a:pt x="4" y="14"/>
                      <a:pt x="5" y="13"/>
                      <a:pt x="6" y="13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8" y="16"/>
                      <a:pt x="7" y="17"/>
                      <a:pt x="6" y="17"/>
                    </a:cubicBezTo>
                    <a:close/>
                    <a:moveTo>
                      <a:pt x="10" y="26"/>
                    </a:moveTo>
                    <a:cubicBezTo>
                      <a:pt x="9" y="26"/>
                      <a:pt x="9" y="25"/>
                      <a:pt x="9" y="24"/>
                    </a:cubicBezTo>
                    <a:cubicBezTo>
                      <a:pt x="9" y="23"/>
                      <a:pt x="9" y="22"/>
                      <a:pt x="10" y="22"/>
                    </a:cubicBezTo>
                    <a:cubicBezTo>
                      <a:pt x="11" y="22"/>
                      <a:pt x="12" y="23"/>
                      <a:pt x="12" y="24"/>
                    </a:cubicBezTo>
                    <a:cubicBezTo>
                      <a:pt x="12" y="25"/>
                      <a:pt x="11" y="26"/>
                      <a:pt x="10" y="26"/>
                    </a:cubicBezTo>
                    <a:close/>
                    <a:moveTo>
                      <a:pt x="10" y="21"/>
                    </a:moveTo>
                    <a:cubicBezTo>
                      <a:pt x="9" y="21"/>
                      <a:pt x="9" y="20"/>
                      <a:pt x="9" y="19"/>
                    </a:cubicBezTo>
                    <a:cubicBezTo>
                      <a:pt x="9" y="18"/>
                      <a:pt x="9" y="18"/>
                      <a:pt x="10" y="18"/>
                    </a:cubicBezTo>
                    <a:cubicBezTo>
                      <a:pt x="11" y="18"/>
                      <a:pt x="12" y="18"/>
                      <a:pt x="12" y="19"/>
                    </a:cubicBezTo>
                    <a:cubicBezTo>
                      <a:pt x="12" y="20"/>
                      <a:pt x="11" y="21"/>
                      <a:pt x="10" y="21"/>
                    </a:cubicBezTo>
                    <a:close/>
                    <a:moveTo>
                      <a:pt x="10" y="17"/>
                    </a:moveTo>
                    <a:cubicBezTo>
                      <a:pt x="9" y="17"/>
                      <a:pt x="9" y="16"/>
                      <a:pt x="9" y="15"/>
                    </a:cubicBezTo>
                    <a:cubicBezTo>
                      <a:pt x="9" y="14"/>
                      <a:pt x="9" y="13"/>
                      <a:pt x="10" y="13"/>
                    </a:cubicBezTo>
                    <a:cubicBezTo>
                      <a:pt x="11" y="13"/>
                      <a:pt x="12" y="14"/>
                      <a:pt x="12" y="15"/>
                    </a:cubicBezTo>
                    <a:cubicBezTo>
                      <a:pt x="12" y="16"/>
                      <a:pt x="11" y="17"/>
                      <a:pt x="10" y="17"/>
                    </a:cubicBezTo>
                    <a:close/>
                    <a:moveTo>
                      <a:pt x="15" y="26"/>
                    </a:moveTo>
                    <a:cubicBezTo>
                      <a:pt x="14" y="26"/>
                      <a:pt x="13" y="25"/>
                      <a:pt x="13" y="24"/>
                    </a:cubicBezTo>
                    <a:cubicBezTo>
                      <a:pt x="13" y="23"/>
                      <a:pt x="14" y="22"/>
                      <a:pt x="15" y="22"/>
                    </a:cubicBezTo>
                    <a:cubicBezTo>
                      <a:pt x="16" y="22"/>
                      <a:pt x="16" y="23"/>
                      <a:pt x="16" y="24"/>
                    </a:cubicBezTo>
                    <a:cubicBezTo>
                      <a:pt x="16" y="25"/>
                      <a:pt x="16" y="26"/>
                      <a:pt x="15" y="26"/>
                    </a:cubicBezTo>
                    <a:close/>
                    <a:moveTo>
                      <a:pt x="15" y="21"/>
                    </a:moveTo>
                    <a:cubicBezTo>
                      <a:pt x="14" y="21"/>
                      <a:pt x="13" y="20"/>
                      <a:pt x="13" y="19"/>
                    </a:cubicBezTo>
                    <a:cubicBezTo>
                      <a:pt x="13" y="18"/>
                      <a:pt x="14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6" y="20"/>
                      <a:pt x="16" y="21"/>
                      <a:pt x="15" y="21"/>
                    </a:cubicBezTo>
                    <a:close/>
                    <a:moveTo>
                      <a:pt x="15" y="17"/>
                    </a:moveTo>
                    <a:cubicBezTo>
                      <a:pt x="14" y="17"/>
                      <a:pt x="13" y="16"/>
                      <a:pt x="13" y="15"/>
                    </a:cubicBezTo>
                    <a:cubicBezTo>
                      <a:pt x="13" y="14"/>
                      <a:pt x="14" y="13"/>
                      <a:pt x="15" y="13"/>
                    </a:cubicBezTo>
                    <a:cubicBezTo>
                      <a:pt x="16" y="13"/>
                      <a:pt x="16" y="14"/>
                      <a:pt x="16" y="15"/>
                    </a:cubicBezTo>
                    <a:cubicBezTo>
                      <a:pt x="16" y="16"/>
                      <a:pt x="16" y="17"/>
                      <a:pt x="15" y="17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0" name="Freeform 108"/>
              <p:cNvSpPr>
                <a:spLocks noEditPoints="1"/>
              </p:cNvSpPr>
              <p:nvPr/>
            </p:nvSpPr>
            <p:spPr bwMode="auto">
              <a:xfrm>
                <a:off x="8326599" y="1548977"/>
                <a:ext cx="112713" cy="349250"/>
              </a:xfrm>
              <a:custGeom>
                <a:avLst/>
                <a:gdLst>
                  <a:gd name="T0" fmla="*/ 9 w 10"/>
                  <a:gd name="T1" fmla="*/ 0 h 31"/>
                  <a:gd name="T2" fmla="*/ 5 w 10"/>
                  <a:gd name="T3" fmla="*/ 0 h 31"/>
                  <a:gd name="T4" fmla="*/ 0 w 10"/>
                  <a:gd name="T5" fmla="*/ 0 h 31"/>
                  <a:gd name="T6" fmla="*/ 0 w 10"/>
                  <a:gd name="T7" fmla="*/ 6 h 31"/>
                  <a:gd name="T8" fmla="*/ 0 w 10"/>
                  <a:gd name="T9" fmla="*/ 25 h 31"/>
                  <a:gd name="T10" fmla="*/ 0 w 10"/>
                  <a:gd name="T11" fmla="*/ 31 h 31"/>
                  <a:gd name="T12" fmla="*/ 5 w 10"/>
                  <a:gd name="T13" fmla="*/ 31 h 31"/>
                  <a:gd name="T14" fmla="*/ 9 w 10"/>
                  <a:gd name="T15" fmla="*/ 31 h 31"/>
                  <a:gd name="T16" fmla="*/ 10 w 10"/>
                  <a:gd name="T17" fmla="*/ 25 h 31"/>
                  <a:gd name="T18" fmla="*/ 10 w 10"/>
                  <a:gd name="T19" fmla="*/ 6 h 31"/>
                  <a:gd name="T20" fmla="*/ 9 w 10"/>
                  <a:gd name="T21" fmla="*/ 0 h 31"/>
                  <a:gd name="T22" fmla="*/ 7 w 10"/>
                  <a:gd name="T23" fmla="*/ 14 h 31"/>
                  <a:gd name="T24" fmla="*/ 3 w 10"/>
                  <a:gd name="T25" fmla="*/ 14 h 31"/>
                  <a:gd name="T26" fmla="*/ 2 w 10"/>
                  <a:gd name="T27" fmla="*/ 14 h 31"/>
                  <a:gd name="T28" fmla="*/ 3 w 10"/>
                  <a:gd name="T29" fmla="*/ 13 h 31"/>
                  <a:gd name="T30" fmla="*/ 7 w 10"/>
                  <a:gd name="T31" fmla="*/ 13 h 31"/>
                  <a:gd name="T32" fmla="*/ 8 w 10"/>
                  <a:gd name="T33" fmla="*/ 14 h 31"/>
                  <a:gd name="T34" fmla="*/ 7 w 10"/>
                  <a:gd name="T35" fmla="*/ 14 h 31"/>
                  <a:gd name="T36" fmla="*/ 7 w 10"/>
                  <a:gd name="T37" fmla="*/ 12 h 31"/>
                  <a:gd name="T38" fmla="*/ 3 w 10"/>
                  <a:gd name="T39" fmla="*/ 12 h 31"/>
                  <a:gd name="T40" fmla="*/ 2 w 10"/>
                  <a:gd name="T41" fmla="*/ 11 h 31"/>
                  <a:gd name="T42" fmla="*/ 3 w 10"/>
                  <a:gd name="T43" fmla="*/ 10 h 31"/>
                  <a:gd name="T44" fmla="*/ 7 w 10"/>
                  <a:gd name="T45" fmla="*/ 10 h 31"/>
                  <a:gd name="T46" fmla="*/ 8 w 10"/>
                  <a:gd name="T47" fmla="*/ 11 h 31"/>
                  <a:gd name="T48" fmla="*/ 7 w 10"/>
                  <a:gd name="T49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" h="31">
                    <a:moveTo>
                      <a:pt x="9" y="0"/>
                    </a:moveTo>
                    <a:cubicBezTo>
                      <a:pt x="9" y="0"/>
                      <a:pt x="7" y="0"/>
                      <a:pt x="5" y="0"/>
                    </a:cubicBezTo>
                    <a:cubicBezTo>
                      <a:pt x="3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0" y="6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8"/>
                      <a:pt x="0" y="31"/>
                      <a:pt x="0" y="31"/>
                    </a:cubicBezTo>
                    <a:cubicBezTo>
                      <a:pt x="1" y="31"/>
                      <a:pt x="3" y="31"/>
                      <a:pt x="5" y="31"/>
                    </a:cubicBezTo>
                    <a:cubicBezTo>
                      <a:pt x="7" y="31"/>
                      <a:pt x="9" y="31"/>
                      <a:pt x="9" y="31"/>
                    </a:cubicBezTo>
                    <a:cubicBezTo>
                      <a:pt x="10" y="31"/>
                      <a:pt x="10" y="28"/>
                      <a:pt x="10" y="2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3"/>
                      <a:pt x="9" y="0"/>
                      <a:pt x="9" y="0"/>
                    </a:cubicBezTo>
                    <a:close/>
                    <a:moveTo>
                      <a:pt x="7" y="14"/>
                    </a:moveTo>
                    <a:cubicBezTo>
                      <a:pt x="3" y="14"/>
                      <a:pt x="3" y="14"/>
                      <a:pt x="3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3"/>
                      <a:pt x="8" y="13"/>
                      <a:pt x="8" y="14"/>
                    </a:cubicBezTo>
                    <a:cubicBezTo>
                      <a:pt x="8" y="14"/>
                      <a:pt x="8" y="14"/>
                      <a:pt x="7" y="14"/>
                    </a:cubicBezTo>
                    <a:close/>
                    <a:moveTo>
                      <a:pt x="7" y="12"/>
                    </a:moveTo>
                    <a:cubicBezTo>
                      <a:pt x="3" y="12"/>
                      <a:pt x="3" y="12"/>
                      <a:pt x="3" y="12"/>
                    </a:cubicBezTo>
                    <a:cubicBezTo>
                      <a:pt x="2" y="12"/>
                      <a:pt x="2" y="11"/>
                      <a:pt x="2" y="11"/>
                    </a:cubicBezTo>
                    <a:cubicBezTo>
                      <a:pt x="2" y="10"/>
                      <a:pt x="2" y="10"/>
                      <a:pt x="3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1"/>
                    </a:cubicBezTo>
                    <a:cubicBezTo>
                      <a:pt x="8" y="11"/>
                      <a:pt x="8" y="12"/>
                      <a:pt x="7" y="12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Freeform 109"/>
              <p:cNvSpPr>
                <a:spLocks/>
              </p:cNvSpPr>
              <p:nvPr/>
            </p:nvSpPr>
            <p:spPr bwMode="auto">
              <a:xfrm>
                <a:off x="8315486" y="2169689"/>
                <a:ext cx="292100" cy="280987"/>
              </a:xfrm>
              <a:custGeom>
                <a:avLst/>
                <a:gdLst>
                  <a:gd name="T0" fmla="*/ 16 w 26"/>
                  <a:gd name="T1" fmla="*/ 0 h 25"/>
                  <a:gd name="T2" fmla="*/ 16 w 26"/>
                  <a:gd name="T3" fmla="*/ 4 h 25"/>
                  <a:gd name="T4" fmla="*/ 22 w 26"/>
                  <a:gd name="T5" fmla="*/ 12 h 25"/>
                  <a:gd name="T6" fmla="*/ 13 w 26"/>
                  <a:gd name="T7" fmla="*/ 22 h 25"/>
                  <a:gd name="T8" fmla="*/ 4 w 26"/>
                  <a:gd name="T9" fmla="*/ 12 h 25"/>
                  <a:gd name="T10" fmla="*/ 10 w 26"/>
                  <a:gd name="T11" fmla="*/ 4 h 25"/>
                  <a:gd name="T12" fmla="*/ 10 w 26"/>
                  <a:gd name="T13" fmla="*/ 0 h 25"/>
                  <a:gd name="T14" fmla="*/ 0 w 26"/>
                  <a:gd name="T15" fmla="*/ 12 h 25"/>
                  <a:gd name="T16" fmla="*/ 13 w 26"/>
                  <a:gd name="T17" fmla="*/ 25 h 25"/>
                  <a:gd name="T18" fmla="*/ 26 w 26"/>
                  <a:gd name="T19" fmla="*/ 12 h 25"/>
                  <a:gd name="T20" fmla="*/ 16 w 26"/>
                  <a:gd name="T2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" h="25">
                    <a:moveTo>
                      <a:pt x="16" y="0"/>
                    </a:moveTo>
                    <a:cubicBezTo>
                      <a:pt x="16" y="4"/>
                      <a:pt x="16" y="4"/>
                      <a:pt x="16" y="4"/>
                    </a:cubicBezTo>
                    <a:cubicBezTo>
                      <a:pt x="20" y="5"/>
                      <a:pt x="22" y="8"/>
                      <a:pt x="22" y="12"/>
                    </a:cubicBezTo>
                    <a:cubicBezTo>
                      <a:pt x="22" y="17"/>
                      <a:pt x="18" y="22"/>
                      <a:pt x="13" y="22"/>
                    </a:cubicBezTo>
                    <a:cubicBezTo>
                      <a:pt x="8" y="22"/>
                      <a:pt x="4" y="17"/>
                      <a:pt x="4" y="12"/>
                    </a:cubicBezTo>
                    <a:cubicBezTo>
                      <a:pt x="4" y="8"/>
                      <a:pt x="6" y="5"/>
                      <a:pt x="10" y="4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1"/>
                      <a:pt x="0" y="6"/>
                      <a:pt x="0" y="12"/>
                    </a:cubicBezTo>
                    <a:cubicBezTo>
                      <a:pt x="0" y="19"/>
                      <a:pt x="6" y="25"/>
                      <a:pt x="13" y="25"/>
                    </a:cubicBezTo>
                    <a:cubicBezTo>
                      <a:pt x="20" y="25"/>
                      <a:pt x="26" y="19"/>
                      <a:pt x="26" y="12"/>
                    </a:cubicBezTo>
                    <a:cubicBezTo>
                      <a:pt x="26" y="6"/>
                      <a:pt x="22" y="1"/>
                      <a:pt x="16" y="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Freeform 110"/>
              <p:cNvSpPr>
                <a:spLocks/>
              </p:cNvSpPr>
              <p:nvPr/>
            </p:nvSpPr>
            <p:spPr bwMode="auto">
              <a:xfrm>
                <a:off x="8439311" y="2101427"/>
                <a:ext cx="44450" cy="169862"/>
              </a:xfrm>
              <a:custGeom>
                <a:avLst/>
                <a:gdLst>
                  <a:gd name="T0" fmla="*/ 3 w 4"/>
                  <a:gd name="T1" fmla="*/ 0 h 15"/>
                  <a:gd name="T2" fmla="*/ 1 w 4"/>
                  <a:gd name="T3" fmla="*/ 0 h 15"/>
                  <a:gd name="T4" fmla="*/ 0 w 4"/>
                  <a:gd name="T5" fmla="*/ 1 h 15"/>
                  <a:gd name="T6" fmla="*/ 0 w 4"/>
                  <a:gd name="T7" fmla="*/ 5 h 15"/>
                  <a:gd name="T8" fmla="*/ 0 w 4"/>
                  <a:gd name="T9" fmla="*/ 9 h 15"/>
                  <a:gd name="T10" fmla="*/ 0 w 4"/>
                  <a:gd name="T11" fmla="*/ 14 h 15"/>
                  <a:gd name="T12" fmla="*/ 1 w 4"/>
                  <a:gd name="T13" fmla="*/ 15 h 15"/>
                  <a:gd name="T14" fmla="*/ 3 w 4"/>
                  <a:gd name="T15" fmla="*/ 15 h 15"/>
                  <a:gd name="T16" fmla="*/ 4 w 4"/>
                  <a:gd name="T17" fmla="*/ 14 h 15"/>
                  <a:gd name="T18" fmla="*/ 4 w 4"/>
                  <a:gd name="T19" fmla="*/ 9 h 15"/>
                  <a:gd name="T20" fmla="*/ 4 w 4"/>
                  <a:gd name="T21" fmla="*/ 5 h 15"/>
                  <a:gd name="T22" fmla="*/ 4 w 4"/>
                  <a:gd name="T23" fmla="*/ 1 h 15"/>
                  <a:gd name="T24" fmla="*/ 3 w 4"/>
                  <a:gd name="T2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15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5"/>
                      <a:pt x="1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3" y="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Freeform 111"/>
              <p:cNvSpPr>
                <a:spLocks/>
              </p:cNvSpPr>
              <p:nvPr/>
            </p:nvSpPr>
            <p:spPr bwMode="auto">
              <a:xfrm>
                <a:off x="8269449" y="2992014"/>
                <a:ext cx="68263" cy="34925"/>
              </a:xfrm>
              <a:custGeom>
                <a:avLst/>
                <a:gdLst>
                  <a:gd name="T0" fmla="*/ 6 w 6"/>
                  <a:gd name="T1" fmla="*/ 3 h 3"/>
                  <a:gd name="T2" fmla="*/ 6 w 6"/>
                  <a:gd name="T3" fmla="*/ 3 h 3"/>
                  <a:gd name="T4" fmla="*/ 1 w 6"/>
                  <a:gd name="T5" fmla="*/ 3 h 3"/>
                  <a:gd name="T6" fmla="*/ 0 w 6"/>
                  <a:gd name="T7" fmla="*/ 3 h 3"/>
                  <a:gd name="T8" fmla="*/ 0 w 6"/>
                  <a:gd name="T9" fmla="*/ 1 h 3"/>
                  <a:gd name="T10" fmla="*/ 1 w 6"/>
                  <a:gd name="T11" fmla="*/ 0 h 3"/>
                  <a:gd name="T12" fmla="*/ 6 w 6"/>
                  <a:gd name="T13" fmla="*/ 0 h 3"/>
                  <a:gd name="T14" fmla="*/ 6 w 6"/>
                  <a:gd name="T15" fmla="*/ 1 h 3"/>
                  <a:gd name="T16" fmla="*/ 6 w 6"/>
                  <a:gd name="T1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cubicBezTo>
                      <a:pt x="6" y="3"/>
                      <a:pt x="6" y="3"/>
                      <a:pt x="6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Freeform 112"/>
              <p:cNvSpPr>
                <a:spLocks/>
              </p:cNvSpPr>
              <p:nvPr/>
            </p:nvSpPr>
            <p:spPr bwMode="auto">
              <a:xfrm>
                <a:off x="8269449" y="2947564"/>
                <a:ext cx="68263" cy="33337"/>
              </a:xfrm>
              <a:custGeom>
                <a:avLst/>
                <a:gdLst>
                  <a:gd name="T0" fmla="*/ 6 w 6"/>
                  <a:gd name="T1" fmla="*/ 2 h 3"/>
                  <a:gd name="T2" fmla="*/ 6 w 6"/>
                  <a:gd name="T3" fmla="*/ 3 h 3"/>
                  <a:gd name="T4" fmla="*/ 1 w 6"/>
                  <a:gd name="T5" fmla="*/ 3 h 3"/>
                  <a:gd name="T6" fmla="*/ 0 w 6"/>
                  <a:gd name="T7" fmla="*/ 2 h 3"/>
                  <a:gd name="T8" fmla="*/ 0 w 6"/>
                  <a:gd name="T9" fmla="*/ 1 h 3"/>
                  <a:gd name="T10" fmla="*/ 1 w 6"/>
                  <a:gd name="T11" fmla="*/ 0 h 3"/>
                  <a:gd name="T12" fmla="*/ 6 w 6"/>
                  <a:gd name="T13" fmla="*/ 0 h 3"/>
                  <a:gd name="T14" fmla="*/ 6 w 6"/>
                  <a:gd name="T15" fmla="*/ 1 h 3"/>
                  <a:gd name="T16" fmla="*/ 6 w 6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2"/>
                    </a:moveTo>
                    <a:cubicBezTo>
                      <a:pt x="6" y="3"/>
                      <a:pt x="6" y="3"/>
                      <a:pt x="6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Freeform 113"/>
              <p:cNvSpPr>
                <a:spLocks/>
              </p:cNvSpPr>
              <p:nvPr/>
            </p:nvSpPr>
            <p:spPr bwMode="auto">
              <a:xfrm>
                <a:off x="8269449" y="2901527"/>
                <a:ext cx="68263" cy="34925"/>
              </a:xfrm>
              <a:custGeom>
                <a:avLst/>
                <a:gdLst>
                  <a:gd name="T0" fmla="*/ 6 w 6"/>
                  <a:gd name="T1" fmla="*/ 2 h 3"/>
                  <a:gd name="T2" fmla="*/ 6 w 6"/>
                  <a:gd name="T3" fmla="*/ 3 h 3"/>
                  <a:gd name="T4" fmla="*/ 1 w 6"/>
                  <a:gd name="T5" fmla="*/ 3 h 3"/>
                  <a:gd name="T6" fmla="*/ 0 w 6"/>
                  <a:gd name="T7" fmla="*/ 2 h 3"/>
                  <a:gd name="T8" fmla="*/ 0 w 6"/>
                  <a:gd name="T9" fmla="*/ 1 h 3"/>
                  <a:gd name="T10" fmla="*/ 1 w 6"/>
                  <a:gd name="T11" fmla="*/ 0 h 3"/>
                  <a:gd name="T12" fmla="*/ 6 w 6"/>
                  <a:gd name="T13" fmla="*/ 0 h 3"/>
                  <a:gd name="T14" fmla="*/ 6 w 6"/>
                  <a:gd name="T15" fmla="*/ 1 h 3"/>
                  <a:gd name="T16" fmla="*/ 6 w 6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2"/>
                    </a:moveTo>
                    <a:cubicBezTo>
                      <a:pt x="6" y="3"/>
                      <a:pt x="6" y="3"/>
                      <a:pt x="6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Freeform 114"/>
              <p:cNvSpPr>
                <a:spLocks/>
              </p:cNvSpPr>
              <p:nvPr/>
            </p:nvSpPr>
            <p:spPr bwMode="auto">
              <a:xfrm>
                <a:off x="8269449" y="2857077"/>
                <a:ext cx="68263" cy="33337"/>
              </a:xfrm>
              <a:custGeom>
                <a:avLst/>
                <a:gdLst>
                  <a:gd name="T0" fmla="*/ 6 w 6"/>
                  <a:gd name="T1" fmla="*/ 2 h 3"/>
                  <a:gd name="T2" fmla="*/ 6 w 6"/>
                  <a:gd name="T3" fmla="*/ 3 h 3"/>
                  <a:gd name="T4" fmla="*/ 1 w 6"/>
                  <a:gd name="T5" fmla="*/ 3 h 3"/>
                  <a:gd name="T6" fmla="*/ 0 w 6"/>
                  <a:gd name="T7" fmla="*/ 2 h 3"/>
                  <a:gd name="T8" fmla="*/ 0 w 6"/>
                  <a:gd name="T9" fmla="*/ 0 h 3"/>
                  <a:gd name="T10" fmla="*/ 1 w 6"/>
                  <a:gd name="T11" fmla="*/ 0 h 3"/>
                  <a:gd name="T12" fmla="*/ 6 w 6"/>
                  <a:gd name="T13" fmla="*/ 0 h 3"/>
                  <a:gd name="T14" fmla="*/ 6 w 6"/>
                  <a:gd name="T15" fmla="*/ 0 h 3"/>
                  <a:gd name="T16" fmla="*/ 6 w 6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2"/>
                    </a:moveTo>
                    <a:cubicBezTo>
                      <a:pt x="6" y="3"/>
                      <a:pt x="6" y="3"/>
                      <a:pt x="6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Freeform 115"/>
              <p:cNvSpPr>
                <a:spLocks/>
              </p:cNvSpPr>
              <p:nvPr/>
            </p:nvSpPr>
            <p:spPr bwMode="auto">
              <a:xfrm>
                <a:off x="8269449" y="2812627"/>
                <a:ext cx="68263" cy="33337"/>
              </a:xfrm>
              <a:custGeom>
                <a:avLst/>
                <a:gdLst>
                  <a:gd name="T0" fmla="*/ 6 w 6"/>
                  <a:gd name="T1" fmla="*/ 2 h 3"/>
                  <a:gd name="T2" fmla="*/ 6 w 6"/>
                  <a:gd name="T3" fmla="*/ 3 h 3"/>
                  <a:gd name="T4" fmla="*/ 1 w 6"/>
                  <a:gd name="T5" fmla="*/ 3 h 3"/>
                  <a:gd name="T6" fmla="*/ 0 w 6"/>
                  <a:gd name="T7" fmla="*/ 2 h 3"/>
                  <a:gd name="T8" fmla="*/ 0 w 6"/>
                  <a:gd name="T9" fmla="*/ 0 h 3"/>
                  <a:gd name="T10" fmla="*/ 1 w 6"/>
                  <a:gd name="T11" fmla="*/ 0 h 3"/>
                  <a:gd name="T12" fmla="*/ 6 w 6"/>
                  <a:gd name="T13" fmla="*/ 0 h 3"/>
                  <a:gd name="T14" fmla="*/ 6 w 6"/>
                  <a:gd name="T15" fmla="*/ 0 h 3"/>
                  <a:gd name="T16" fmla="*/ 6 w 6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2"/>
                    </a:moveTo>
                    <a:cubicBezTo>
                      <a:pt x="6" y="2"/>
                      <a:pt x="6" y="3"/>
                      <a:pt x="6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Freeform 116"/>
              <p:cNvSpPr>
                <a:spLocks/>
              </p:cNvSpPr>
              <p:nvPr/>
            </p:nvSpPr>
            <p:spPr bwMode="auto">
              <a:xfrm>
                <a:off x="8269449" y="2755477"/>
                <a:ext cx="68263" cy="46037"/>
              </a:xfrm>
              <a:custGeom>
                <a:avLst/>
                <a:gdLst>
                  <a:gd name="T0" fmla="*/ 6 w 6"/>
                  <a:gd name="T1" fmla="*/ 3 h 4"/>
                  <a:gd name="T2" fmla="*/ 6 w 6"/>
                  <a:gd name="T3" fmla="*/ 4 h 4"/>
                  <a:gd name="T4" fmla="*/ 1 w 6"/>
                  <a:gd name="T5" fmla="*/ 4 h 4"/>
                  <a:gd name="T6" fmla="*/ 0 w 6"/>
                  <a:gd name="T7" fmla="*/ 3 h 4"/>
                  <a:gd name="T8" fmla="*/ 0 w 6"/>
                  <a:gd name="T9" fmla="*/ 1 h 4"/>
                  <a:gd name="T10" fmla="*/ 1 w 6"/>
                  <a:gd name="T11" fmla="*/ 0 h 4"/>
                  <a:gd name="T12" fmla="*/ 6 w 6"/>
                  <a:gd name="T13" fmla="*/ 0 h 4"/>
                  <a:gd name="T14" fmla="*/ 6 w 6"/>
                  <a:gd name="T15" fmla="*/ 1 h 4"/>
                  <a:gd name="T16" fmla="*/ 6 w 6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4">
                    <a:moveTo>
                      <a:pt x="6" y="3"/>
                    </a:moveTo>
                    <a:cubicBezTo>
                      <a:pt x="6" y="3"/>
                      <a:pt x="6" y="4"/>
                      <a:pt x="6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1"/>
                      <a:pt x="6" y="1"/>
                    </a:cubicBez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Freeform 117"/>
              <p:cNvSpPr>
                <a:spLocks/>
              </p:cNvSpPr>
              <p:nvPr/>
            </p:nvSpPr>
            <p:spPr bwMode="auto">
              <a:xfrm>
                <a:off x="8269449" y="2711027"/>
                <a:ext cx="68263" cy="44450"/>
              </a:xfrm>
              <a:custGeom>
                <a:avLst/>
                <a:gdLst>
                  <a:gd name="T0" fmla="*/ 6 w 6"/>
                  <a:gd name="T1" fmla="*/ 3 h 4"/>
                  <a:gd name="T2" fmla="*/ 6 w 6"/>
                  <a:gd name="T3" fmla="*/ 4 h 4"/>
                  <a:gd name="T4" fmla="*/ 1 w 6"/>
                  <a:gd name="T5" fmla="*/ 4 h 4"/>
                  <a:gd name="T6" fmla="*/ 0 w 6"/>
                  <a:gd name="T7" fmla="*/ 3 h 4"/>
                  <a:gd name="T8" fmla="*/ 0 w 6"/>
                  <a:gd name="T9" fmla="*/ 1 h 4"/>
                  <a:gd name="T10" fmla="*/ 1 w 6"/>
                  <a:gd name="T11" fmla="*/ 0 h 4"/>
                  <a:gd name="T12" fmla="*/ 6 w 6"/>
                  <a:gd name="T13" fmla="*/ 0 h 4"/>
                  <a:gd name="T14" fmla="*/ 6 w 6"/>
                  <a:gd name="T15" fmla="*/ 1 h 4"/>
                  <a:gd name="T16" fmla="*/ 6 w 6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4">
                    <a:moveTo>
                      <a:pt x="6" y="3"/>
                    </a:moveTo>
                    <a:cubicBezTo>
                      <a:pt x="6" y="3"/>
                      <a:pt x="6" y="4"/>
                      <a:pt x="6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1"/>
                      <a:pt x="6" y="1"/>
                    </a:cubicBez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" name="Freeform 118"/>
              <p:cNvSpPr>
                <a:spLocks/>
              </p:cNvSpPr>
              <p:nvPr/>
            </p:nvSpPr>
            <p:spPr bwMode="auto">
              <a:xfrm>
                <a:off x="8269449" y="2664989"/>
                <a:ext cx="68263" cy="34925"/>
              </a:xfrm>
              <a:custGeom>
                <a:avLst/>
                <a:gdLst>
                  <a:gd name="T0" fmla="*/ 6 w 6"/>
                  <a:gd name="T1" fmla="*/ 3 h 3"/>
                  <a:gd name="T2" fmla="*/ 6 w 6"/>
                  <a:gd name="T3" fmla="*/ 3 h 3"/>
                  <a:gd name="T4" fmla="*/ 1 w 6"/>
                  <a:gd name="T5" fmla="*/ 3 h 3"/>
                  <a:gd name="T6" fmla="*/ 0 w 6"/>
                  <a:gd name="T7" fmla="*/ 3 h 3"/>
                  <a:gd name="T8" fmla="*/ 0 w 6"/>
                  <a:gd name="T9" fmla="*/ 1 h 3"/>
                  <a:gd name="T10" fmla="*/ 1 w 6"/>
                  <a:gd name="T11" fmla="*/ 0 h 3"/>
                  <a:gd name="T12" fmla="*/ 6 w 6"/>
                  <a:gd name="T13" fmla="*/ 0 h 3"/>
                  <a:gd name="T14" fmla="*/ 6 w 6"/>
                  <a:gd name="T15" fmla="*/ 1 h 3"/>
                  <a:gd name="T16" fmla="*/ 6 w 6"/>
                  <a:gd name="T1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cubicBezTo>
                      <a:pt x="6" y="3"/>
                      <a:pt x="6" y="3"/>
                      <a:pt x="6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Freeform 119"/>
              <p:cNvSpPr>
                <a:spLocks/>
              </p:cNvSpPr>
              <p:nvPr/>
            </p:nvSpPr>
            <p:spPr bwMode="auto">
              <a:xfrm>
                <a:off x="8348824" y="2992014"/>
                <a:ext cx="66675" cy="34925"/>
              </a:xfrm>
              <a:custGeom>
                <a:avLst/>
                <a:gdLst>
                  <a:gd name="T0" fmla="*/ 6 w 6"/>
                  <a:gd name="T1" fmla="*/ 3 h 3"/>
                  <a:gd name="T2" fmla="*/ 5 w 6"/>
                  <a:gd name="T3" fmla="*/ 3 h 3"/>
                  <a:gd name="T4" fmla="*/ 1 w 6"/>
                  <a:gd name="T5" fmla="*/ 3 h 3"/>
                  <a:gd name="T6" fmla="*/ 0 w 6"/>
                  <a:gd name="T7" fmla="*/ 3 h 3"/>
                  <a:gd name="T8" fmla="*/ 0 w 6"/>
                  <a:gd name="T9" fmla="*/ 1 h 3"/>
                  <a:gd name="T10" fmla="*/ 1 w 6"/>
                  <a:gd name="T11" fmla="*/ 0 h 3"/>
                  <a:gd name="T12" fmla="*/ 5 w 6"/>
                  <a:gd name="T13" fmla="*/ 0 h 3"/>
                  <a:gd name="T14" fmla="*/ 6 w 6"/>
                  <a:gd name="T15" fmla="*/ 1 h 3"/>
                  <a:gd name="T16" fmla="*/ 6 w 6"/>
                  <a:gd name="T1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cubicBezTo>
                      <a:pt x="6" y="3"/>
                      <a:pt x="6" y="3"/>
                      <a:pt x="5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6" y="1"/>
                    </a:cubicBez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" name="Freeform 120"/>
              <p:cNvSpPr>
                <a:spLocks/>
              </p:cNvSpPr>
              <p:nvPr/>
            </p:nvSpPr>
            <p:spPr bwMode="auto">
              <a:xfrm>
                <a:off x="8348824" y="2947564"/>
                <a:ext cx="66675" cy="33337"/>
              </a:xfrm>
              <a:custGeom>
                <a:avLst/>
                <a:gdLst>
                  <a:gd name="T0" fmla="*/ 6 w 6"/>
                  <a:gd name="T1" fmla="*/ 2 h 3"/>
                  <a:gd name="T2" fmla="*/ 5 w 6"/>
                  <a:gd name="T3" fmla="*/ 3 h 3"/>
                  <a:gd name="T4" fmla="*/ 1 w 6"/>
                  <a:gd name="T5" fmla="*/ 3 h 3"/>
                  <a:gd name="T6" fmla="*/ 0 w 6"/>
                  <a:gd name="T7" fmla="*/ 2 h 3"/>
                  <a:gd name="T8" fmla="*/ 0 w 6"/>
                  <a:gd name="T9" fmla="*/ 1 h 3"/>
                  <a:gd name="T10" fmla="*/ 1 w 6"/>
                  <a:gd name="T11" fmla="*/ 0 h 3"/>
                  <a:gd name="T12" fmla="*/ 5 w 6"/>
                  <a:gd name="T13" fmla="*/ 0 h 3"/>
                  <a:gd name="T14" fmla="*/ 6 w 6"/>
                  <a:gd name="T15" fmla="*/ 1 h 3"/>
                  <a:gd name="T16" fmla="*/ 6 w 6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2"/>
                    </a:moveTo>
                    <a:cubicBezTo>
                      <a:pt x="6" y="3"/>
                      <a:pt x="6" y="3"/>
                      <a:pt x="5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6" y="1"/>
                    </a:cubicBez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Freeform 121"/>
              <p:cNvSpPr>
                <a:spLocks/>
              </p:cNvSpPr>
              <p:nvPr/>
            </p:nvSpPr>
            <p:spPr bwMode="auto">
              <a:xfrm>
                <a:off x="8348824" y="2901527"/>
                <a:ext cx="66675" cy="34925"/>
              </a:xfrm>
              <a:custGeom>
                <a:avLst/>
                <a:gdLst>
                  <a:gd name="T0" fmla="*/ 6 w 6"/>
                  <a:gd name="T1" fmla="*/ 2 h 3"/>
                  <a:gd name="T2" fmla="*/ 5 w 6"/>
                  <a:gd name="T3" fmla="*/ 3 h 3"/>
                  <a:gd name="T4" fmla="*/ 1 w 6"/>
                  <a:gd name="T5" fmla="*/ 3 h 3"/>
                  <a:gd name="T6" fmla="*/ 0 w 6"/>
                  <a:gd name="T7" fmla="*/ 2 h 3"/>
                  <a:gd name="T8" fmla="*/ 0 w 6"/>
                  <a:gd name="T9" fmla="*/ 1 h 3"/>
                  <a:gd name="T10" fmla="*/ 1 w 6"/>
                  <a:gd name="T11" fmla="*/ 0 h 3"/>
                  <a:gd name="T12" fmla="*/ 5 w 6"/>
                  <a:gd name="T13" fmla="*/ 0 h 3"/>
                  <a:gd name="T14" fmla="*/ 6 w 6"/>
                  <a:gd name="T15" fmla="*/ 1 h 3"/>
                  <a:gd name="T16" fmla="*/ 6 w 6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2"/>
                    </a:moveTo>
                    <a:cubicBezTo>
                      <a:pt x="6" y="3"/>
                      <a:pt x="6" y="3"/>
                      <a:pt x="5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6" y="1"/>
                    </a:cubicBez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Freeform 122"/>
              <p:cNvSpPr>
                <a:spLocks/>
              </p:cNvSpPr>
              <p:nvPr/>
            </p:nvSpPr>
            <p:spPr bwMode="auto">
              <a:xfrm>
                <a:off x="8348824" y="2857077"/>
                <a:ext cx="66675" cy="33337"/>
              </a:xfrm>
              <a:custGeom>
                <a:avLst/>
                <a:gdLst>
                  <a:gd name="T0" fmla="*/ 6 w 6"/>
                  <a:gd name="T1" fmla="*/ 2 h 3"/>
                  <a:gd name="T2" fmla="*/ 5 w 6"/>
                  <a:gd name="T3" fmla="*/ 3 h 3"/>
                  <a:gd name="T4" fmla="*/ 1 w 6"/>
                  <a:gd name="T5" fmla="*/ 3 h 3"/>
                  <a:gd name="T6" fmla="*/ 0 w 6"/>
                  <a:gd name="T7" fmla="*/ 2 h 3"/>
                  <a:gd name="T8" fmla="*/ 0 w 6"/>
                  <a:gd name="T9" fmla="*/ 0 h 3"/>
                  <a:gd name="T10" fmla="*/ 1 w 6"/>
                  <a:gd name="T11" fmla="*/ 0 h 3"/>
                  <a:gd name="T12" fmla="*/ 5 w 6"/>
                  <a:gd name="T13" fmla="*/ 0 h 3"/>
                  <a:gd name="T14" fmla="*/ 6 w 6"/>
                  <a:gd name="T15" fmla="*/ 0 h 3"/>
                  <a:gd name="T16" fmla="*/ 6 w 6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2"/>
                    </a:moveTo>
                    <a:cubicBezTo>
                      <a:pt x="6" y="3"/>
                      <a:pt x="6" y="3"/>
                      <a:pt x="5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Freeform 123"/>
              <p:cNvSpPr>
                <a:spLocks/>
              </p:cNvSpPr>
              <p:nvPr/>
            </p:nvSpPr>
            <p:spPr bwMode="auto">
              <a:xfrm>
                <a:off x="8348824" y="2812627"/>
                <a:ext cx="66675" cy="33337"/>
              </a:xfrm>
              <a:custGeom>
                <a:avLst/>
                <a:gdLst>
                  <a:gd name="T0" fmla="*/ 6 w 6"/>
                  <a:gd name="T1" fmla="*/ 2 h 3"/>
                  <a:gd name="T2" fmla="*/ 5 w 6"/>
                  <a:gd name="T3" fmla="*/ 3 h 3"/>
                  <a:gd name="T4" fmla="*/ 1 w 6"/>
                  <a:gd name="T5" fmla="*/ 3 h 3"/>
                  <a:gd name="T6" fmla="*/ 0 w 6"/>
                  <a:gd name="T7" fmla="*/ 2 h 3"/>
                  <a:gd name="T8" fmla="*/ 0 w 6"/>
                  <a:gd name="T9" fmla="*/ 0 h 3"/>
                  <a:gd name="T10" fmla="*/ 1 w 6"/>
                  <a:gd name="T11" fmla="*/ 0 h 3"/>
                  <a:gd name="T12" fmla="*/ 5 w 6"/>
                  <a:gd name="T13" fmla="*/ 0 h 3"/>
                  <a:gd name="T14" fmla="*/ 6 w 6"/>
                  <a:gd name="T15" fmla="*/ 0 h 3"/>
                  <a:gd name="T16" fmla="*/ 6 w 6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2"/>
                    </a:moveTo>
                    <a:cubicBezTo>
                      <a:pt x="6" y="2"/>
                      <a:pt x="6" y="3"/>
                      <a:pt x="5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Freeform 124"/>
              <p:cNvSpPr>
                <a:spLocks/>
              </p:cNvSpPr>
              <p:nvPr/>
            </p:nvSpPr>
            <p:spPr bwMode="auto">
              <a:xfrm>
                <a:off x="8428199" y="2992014"/>
                <a:ext cx="66675" cy="34925"/>
              </a:xfrm>
              <a:custGeom>
                <a:avLst/>
                <a:gdLst>
                  <a:gd name="T0" fmla="*/ 6 w 6"/>
                  <a:gd name="T1" fmla="*/ 3 h 3"/>
                  <a:gd name="T2" fmla="*/ 5 w 6"/>
                  <a:gd name="T3" fmla="*/ 3 h 3"/>
                  <a:gd name="T4" fmla="*/ 1 w 6"/>
                  <a:gd name="T5" fmla="*/ 3 h 3"/>
                  <a:gd name="T6" fmla="*/ 0 w 6"/>
                  <a:gd name="T7" fmla="*/ 3 h 3"/>
                  <a:gd name="T8" fmla="*/ 0 w 6"/>
                  <a:gd name="T9" fmla="*/ 1 h 3"/>
                  <a:gd name="T10" fmla="*/ 1 w 6"/>
                  <a:gd name="T11" fmla="*/ 0 h 3"/>
                  <a:gd name="T12" fmla="*/ 5 w 6"/>
                  <a:gd name="T13" fmla="*/ 0 h 3"/>
                  <a:gd name="T14" fmla="*/ 6 w 6"/>
                  <a:gd name="T15" fmla="*/ 1 h 3"/>
                  <a:gd name="T16" fmla="*/ 6 w 6"/>
                  <a:gd name="T1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cubicBezTo>
                      <a:pt x="6" y="3"/>
                      <a:pt x="6" y="3"/>
                      <a:pt x="5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6" y="1"/>
                    </a:cubicBez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Freeform 125"/>
              <p:cNvSpPr>
                <a:spLocks/>
              </p:cNvSpPr>
              <p:nvPr/>
            </p:nvSpPr>
            <p:spPr bwMode="auto">
              <a:xfrm>
                <a:off x="8428199" y="2947564"/>
                <a:ext cx="66675" cy="33337"/>
              </a:xfrm>
              <a:custGeom>
                <a:avLst/>
                <a:gdLst>
                  <a:gd name="T0" fmla="*/ 6 w 6"/>
                  <a:gd name="T1" fmla="*/ 2 h 3"/>
                  <a:gd name="T2" fmla="*/ 5 w 6"/>
                  <a:gd name="T3" fmla="*/ 3 h 3"/>
                  <a:gd name="T4" fmla="*/ 1 w 6"/>
                  <a:gd name="T5" fmla="*/ 3 h 3"/>
                  <a:gd name="T6" fmla="*/ 0 w 6"/>
                  <a:gd name="T7" fmla="*/ 2 h 3"/>
                  <a:gd name="T8" fmla="*/ 0 w 6"/>
                  <a:gd name="T9" fmla="*/ 1 h 3"/>
                  <a:gd name="T10" fmla="*/ 1 w 6"/>
                  <a:gd name="T11" fmla="*/ 0 h 3"/>
                  <a:gd name="T12" fmla="*/ 5 w 6"/>
                  <a:gd name="T13" fmla="*/ 0 h 3"/>
                  <a:gd name="T14" fmla="*/ 6 w 6"/>
                  <a:gd name="T15" fmla="*/ 1 h 3"/>
                  <a:gd name="T16" fmla="*/ 6 w 6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2"/>
                    </a:moveTo>
                    <a:cubicBezTo>
                      <a:pt x="6" y="3"/>
                      <a:pt x="6" y="3"/>
                      <a:pt x="5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6" y="1"/>
                    </a:cubicBez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Freeform 126"/>
              <p:cNvSpPr>
                <a:spLocks/>
              </p:cNvSpPr>
              <p:nvPr/>
            </p:nvSpPr>
            <p:spPr bwMode="auto">
              <a:xfrm>
                <a:off x="8428199" y="2901527"/>
                <a:ext cx="66675" cy="34925"/>
              </a:xfrm>
              <a:custGeom>
                <a:avLst/>
                <a:gdLst>
                  <a:gd name="T0" fmla="*/ 6 w 6"/>
                  <a:gd name="T1" fmla="*/ 2 h 3"/>
                  <a:gd name="T2" fmla="*/ 5 w 6"/>
                  <a:gd name="T3" fmla="*/ 3 h 3"/>
                  <a:gd name="T4" fmla="*/ 1 w 6"/>
                  <a:gd name="T5" fmla="*/ 3 h 3"/>
                  <a:gd name="T6" fmla="*/ 0 w 6"/>
                  <a:gd name="T7" fmla="*/ 2 h 3"/>
                  <a:gd name="T8" fmla="*/ 0 w 6"/>
                  <a:gd name="T9" fmla="*/ 1 h 3"/>
                  <a:gd name="T10" fmla="*/ 1 w 6"/>
                  <a:gd name="T11" fmla="*/ 0 h 3"/>
                  <a:gd name="T12" fmla="*/ 5 w 6"/>
                  <a:gd name="T13" fmla="*/ 0 h 3"/>
                  <a:gd name="T14" fmla="*/ 6 w 6"/>
                  <a:gd name="T15" fmla="*/ 1 h 3"/>
                  <a:gd name="T16" fmla="*/ 6 w 6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2"/>
                    </a:moveTo>
                    <a:cubicBezTo>
                      <a:pt x="6" y="3"/>
                      <a:pt x="6" y="3"/>
                      <a:pt x="5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6" y="1"/>
                    </a:cubicBez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Freeform 127"/>
              <p:cNvSpPr>
                <a:spLocks/>
              </p:cNvSpPr>
              <p:nvPr/>
            </p:nvSpPr>
            <p:spPr bwMode="auto">
              <a:xfrm>
                <a:off x="8428199" y="2857077"/>
                <a:ext cx="66675" cy="33337"/>
              </a:xfrm>
              <a:custGeom>
                <a:avLst/>
                <a:gdLst>
                  <a:gd name="T0" fmla="*/ 6 w 6"/>
                  <a:gd name="T1" fmla="*/ 2 h 3"/>
                  <a:gd name="T2" fmla="*/ 5 w 6"/>
                  <a:gd name="T3" fmla="*/ 3 h 3"/>
                  <a:gd name="T4" fmla="*/ 1 w 6"/>
                  <a:gd name="T5" fmla="*/ 3 h 3"/>
                  <a:gd name="T6" fmla="*/ 0 w 6"/>
                  <a:gd name="T7" fmla="*/ 2 h 3"/>
                  <a:gd name="T8" fmla="*/ 0 w 6"/>
                  <a:gd name="T9" fmla="*/ 0 h 3"/>
                  <a:gd name="T10" fmla="*/ 1 w 6"/>
                  <a:gd name="T11" fmla="*/ 0 h 3"/>
                  <a:gd name="T12" fmla="*/ 5 w 6"/>
                  <a:gd name="T13" fmla="*/ 0 h 3"/>
                  <a:gd name="T14" fmla="*/ 6 w 6"/>
                  <a:gd name="T15" fmla="*/ 0 h 3"/>
                  <a:gd name="T16" fmla="*/ 6 w 6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2"/>
                    </a:moveTo>
                    <a:cubicBezTo>
                      <a:pt x="6" y="3"/>
                      <a:pt x="6" y="3"/>
                      <a:pt x="5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Freeform 128"/>
              <p:cNvSpPr>
                <a:spLocks/>
              </p:cNvSpPr>
              <p:nvPr/>
            </p:nvSpPr>
            <p:spPr bwMode="auto">
              <a:xfrm>
                <a:off x="8428199" y="2812627"/>
                <a:ext cx="66675" cy="33337"/>
              </a:xfrm>
              <a:custGeom>
                <a:avLst/>
                <a:gdLst>
                  <a:gd name="T0" fmla="*/ 6 w 6"/>
                  <a:gd name="T1" fmla="*/ 2 h 3"/>
                  <a:gd name="T2" fmla="*/ 5 w 6"/>
                  <a:gd name="T3" fmla="*/ 3 h 3"/>
                  <a:gd name="T4" fmla="*/ 1 w 6"/>
                  <a:gd name="T5" fmla="*/ 3 h 3"/>
                  <a:gd name="T6" fmla="*/ 0 w 6"/>
                  <a:gd name="T7" fmla="*/ 2 h 3"/>
                  <a:gd name="T8" fmla="*/ 0 w 6"/>
                  <a:gd name="T9" fmla="*/ 0 h 3"/>
                  <a:gd name="T10" fmla="*/ 1 w 6"/>
                  <a:gd name="T11" fmla="*/ 0 h 3"/>
                  <a:gd name="T12" fmla="*/ 5 w 6"/>
                  <a:gd name="T13" fmla="*/ 0 h 3"/>
                  <a:gd name="T14" fmla="*/ 6 w 6"/>
                  <a:gd name="T15" fmla="*/ 0 h 3"/>
                  <a:gd name="T16" fmla="*/ 6 w 6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2"/>
                    </a:moveTo>
                    <a:cubicBezTo>
                      <a:pt x="6" y="2"/>
                      <a:pt x="6" y="3"/>
                      <a:pt x="5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Freeform 129"/>
              <p:cNvSpPr>
                <a:spLocks/>
              </p:cNvSpPr>
              <p:nvPr/>
            </p:nvSpPr>
            <p:spPr bwMode="auto">
              <a:xfrm>
                <a:off x="8428199" y="2755477"/>
                <a:ext cx="66675" cy="46037"/>
              </a:xfrm>
              <a:custGeom>
                <a:avLst/>
                <a:gdLst>
                  <a:gd name="T0" fmla="*/ 6 w 6"/>
                  <a:gd name="T1" fmla="*/ 3 h 4"/>
                  <a:gd name="T2" fmla="*/ 5 w 6"/>
                  <a:gd name="T3" fmla="*/ 4 h 4"/>
                  <a:gd name="T4" fmla="*/ 1 w 6"/>
                  <a:gd name="T5" fmla="*/ 4 h 4"/>
                  <a:gd name="T6" fmla="*/ 0 w 6"/>
                  <a:gd name="T7" fmla="*/ 3 h 4"/>
                  <a:gd name="T8" fmla="*/ 0 w 6"/>
                  <a:gd name="T9" fmla="*/ 1 h 4"/>
                  <a:gd name="T10" fmla="*/ 1 w 6"/>
                  <a:gd name="T11" fmla="*/ 0 h 4"/>
                  <a:gd name="T12" fmla="*/ 5 w 6"/>
                  <a:gd name="T13" fmla="*/ 0 h 4"/>
                  <a:gd name="T14" fmla="*/ 6 w 6"/>
                  <a:gd name="T15" fmla="*/ 1 h 4"/>
                  <a:gd name="T16" fmla="*/ 6 w 6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4">
                    <a:moveTo>
                      <a:pt x="6" y="3"/>
                    </a:moveTo>
                    <a:cubicBezTo>
                      <a:pt x="6" y="3"/>
                      <a:pt x="6" y="4"/>
                      <a:pt x="5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1"/>
                      <a:pt x="6" y="1"/>
                    </a:cubicBez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Freeform 130"/>
              <p:cNvSpPr>
                <a:spLocks/>
              </p:cNvSpPr>
              <p:nvPr/>
            </p:nvSpPr>
            <p:spPr bwMode="auto">
              <a:xfrm>
                <a:off x="8505986" y="2992014"/>
                <a:ext cx="68263" cy="34925"/>
              </a:xfrm>
              <a:custGeom>
                <a:avLst/>
                <a:gdLst>
                  <a:gd name="T0" fmla="*/ 6 w 6"/>
                  <a:gd name="T1" fmla="*/ 3 h 3"/>
                  <a:gd name="T2" fmla="*/ 5 w 6"/>
                  <a:gd name="T3" fmla="*/ 3 h 3"/>
                  <a:gd name="T4" fmla="*/ 1 w 6"/>
                  <a:gd name="T5" fmla="*/ 3 h 3"/>
                  <a:gd name="T6" fmla="*/ 0 w 6"/>
                  <a:gd name="T7" fmla="*/ 3 h 3"/>
                  <a:gd name="T8" fmla="*/ 0 w 6"/>
                  <a:gd name="T9" fmla="*/ 1 h 3"/>
                  <a:gd name="T10" fmla="*/ 1 w 6"/>
                  <a:gd name="T11" fmla="*/ 0 h 3"/>
                  <a:gd name="T12" fmla="*/ 5 w 6"/>
                  <a:gd name="T13" fmla="*/ 0 h 3"/>
                  <a:gd name="T14" fmla="*/ 6 w 6"/>
                  <a:gd name="T15" fmla="*/ 1 h 3"/>
                  <a:gd name="T16" fmla="*/ 6 w 6"/>
                  <a:gd name="T1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cubicBezTo>
                      <a:pt x="6" y="3"/>
                      <a:pt x="5" y="3"/>
                      <a:pt x="5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1"/>
                    </a:cubicBez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Freeform 131"/>
              <p:cNvSpPr>
                <a:spLocks/>
              </p:cNvSpPr>
              <p:nvPr/>
            </p:nvSpPr>
            <p:spPr bwMode="auto">
              <a:xfrm>
                <a:off x="8505986" y="2947564"/>
                <a:ext cx="68263" cy="33337"/>
              </a:xfrm>
              <a:custGeom>
                <a:avLst/>
                <a:gdLst>
                  <a:gd name="T0" fmla="*/ 6 w 6"/>
                  <a:gd name="T1" fmla="*/ 2 h 3"/>
                  <a:gd name="T2" fmla="*/ 5 w 6"/>
                  <a:gd name="T3" fmla="*/ 3 h 3"/>
                  <a:gd name="T4" fmla="*/ 1 w 6"/>
                  <a:gd name="T5" fmla="*/ 3 h 3"/>
                  <a:gd name="T6" fmla="*/ 0 w 6"/>
                  <a:gd name="T7" fmla="*/ 2 h 3"/>
                  <a:gd name="T8" fmla="*/ 0 w 6"/>
                  <a:gd name="T9" fmla="*/ 1 h 3"/>
                  <a:gd name="T10" fmla="*/ 1 w 6"/>
                  <a:gd name="T11" fmla="*/ 0 h 3"/>
                  <a:gd name="T12" fmla="*/ 5 w 6"/>
                  <a:gd name="T13" fmla="*/ 0 h 3"/>
                  <a:gd name="T14" fmla="*/ 6 w 6"/>
                  <a:gd name="T15" fmla="*/ 1 h 3"/>
                  <a:gd name="T16" fmla="*/ 6 w 6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2"/>
                    </a:moveTo>
                    <a:cubicBezTo>
                      <a:pt x="6" y="3"/>
                      <a:pt x="5" y="3"/>
                      <a:pt x="5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1"/>
                    </a:cubicBez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132"/>
              <p:cNvSpPr>
                <a:spLocks/>
              </p:cNvSpPr>
              <p:nvPr/>
            </p:nvSpPr>
            <p:spPr bwMode="auto">
              <a:xfrm>
                <a:off x="8505986" y="2901527"/>
                <a:ext cx="68263" cy="34925"/>
              </a:xfrm>
              <a:custGeom>
                <a:avLst/>
                <a:gdLst>
                  <a:gd name="T0" fmla="*/ 6 w 6"/>
                  <a:gd name="T1" fmla="*/ 2 h 3"/>
                  <a:gd name="T2" fmla="*/ 5 w 6"/>
                  <a:gd name="T3" fmla="*/ 3 h 3"/>
                  <a:gd name="T4" fmla="*/ 1 w 6"/>
                  <a:gd name="T5" fmla="*/ 3 h 3"/>
                  <a:gd name="T6" fmla="*/ 0 w 6"/>
                  <a:gd name="T7" fmla="*/ 2 h 3"/>
                  <a:gd name="T8" fmla="*/ 0 w 6"/>
                  <a:gd name="T9" fmla="*/ 1 h 3"/>
                  <a:gd name="T10" fmla="*/ 1 w 6"/>
                  <a:gd name="T11" fmla="*/ 0 h 3"/>
                  <a:gd name="T12" fmla="*/ 5 w 6"/>
                  <a:gd name="T13" fmla="*/ 0 h 3"/>
                  <a:gd name="T14" fmla="*/ 6 w 6"/>
                  <a:gd name="T15" fmla="*/ 1 h 3"/>
                  <a:gd name="T16" fmla="*/ 6 w 6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2"/>
                    </a:moveTo>
                    <a:cubicBezTo>
                      <a:pt x="6" y="3"/>
                      <a:pt x="5" y="3"/>
                      <a:pt x="5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1"/>
                    </a:cubicBez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Freeform 133"/>
              <p:cNvSpPr>
                <a:spLocks/>
              </p:cNvSpPr>
              <p:nvPr/>
            </p:nvSpPr>
            <p:spPr bwMode="auto">
              <a:xfrm>
                <a:off x="8505986" y="2857077"/>
                <a:ext cx="68263" cy="33337"/>
              </a:xfrm>
              <a:custGeom>
                <a:avLst/>
                <a:gdLst>
                  <a:gd name="T0" fmla="*/ 6 w 6"/>
                  <a:gd name="T1" fmla="*/ 2 h 3"/>
                  <a:gd name="T2" fmla="*/ 5 w 6"/>
                  <a:gd name="T3" fmla="*/ 3 h 3"/>
                  <a:gd name="T4" fmla="*/ 1 w 6"/>
                  <a:gd name="T5" fmla="*/ 3 h 3"/>
                  <a:gd name="T6" fmla="*/ 0 w 6"/>
                  <a:gd name="T7" fmla="*/ 2 h 3"/>
                  <a:gd name="T8" fmla="*/ 0 w 6"/>
                  <a:gd name="T9" fmla="*/ 0 h 3"/>
                  <a:gd name="T10" fmla="*/ 1 w 6"/>
                  <a:gd name="T11" fmla="*/ 0 h 3"/>
                  <a:gd name="T12" fmla="*/ 5 w 6"/>
                  <a:gd name="T13" fmla="*/ 0 h 3"/>
                  <a:gd name="T14" fmla="*/ 6 w 6"/>
                  <a:gd name="T15" fmla="*/ 0 h 3"/>
                  <a:gd name="T16" fmla="*/ 6 w 6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2"/>
                    </a:moveTo>
                    <a:cubicBezTo>
                      <a:pt x="6" y="3"/>
                      <a:pt x="5" y="3"/>
                      <a:pt x="5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Freeform 134"/>
              <p:cNvSpPr>
                <a:spLocks/>
              </p:cNvSpPr>
              <p:nvPr/>
            </p:nvSpPr>
            <p:spPr bwMode="auto">
              <a:xfrm>
                <a:off x="8505986" y="2812627"/>
                <a:ext cx="68263" cy="33337"/>
              </a:xfrm>
              <a:custGeom>
                <a:avLst/>
                <a:gdLst>
                  <a:gd name="T0" fmla="*/ 6 w 6"/>
                  <a:gd name="T1" fmla="*/ 2 h 3"/>
                  <a:gd name="T2" fmla="*/ 5 w 6"/>
                  <a:gd name="T3" fmla="*/ 3 h 3"/>
                  <a:gd name="T4" fmla="*/ 1 w 6"/>
                  <a:gd name="T5" fmla="*/ 3 h 3"/>
                  <a:gd name="T6" fmla="*/ 0 w 6"/>
                  <a:gd name="T7" fmla="*/ 2 h 3"/>
                  <a:gd name="T8" fmla="*/ 0 w 6"/>
                  <a:gd name="T9" fmla="*/ 0 h 3"/>
                  <a:gd name="T10" fmla="*/ 1 w 6"/>
                  <a:gd name="T11" fmla="*/ 0 h 3"/>
                  <a:gd name="T12" fmla="*/ 5 w 6"/>
                  <a:gd name="T13" fmla="*/ 0 h 3"/>
                  <a:gd name="T14" fmla="*/ 6 w 6"/>
                  <a:gd name="T15" fmla="*/ 0 h 3"/>
                  <a:gd name="T16" fmla="*/ 6 w 6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2"/>
                    </a:moveTo>
                    <a:cubicBezTo>
                      <a:pt x="6" y="2"/>
                      <a:pt x="5" y="3"/>
                      <a:pt x="5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Freeform 135"/>
              <p:cNvSpPr>
                <a:spLocks/>
              </p:cNvSpPr>
              <p:nvPr/>
            </p:nvSpPr>
            <p:spPr bwMode="auto">
              <a:xfrm>
                <a:off x="8585361" y="2992014"/>
                <a:ext cx="66675" cy="34925"/>
              </a:xfrm>
              <a:custGeom>
                <a:avLst/>
                <a:gdLst>
                  <a:gd name="T0" fmla="*/ 6 w 6"/>
                  <a:gd name="T1" fmla="*/ 3 h 3"/>
                  <a:gd name="T2" fmla="*/ 5 w 6"/>
                  <a:gd name="T3" fmla="*/ 3 h 3"/>
                  <a:gd name="T4" fmla="*/ 1 w 6"/>
                  <a:gd name="T5" fmla="*/ 3 h 3"/>
                  <a:gd name="T6" fmla="*/ 0 w 6"/>
                  <a:gd name="T7" fmla="*/ 3 h 3"/>
                  <a:gd name="T8" fmla="*/ 0 w 6"/>
                  <a:gd name="T9" fmla="*/ 1 h 3"/>
                  <a:gd name="T10" fmla="*/ 1 w 6"/>
                  <a:gd name="T11" fmla="*/ 0 h 3"/>
                  <a:gd name="T12" fmla="*/ 5 w 6"/>
                  <a:gd name="T13" fmla="*/ 0 h 3"/>
                  <a:gd name="T14" fmla="*/ 6 w 6"/>
                  <a:gd name="T15" fmla="*/ 1 h 3"/>
                  <a:gd name="T16" fmla="*/ 6 w 6"/>
                  <a:gd name="T1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cubicBezTo>
                      <a:pt x="6" y="3"/>
                      <a:pt x="5" y="3"/>
                      <a:pt x="5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1"/>
                    </a:cubicBez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Freeform 136"/>
              <p:cNvSpPr>
                <a:spLocks/>
              </p:cNvSpPr>
              <p:nvPr/>
            </p:nvSpPr>
            <p:spPr bwMode="auto">
              <a:xfrm>
                <a:off x="8585361" y="2947564"/>
                <a:ext cx="66675" cy="33337"/>
              </a:xfrm>
              <a:custGeom>
                <a:avLst/>
                <a:gdLst>
                  <a:gd name="T0" fmla="*/ 6 w 6"/>
                  <a:gd name="T1" fmla="*/ 2 h 3"/>
                  <a:gd name="T2" fmla="*/ 5 w 6"/>
                  <a:gd name="T3" fmla="*/ 3 h 3"/>
                  <a:gd name="T4" fmla="*/ 1 w 6"/>
                  <a:gd name="T5" fmla="*/ 3 h 3"/>
                  <a:gd name="T6" fmla="*/ 0 w 6"/>
                  <a:gd name="T7" fmla="*/ 2 h 3"/>
                  <a:gd name="T8" fmla="*/ 0 w 6"/>
                  <a:gd name="T9" fmla="*/ 1 h 3"/>
                  <a:gd name="T10" fmla="*/ 1 w 6"/>
                  <a:gd name="T11" fmla="*/ 0 h 3"/>
                  <a:gd name="T12" fmla="*/ 5 w 6"/>
                  <a:gd name="T13" fmla="*/ 0 h 3"/>
                  <a:gd name="T14" fmla="*/ 6 w 6"/>
                  <a:gd name="T15" fmla="*/ 1 h 3"/>
                  <a:gd name="T16" fmla="*/ 6 w 6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2"/>
                    </a:moveTo>
                    <a:cubicBezTo>
                      <a:pt x="6" y="3"/>
                      <a:pt x="5" y="3"/>
                      <a:pt x="5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1"/>
                    </a:cubicBez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Freeform 137"/>
              <p:cNvSpPr>
                <a:spLocks/>
              </p:cNvSpPr>
              <p:nvPr/>
            </p:nvSpPr>
            <p:spPr bwMode="auto">
              <a:xfrm>
                <a:off x="8585361" y="2901527"/>
                <a:ext cx="66675" cy="34925"/>
              </a:xfrm>
              <a:custGeom>
                <a:avLst/>
                <a:gdLst>
                  <a:gd name="T0" fmla="*/ 6 w 6"/>
                  <a:gd name="T1" fmla="*/ 2 h 3"/>
                  <a:gd name="T2" fmla="*/ 5 w 6"/>
                  <a:gd name="T3" fmla="*/ 3 h 3"/>
                  <a:gd name="T4" fmla="*/ 1 w 6"/>
                  <a:gd name="T5" fmla="*/ 3 h 3"/>
                  <a:gd name="T6" fmla="*/ 0 w 6"/>
                  <a:gd name="T7" fmla="*/ 2 h 3"/>
                  <a:gd name="T8" fmla="*/ 0 w 6"/>
                  <a:gd name="T9" fmla="*/ 1 h 3"/>
                  <a:gd name="T10" fmla="*/ 1 w 6"/>
                  <a:gd name="T11" fmla="*/ 0 h 3"/>
                  <a:gd name="T12" fmla="*/ 5 w 6"/>
                  <a:gd name="T13" fmla="*/ 0 h 3"/>
                  <a:gd name="T14" fmla="*/ 6 w 6"/>
                  <a:gd name="T15" fmla="*/ 1 h 3"/>
                  <a:gd name="T16" fmla="*/ 6 w 6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2"/>
                    </a:moveTo>
                    <a:cubicBezTo>
                      <a:pt x="6" y="3"/>
                      <a:pt x="5" y="3"/>
                      <a:pt x="5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1"/>
                    </a:cubicBez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138"/>
              <p:cNvSpPr>
                <a:spLocks/>
              </p:cNvSpPr>
              <p:nvPr/>
            </p:nvSpPr>
            <p:spPr bwMode="auto">
              <a:xfrm>
                <a:off x="8585361" y="2857077"/>
                <a:ext cx="66675" cy="33337"/>
              </a:xfrm>
              <a:custGeom>
                <a:avLst/>
                <a:gdLst>
                  <a:gd name="T0" fmla="*/ 6 w 6"/>
                  <a:gd name="T1" fmla="*/ 2 h 3"/>
                  <a:gd name="T2" fmla="*/ 5 w 6"/>
                  <a:gd name="T3" fmla="*/ 3 h 3"/>
                  <a:gd name="T4" fmla="*/ 1 w 6"/>
                  <a:gd name="T5" fmla="*/ 3 h 3"/>
                  <a:gd name="T6" fmla="*/ 0 w 6"/>
                  <a:gd name="T7" fmla="*/ 2 h 3"/>
                  <a:gd name="T8" fmla="*/ 0 w 6"/>
                  <a:gd name="T9" fmla="*/ 0 h 3"/>
                  <a:gd name="T10" fmla="*/ 1 w 6"/>
                  <a:gd name="T11" fmla="*/ 0 h 3"/>
                  <a:gd name="T12" fmla="*/ 5 w 6"/>
                  <a:gd name="T13" fmla="*/ 0 h 3"/>
                  <a:gd name="T14" fmla="*/ 6 w 6"/>
                  <a:gd name="T15" fmla="*/ 0 h 3"/>
                  <a:gd name="T16" fmla="*/ 6 w 6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2"/>
                    </a:moveTo>
                    <a:cubicBezTo>
                      <a:pt x="6" y="3"/>
                      <a:pt x="5" y="3"/>
                      <a:pt x="5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Freeform 139"/>
              <p:cNvSpPr>
                <a:spLocks/>
              </p:cNvSpPr>
              <p:nvPr/>
            </p:nvSpPr>
            <p:spPr bwMode="auto">
              <a:xfrm>
                <a:off x="8585361" y="2812627"/>
                <a:ext cx="66675" cy="33337"/>
              </a:xfrm>
              <a:custGeom>
                <a:avLst/>
                <a:gdLst>
                  <a:gd name="T0" fmla="*/ 6 w 6"/>
                  <a:gd name="T1" fmla="*/ 2 h 3"/>
                  <a:gd name="T2" fmla="*/ 5 w 6"/>
                  <a:gd name="T3" fmla="*/ 3 h 3"/>
                  <a:gd name="T4" fmla="*/ 1 w 6"/>
                  <a:gd name="T5" fmla="*/ 3 h 3"/>
                  <a:gd name="T6" fmla="*/ 0 w 6"/>
                  <a:gd name="T7" fmla="*/ 2 h 3"/>
                  <a:gd name="T8" fmla="*/ 0 w 6"/>
                  <a:gd name="T9" fmla="*/ 0 h 3"/>
                  <a:gd name="T10" fmla="*/ 1 w 6"/>
                  <a:gd name="T11" fmla="*/ 0 h 3"/>
                  <a:gd name="T12" fmla="*/ 5 w 6"/>
                  <a:gd name="T13" fmla="*/ 0 h 3"/>
                  <a:gd name="T14" fmla="*/ 6 w 6"/>
                  <a:gd name="T15" fmla="*/ 0 h 3"/>
                  <a:gd name="T16" fmla="*/ 6 w 6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2"/>
                    </a:moveTo>
                    <a:cubicBezTo>
                      <a:pt x="6" y="2"/>
                      <a:pt x="5" y="3"/>
                      <a:pt x="5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140"/>
              <p:cNvSpPr>
                <a:spLocks/>
              </p:cNvSpPr>
              <p:nvPr/>
            </p:nvSpPr>
            <p:spPr bwMode="auto">
              <a:xfrm>
                <a:off x="8585361" y="2755477"/>
                <a:ext cx="66675" cy="46037"/>
              </a:xfrm>
              <a:custGeom>
                <a:avLst/>
                <a:gdLst>
                  <a:gd name="T0" fmla="*/ 6 w 6"/>
                  <a:gd name="T1" fmla="*/ 3 h 4"/>
                  <a:gd name="T2" fmla="*/ 5 w 6"/>
                  <a:gd name="T3" fmla="*/ 4 h 4"/>
                  <a:gd name="T4" fmla="*/ 1 w 6"/>
                  <a:gd name="T5" fmla="*/ 4 h 4"/>
                  <a:gd name="T6" fmla="*/ 0 w 6"/>
                  <a:gd name="T7" fmla="*/ 3 h 4"/>
                  <a:gd name="T8" fmla="*/ 0 w 6"/>
                  <a:gd name="T9" fmla="*/ 1 h 4"/>
                  <a:gd name="T10" fmla="*/ 1 w 6"/>
                  <a:gd name="T11" fmla="*/ 0 h 4"/>
                  <a:gd name="T12" fmla="*/ 5 w 6"/>
                  <a:gd name="T13" fmla="*/ 0 h 4"/>
                  <a:gd name="T14" fmla="*/ 6 w 6"/>
                  <a:gd name="T15" fmla="*/ 1 h 4"/>
                  <a:gd name="T16" fmla="*/ 6 w 6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4">
                    <a:moveTo>
                      <a:pt x="6" y="3"/>
                    </a:moveTo>
                    <a:cubicBezTo>
                      <a:pt x="6" y="3"/>
                      <a:pt x="5" y="4"/>
                      <a:pt x="5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1"/>
                      <a:pt x="6" y="1"/>
                    </a:cubicBez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Freeform 141"/>
              <p:cNvSpPr>
                <a:spLocks/>
              </p:cNvSpPr>
              <p:nvPr/>
            </p:nvSpPr>
            <p:spPr bwMode="auto">
              <a:xfrm>
                <a:off x="8585361" y="2711027"/>
                <a:ext cx="66675" cy="44450"/>
              </a:xfrm>
              <a:custGeom>
                <a:avLst/>
                <a:gdLst>
                  <a:gd name="T0" fmla="*/ 6 w 6"/>
                  <a:gd name="T1" fmla="*/ 3 h 4"/>
                  <a:gd name="T2" fmla="*/ 5 w 6"/>
                  <a:gd name="T3" fmla="*/ 4 h 4"/>
                  <a:gd name="T4" fmla="*/ 1 w 6"/>
                  <a:gd name="T5" fmla="*/ 4 h 4"/>
                  <a:gd name="T6" fmla="*/ 0 w 6"/>
                  <a:gd name="T7" fmla="*/ 3 h 4"/>
                  <a:gd name="T8" fmla="*/ 0 w 6"/>
                  <a:gd name="T9" fmla="*/ 1 h 4"/>
                  <a:gd name="T10" fmla="*/ 1 w 6"/>
                  <a:gd name="T11" fmla="*/ 0 h 4"/>
                  <a:gd name="T12" fmla="*/ 5 w 6"/>
                  <a:gd name="T13" fmla="*/ 0 h 4"/>
                  <a:gd name="T14" fmla="*/ 6 w 6"/>
                  <a:gd name="T15" fmla="*/ 1 h 4"/>
                  <a:gd name="T16" fmla="*/ 6 w 6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4">
                    <a:moveTo>
                      <a:pt x="6" y="3"/>
                    </a:moveTo>
                    <a:cubicBezTo>
                      <a:pt x="6" y="3"/>
                      <a:pt x="5" y="4"/>
                      <a:pt x="5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1"/>
                      <a:pt x="6" y="1"/>
                    </a:cubicBez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Oval 142"/>
              <p:cNvSpPr>
                <a:spLocks noChangeArrowheads="1"/>
              </p:cNvSpPr>
              <p:nvPr/>
            </p:nvSpPr>
            <p:spPr bwMode="auto">
              <a:xfrm>
                <a:off x="8415499" y="3353964"/>
                <a:ext cx="90488" cy="101600"/>
              </a:xfrm>
              <a:prstGeom prst="ellipse">
                <a:avLst/>
              </a:pr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Oval 143"/>
              <p:cNvSpPr>
                <a:spLocks noChangeArrowheads="1"/>
              </p:cNvSpPr>
              <p:nvPr/>
            </p:nvSpPr>
            <p:spPr bwMode="auto">
              <a:xfrm>
                <a:off x="8428199" y="3601614"/>
                <a:ext cx="66675" cy="55562"/>
              </a:xfrm>
              <a:prstGeom prst="ellipse">
                <a:avLst/>
              </a:pr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Freeform 144"/>
              <p:cNvSpPr>
                <a:spLocks noEditPoints="1"/>
              </p:cNvSpPr>
              <p:nvPr/>
            </p:nvSpPr>
            <p:spPr bwMode="auto">
              <a:xfrm>
                <a:off x="8337711" y="3263477"/>
                <a:ext cx="247650" cy="484187"/>
              </a:xfrm>
              <a:custGeom>
                <a:avLst/>
                <a:gdLst>
                  <a:gd name="T0" fmla="*/ 22 w 22"/>
                  <a:gd name="T1" fmla="*/ 0 h 43"/>
                  <a:gd name="T2" fmla="*/ 15 w 22"/>
                  <a:gd name="T3" fmla="*/ 0 h 43"/>
                  <a:gd name="T4" fmla="*/ 8 w 22"/>
                  <a:gd name="T5" fmla="*/ 0 h 43"/>
                  <a:gd name="T6" fmla="*/ 0 w 22"/>
                  <a:gd name="T7" fmla="*/ 0 h 43"/>
                  <a:gd name="T8" fmla="*/ 0 w 22"/>
                  <a:gd name="T9" fmla="*/ 8 h 43"/>
                  <a:gd name="T10" fmla="*/ 0 w 22"/>
                  <a:gd name="T11" fmla="*/ 36 h 43"/>
                  <a:gd name="T12" fmla="*/ 0 w 22"/>
                  <a:gd name="T13" fmla="*/ 43 h 43"/>
                  <a:gd name="T14" fmla="*/ 8 w 22"/>
                  <a:gd name="T15" fmla="*/ 43 h 43"/>
                  <a:gd name="T16" fmla="*/ 15 w 22"/>
                  <a:gd name="T17" fmla="*/ 43 h 43"/>
                  <a:gd name="T18" fmla="*/ 22 w 22"/>
                  <a:gd name="T19" fmla="*/ 43 h 43"/>
                  <a:gd name="T20" fmla="*/ 22 w 22"/>
                  <a:gd name="T21" fmla="*/ 36 h 43"/>
                  <a:gd name="T22" fmla="*/ 22 w 22"/>
                  <a:gd name="T23" fmla="*/ 8 h 43"/>
                  <a:gd name="T24" fmla="*/ 22 w 22"/>
                  <a:gd name="T25" fmla="*/ 0 h 43"/>
                  <a:gd name="T26" fmla="*/ 3 w 22"/>
                  <a:gd name="T27" fmla="*/ 2 h 43"/>
                  <a:gd name="T28" fmla="*/ 4 w 22"/>
                  <a:gd name="T29" fmla="*/ 3 h 43"/>
                  <a:gd name="T30" fmla="*/ 3 w 22"/>
                  <a:gd name="T31" fmla="*/ 4 h 43"/>
                  <a:gd name="T32" fmla="*/ 2 w 22"/>
                  <a:gd name="T33" fmla="*/ 3 h 43"/>
                  <a:gd name="T34" fmla="*/ 3 w 22"/>
                  <a:gd name="T35" fmla="*/ 2 h 43"/>
                  <a:gd name="T36" fmla="*/ 3 w 22"/>
                  <a:gd name="T37" fmla="*/ 40 h 43"/>
                  <a:gd name="T38" fmla="*/ 2 w 22"/>
                  <a:gd name="T39" fmla="*/ 39 h 43"/>
                  <a:gd name="T40" fmla="*/ 3 w 22"/>
                  <a:gd name="T41" fmla="*/ 38 h 43"/>
                  <a:gd name="T42" fmla="*/ 4 w 22"/>
                  <a:gd name="T43" fmla="*/ 39 h 43"/>
                  <a:gd name="T44" fmla="*/ 3 w 22"/>
                  <a:gd name="T45" fmla="*/ 40 h 43"/>
                  <a:gd name="T46" fmla="*/ 11 w 22"/>
                  <a:gd name="T47" fmla="*/ 38 h 43"/>
                  <a:gd name="T48" fmla="*/ 5 w 22"/>
                  <a:gd name="T49" fmla="*/ 33 h 43"/>
                  <a:gd name="T50" fmla="*/ 11 w 22"/>
                  <a:gd name="T51" fmla="*/ 27 h 43"/>
                  <a:gd name="T52" fmla="*/ 17 w 22"/>
                  <a:gd name="T53" fmla="*/ 33 h 43"/>
                  <a:gd name="T54" fmla="*/ 11 w 22"/>
                  <a:gd name="T55" fmla="*/ 38 h 43"/>
                  <a:gd name="T56" fmla="*/ 11 w 22"/>
                  <a:gd name="T57" fmla="*/ 21 h 43"/>
                  <a:gd name="T58" fmla="*/ 3 w 22"/>
                  <a:gd name="T59" fmla="*/ 12 h 43"/>
                  <a:gd name="T60" fmla="*/ 11 w 22"/>
                  <a:gd name="T61" fmla="*/ 4 h 43"/>
                  <a:gd name="T62" fmla="*/ 20 w 22"/>
                  <a:gd name="T63" fmla="*/ 12 h 43"/>
                  <a:gd name="T64" fmla="*/ 11 w 22"/>
                  <a:gd name="T65" fmla="*/ 21 h 43"/>
                  <a:gd name="T66" fmla="*/ 19 w 22"/>
                  <a:gd name="T67" fmla="*/ 40 h 43"/>
                  <a:gd name="T68" fmla="*/ 18 w 22"/>
                  <a:gd name="T69" fmla="*/ 39 h 43"/>
                  <a:gd name="T70" fmla="*/ 19 w 22"/>
                  <a:gd name="T71" fmla="*/ 38 h 43"/>
                  <a:gd name="T72" fmla="*/ 21 w 22"/>
                  <a:gd name="T73" fmla="*/ 39 h 43"/>
                  <a:gd name="T74" fmla="*/ 19 w 22"/>
                  <a:gd name="T75" fmla="*/ 40 h 43"/>
                  <a:gd name="T76" fmla="*/ 19 w 22"/>
                  <a:gd name="T77" fmla="*/ 4 h 43"/>
                  <a:gd name="T78" fmla="*/ 18 w 22"/>
                  <a:gd name="T79" fmla="*/ 3 h 43"/>
                  <a:gd name="T80" fmla="*/ 19 w 22"/>
                  <a:gd name="T81" fmla="*/ 2 h 43"/>
                  <a:gd name="T82" fmla="*/ 21 w 22"/>
                  <a:gd name="T83" fmla="*/ 3 h 43"/>
                  <a:gd name="T84" fmla="*/ 19 w 22"/>
                  <a:gd name="T85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2" h="43">
                    <a:moveTo>
                      <a:pt x="22" y="0"/>
                    </a:moveTo>
                    <a:cubicBezTo>
                      <a:pt x="21" y="0"/>
                      <a:pt x="18" y="0"/>
                      <a:pt x="1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1" y="0"/>
                      <a:pt x="0" y="0"/>
                    </a:cubicBezTo>
                    <a:cubicBezTo>
                      <a:pt x="0" y="1"/>
                      <a:pt x="0" y="4"/>
                      <a:pt x="0" y="8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9"/>
                      <a:pt x="0" y="43"/>
                      <a:pt x="0" y="43"/>
                    </a:cubicBezTo>
                    <a:cubicBezTo>
                      <a:pt x="0" y="43"/>
                      <a:pt x="4" y="43"/>
                      <a:pt x="8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8" y="43"/>
                      <a:pt x="21" y="43"/>
                      <a:pt x="22" y="43"/>
                    </a:cubicBezTo>
                    <a:cubicBezTo>
                      <a:pt x="22" y="43"/>
                      <a:pt x="22" y="39"/>
                      <a:pt x="22" y="36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4"/>
                      <a:pt x="22" y="1"/>
                      <a:pt x="22" y="0"/>
                    </a:cubicBezTo>
                    <a:close/>
                    <a:moveTo>
                      <a:pt x="3" y="2"/>
                    </a:moveTo>
                    <a:cubicBezTo>
                      <a:pt x="3" y="2"/>
                      <a:pt x="4" y="2"/>
                      <a:pt x="4" y="3"/>
                    </a:cubicBezTo>
                    <a:cubicBezTo>
                      <a:pt x="4" y="4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2" y="2"/>
                      <a:pt x="2" y="2"/>
                      <a:pt x="3" y="2"/>
                    </a:cubicBezTo>
                    <a:close/>
                    <a:moveTo>
                      <a:pt x="3" y="40"/>
                    </a:moveTo>
                    <a:cubicBezTo>
                      <a:pt x="2" y="40"/>
                      <a:pt x="2" y="40"/>
                      <a:pt x="2" y="39"/>
                    </a:cubicBezTo>
                    <a:cubicBezTo>
                      <a:pt x="2" y="39"/>
                      <a:pt x="2" y="38"/>
                      <a:pt x="3" y="38"/>
                    </a:cubicBezTo>
                    <a:cubicBezTo>
                      <a:pt x="3" y="38"/>
                      <a:pt x="4" y="39"/>
                      <a:pt x="4" y="39"/>
                    </a:cubicBezTo>
                    <a:cubicBezTo>
                      <a:pt x="4" y="40"/>
                      <a:pt x="3" y="40"/>
                      <a:pt x="3" y="40"/>
                    </a:cubicBezTo>
                    <a:close/>
                    <a:moveTo>
                      <a:pt x="11" y="38"/>
                    </a:moveTo>
                    <a:cubicBezTo>
                      <a:pt x="8" y="38"/>
                      <a:pt x="5" y="36"/>
                      <a:pt x="5" y="33"/>
                    </a:cubicBezTo>
                    <a:cubicBezTo>
                      <a:pt x="5" y="29"/>
                      <a:pt x="8" y="27"/>
                      <a:pt x="11" y="27"/>
                    </a:cubicBezTo>
                    <a:cubicBezTo>
                      <a:pt x="14" y="27"/>
                      <a:pt x="17" y="29"/>
                      <a:pt x="17" y="33"/>
                    </a:cubicBezTo>
                    <a:cubicBezTo>
                      <a:pt x="17" y="36"/>
                      <a:pt x="14" y="38"/>
                      <a:pt x="11" y="38"/>
                    </a:cubicBezTo>
                    <a:close/>
                    <a:moveTo>
                      <a:pt x="11" y="21"/>
                    </a:moveTo>
                    <a:cubicBezTo>
                      <a:pt x="6" y="21"/>
                      <a:pt x="3" y="17"/>
                      <a:pt x="3" y="12"/>
                    </a:cubicBezTo>
                    <a:cubicBezTo>
                      <a:pt x="3" y="8"/>
                      <a:pt x="6" y="4"/>
                      <a:pt x="11" y="4"/>
                    </a:cubicBezTo>
                    <a:cubicBezTo>
                      <a:pt x="16" y="4"/>
                      <a:pt x="20" y="8"/>
                      <a:pt x="20" y="12"/>
                    </a:cubicBezTo>
                    <a:cubicBezTo>
                      <a:pt x="20" y="17"/>
                      <a:pt x="16" y="21"/>
                      <a:pt x="11" y="21"/>
                    </a:cubicBezTo>
                    <a:close/>
                    <a:moveTo>
                      <a:pt x="19" y="40"/>
                    </a:moveTo>
                    <a:cubicBezTo>
                      <a:pt x="19" y="40"/>
                      <a:pt x="18" y="40"/>
                      <a:pt x="18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20" y="38"/>
                      <a:pt x="21" y="39"/>
                      <a:pt x="21" y="39"/>
                    </a:cubicBezTo>
                    <a:cubicBezTo>
                      <a:pt x="21" y="40"/>
                      <a:pt x="20" y="40"/>
                      <a:pt x="19" y="40"/>
                    </a:cubicBezTo>
                    <a:close/>
                    <a:moveTo>
                      <a:pt x="19" y="4"/>
                    </a:moveTo>
                    <a:cubicBezTo>
                      <a:pt x="19" y="4"/>
                      <a:pt x="18" y="4"/>
                      <a:pt x="18" y="3"/>
                    </a:cubicBezTo>
                    <a:cubicBezTo>
                      <a:pt x="18" y="2"/>
                      <a:pt x="19" y="2"/>
                      <a:pt x="19" y="2"/>
                    </a:cubicBezTo>
                    <a:cubicBezTo>
                      <a:pt x="20" y="2"/>
                      <a:pt x="21" y="2"/>
                      <a:pt x="21" y="3"/>
                    </a:cubicBezTo>
                    <a:cubicBezTo>
                      <a:pt x="21" y="4"/>
                      <a:pt x="20" y="4"/>
                      <a:pt x="19" y="4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387" name="组合 386"/>
              <p:cNvGrpSpPr/>
              <p:nvPr/>
            </p:nvGrpSpPr>
            <p:grpSpPr>
              <a:xfrm>
                <a:off x="8280561" y="3871489"/>
                <a:ext cx="360363" cy="496887"/>
                <a:chOff x="5633074" y="4906380"/>
                <a:chExt cx="360363" cy="496887"/>
              </a:xfrm>
              <a:solidFill>
                <a:srgbClr val="2EA93E"/>
              </a:solidFill>
            </p:grpSpPr>
            <p:sp>
              <p:nvSpPr>
                <p:cNvPr id="388" name="Freeform 145"/>
                <p:cNvSpPr>
                  <a:spLocks/>
                </p:cNvSpPr>
                <p:nvPr/>
              </p:nvSpPr>
              <p:spPr bwMode="auto">
                <a:xfrm>
                  <a:off x="5633074" y="5131805"/>
                  <a:ext cx="360363" cy="271462"/>
                </a:xfrm>
                <a:custGeom>
                  <a:avLst/>
                  <a:gdLst>
                    <a:gd name="T0" fmla="*/ 25 w 32"/>
                    <a:gd name="T1" fmla="*/ 0 h 24"/>
                    <a:gd name="T2" fmla="*/ 19 w 32"/>
                    <a:gd name="T3" fmla="*/ 4 h 24"/>
                    <a:gd name="T4" fmla="*/ 16 w 32"/>
                    <a:gd name="T5" fmla="*/ 5 h 24"/>
                    <a:gd name="T6" fmla="*/ 13 w 32"/>
                    <a:gd name="T7" fmla="*/ 4 h 24"/>
                    <a:gd name="T8" fmla="*/ 8 w 32"/>
                    <a:gd name="T9" fmla="*/ 0 h 24"/>
                    <a:gd name="T10" fmla="*/ 0 w 32"/>
                    <a:gd name="T11" fmla="*/ 14 h 24"/>
                    <a:gd name="T12" fmla="*/ 0 w 32"/>
                    <a:gd name="T13" fmla="*/ 18 h 24"/>
                    <a:gd name="T14" fmla="*/ 16 w 32"/>
                    <a:gd name="T15" fmla="*/ 24 h 24"/>
                    <a:gd name="T16" fmla="*/ 32 w 32"/>
                    <a:gd name="T17" fmla="*/ 18 h 24"/>
                    <a:gd name="T18" fmla="*/ 32 w 32"/>
                    <a:gd name="T19" fmla="*/ 14 h 24"/>
                    <a:gd name="T20" fmla="*/ 25 w 32"/>
                    <a:gd name="T2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2" h="24">
                      <a:moveTo>
                        <a:pt x="25" y="0"/>
                      </a:moveTo>
                      <a:cubicBezTo>
                        <a:pt x="23" y="2"/>
                        <a:pt x="21" y="4"/>
                        <a:pt x="19" y="4"/>
                      </a:cubicBezTo>
                      <a:cubicBezTo>
                        <a:pt x="18" y="4"/>
                        <a:pt x="17" y="5"/>
                        <a:pt x="16" y="5"/>
                      </a:cubicBezTo>
                      <a:cubicBezTo>
                        <a:pt x="15" y="5"/>
                        <a:pt x="14" y="4"/>
                        <a:pt x="13" y="4"/>
                      </a:cubicBezTo>
                      <a:cubicBezTo>
                        <a:pt x="11" y="4"/>
                        <a:pt x="9" y="2"/>
                        <a:pt x="8" y="0"/>
                      </a:cubicBezTo>
                      <a:cubicBezTo>
                        <a:pt x="3" y="3"/>
                        <a:pt x="0" y="8"/>
                        <a:pt x="0" y="14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4" y="21"/>
                        <a:pt x="10" y="24"/>
                        <a:pt x="16" y="24"/>
                      </a:cubicBezTo>
                      <a:cubicBezTo>
                        <a:pt x="22" y="24"/>
                        <a:pt x="28" y="21"/>
                        <a:pt x="32" y="18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2" y="8"/>
                        <a:pt x="29" y="3"/>
                        <a:pt x="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46"/>
                <p:cNvSpPr>
                  <a:spLocks/>
                </p:cNvSpPr>
                <p:nvPr/>
              </p:nvSpPr>
              <p:spPr bwMode="auto">
                <a:xfrm>
                  <a:off x="5701337" y="4906380"/>
                  <a:ext cx="225425" cy="271462"/>
                </a:xfrm>
                <a:custGeom>
                  <a:avLst/>
                  <a:gdLst>
                    <a:gd name="T0" fmla="*/ 10 w 20"/>
                    <a:gd name="T1" fmla="*/ 0 h 24"/>
                    <a:gd name="T2" fmla="*/ 0 w 20"/>
                    <a:gd name="T3" fmla="*/ 9 h 24"/>
                    <a:gd name="T4" fmla="*/ 0 w 20"/>
                    <a:gd name="T5" fmla="*/ 15 h 24"/>
                    <a:gd name="T6" fmla="*/ 2 w 20"/>
                    <a:gd name="T7" fmla="*/ 19 h 24"/>
                    <a:gd name="T8" fmla="*/ 7 w 20"/>
                    <a:gd name="T9" fmla="*/ 23 h 24"/>
                    <a:gd name="T10" fmla="*/ 10 w 20"/>
                    <a:gd name="T11" fmla="*/ 24 h 24"/>
                    <a:gd name="T12" fmla="*/ 13 w 20"/>
                    <a:gd name="T13" fmla="*/ 23 h 24"/>
                    <a:gd name="T14" fmla="*/ 19 w 20"/>
                    <a:gd name="T15" fmla="*/ 19 h 24"/>
                    <a:gd name="T16" fmla="*/ 20 w 20"/>
                    <a:gd name="T17" fmla="*/ 15 h 24"/>
                    <a:gd name="T18" fmla="*/ 20 w 20"/>
                    <a:gd name="T19" fmla="*/ 9 h 24"/>
                    <a:gd name="T20" fmla="*/ 10 w 20"/>
                    <a:gd name="T2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" h="24">
                      <a:moveTo>
                        <a:pt x="10" y="0"/>
                      </a:moveTo>
                      <a:cubicBezTo>
                        <a:pt x="5" y="0"/>
                        <a:pt x="0" y="4"/>
                        <a:pt x="0" y="9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6"/>
                        <a:pt x="1" y="18"/>
                        <a:pt x="2" y="19"/>
                      </a:cubicBezTo>
                      <a:cubicBezTo>
                        <a:pt x="3" y="21"/>
                        <a:pt x="5" y="23"/>
                        <a:pt x="7" y="23"/>
                      </a:cubicBezTo>
                      <a:cubicBezTo>
                        <a:pt x="8" y="23"/>
                        <a:pt x="9" y="24"/>
                        <a:pt x="10" y="24"/>
                      </a:cubicBezTo>
                      <a:cubicBezTo>
                        <a:pt x="11" y="24"/>
                        <a:pt x="12" y="23"/>
                        <a:pt x="13" y="23"/>
                      </a:cubicBezTo>
                      <a:cubicBezTo>
                        <a:pt x="15" y="23"/>
                        <a:pt x="17" y="21"/>
                        <a:pt x="19" y="19"/>
                      </a:cubicBezTo>
                      <a:cubicBezTo>
                        <a:pt x="19" y="18"/>
                        <a:pt x="20" y="16"/>
                        <a:pt x="20" y="15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20" y="4"/>
                        <a:pt x="16" y="0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47"/>
                <p:cNvSpPr>
                  <a:spLocks/>
                </p:cNvSpPr>
                <p:nvPr/>
              </p:nvSpPr>
              <p:spPr bwMode="auto">
                <a:xfrm>
                  <a:off x="5814049" y="5019093"/>
                  <a:ext cx="123825" cy="125412"/>
                </a:xfrm>
                <a:custGeom>
                  <a:avLst/>
                  <a:gdLst>
                    <a:gd name="T0" fmla="*/ 11 w 11"/>
                    <a:gd name="T1" fmla="*/ 0 h 11"/>
                    <a:gd name="T2" fmla="*/ 9 w 11"/>
                    <a:gd name="T3" fmla="*/ 0 h 11"/>
                    <a:gd name="T4" fmla="*/ 9 w 11"/>
                    <a:gd name="T5" fmla="*/ 4 h 11"/>
                    <a:gd name="T6" fmla="*/ 9 w 11"/>
                    <a:gd name="T7" fmla="*/ 4 h 11"/>
                    <a:gd name="T8" fmla="*/ 7 w 11"/>
                    <a:gd name="T9" fmla="*/ 8 h 11"/>
                    <a:gd name="T10" fmla="*/ 3 w 11"/>
                    <a:gd name="T11" fmla="*/ 9 h 11"/>
                    <a:gd name="T12" fmla="*/ 1 w 11"/>
                    <a:gd name="T13" fmla="*/ 8 h 11"/>
                    <a:gd name="T14" fmla="*/ 0 w 11"/>
                    <a:gd name="T15" fmla="*/ 10 h 11"/>
                    <a:gd name="T16" fmla="*/ 1 w 11"/>
                    <a:gd name="T17" fmla="*/ 11 h 11"/>
                    <a:gd name="T18" fmla="*/ 3 w 11"/>
                    <a:gd name="T19" fmla="*/ 10 h 11"/>
                    <a:gd name="T20" fmla="*/ 8 w 11"/>
                    <a:gd name="T21" fmla="*/ 8 h 11"/>
                    <a:gd name="T22" fmla="*/ 10 w 11"/>
                    <a:gd name="T23" fmla="*/ 4 h 11"/>
                    <a:gd name="T24" fmla="*/ 11 w 11"/>
                    <a:gd name="T25" fmla="*/ 4 h 11"/>
                    <a:gd name="T26" fmla="*/ 11 w 11"/>
                    <a:gd name="T27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" h="11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6"/>
                        <a:pt x="9" y="7"/>
                        <a:pt x="7" y="8"/>
                      </a:cubicBezTo>
                      <a:cubicBezTo>
                        <a:pt x="6" y="9"/>
                        <a:pt x="5" y="9"/>
                        <a:pt x="3" y="9"/>
                      </a:cubicBezTo>
                      <a:cubicBezTo>
                        <a:pt x="3" y="9"/>
                        <a:pt x="2" y="8"/>
                        <a:pt x="1" y="8"/>
                      </a:cubicBezTo>
                      <a:cubicBezTo>
                        <a:pt x="1" y="8"/>
                        <a:pt x="0" y="9"/>
                        <a:pt x="0" y="10"/>
                      </a:cubicBezTo>
                      <a:cubicBezTo>
                        <a:pt x="0" y="10"/>
                        <a:pt x="1" y="11"/>
                        <a:pt x="1" y="11"/>
                      </a:cubicBezTo>
                      <a:cubicBezTo>
                        <a:pt x="2" y="11"/>
                        <a:pt x="3" y="10"/>
                        <a:pt x="3" y="10"/>
                      </a:cubicBezTo>
                      <a:cubicBezTo>
                        <a:pt x="5" y="10"/>
                        <a:pt x="7" y="9"/>
                        <a:pt x="8" y="8"/>
                      </a:cubicBezTo>
                      <a:cubicBezTo>
                        <a:pt x="9" y="7"/>
                        <a:pt x="10" y="6"/>
                        <a:pt x="10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lnTo>
                        <a:pt x="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91" name="Rectangle 148"/>
              <p:cNvSpPr>
                <a:spLocks noChangeArrowheads="1"/>
              </p:cNvSpPr>
              <p:nvPr/>
            </p:nvSpPr>
            <p:spPr bwMode="auto">
              <a:xfrm>
                <a:off x="8539324" y="625052"/>
                <a:ext cx="147638" cy="33337"/>
              </a:xfrm>
              <a:prstGeom prst="rect">
                <a:avLst/>
              </a:pr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Freeform 149"/>
              <p:cNvSpPr>
                <a:spLocks noEditPoints="1"/>
              </p:cNvSpPr>
              <p:nvPr/>
            </p:nvSpPr>
            <p:spPr bwMode="auto">
              <a:xfrm>
                <a:off x="8539324" y="466302"/>
                <a:ext cx="136525" cy="146050"/>
              </a:xfrm>
              <a:custGeom>
                <a:avLst/>
                <a:gdLst>
                  <a:gd name="T0" fmla="*/ 0 w 86"/>
                  <a:gd name="T1" fmla="*/ 0 h 92"/>
                  <a:gd name="T2" fmla="*/ 0 w 86"/>
                  <a:gd name="T3" fmla="*/ 92 h 92"/>
                  <a:gd name="T4" fmla="*/ 86 w 86"/>
                  <a:gd name="T5" fmla="*/ 92 h 92"/>
                  <a:gd name="T6" fmla="*/ 50 w 86"/>
                  <a:gd name="T7" fmla="*/ 0 h 92"/>
                  <a:gd name="T8" fmla="*/ 0 w 86"/>
                  <a:gd name="T9" fmla="*/ 0 h 92"/>
                  <a:gd name="T10" fmla="*/ 8 w 86"/>
                  <a:gd name="T11" fmla="*/ 7 h 92"/>
                  <a:gd name="T12" fmla="*/ 50 w 86"/>
                  <a:gd name="T13" fmla="*/ 7 h 92"/>
                  <a:gd name="T14" fmla="*/ 71 w 86"/>
                  <a:gd name="T15" fmla="*/ 78 h 92"/>
                  <a:gd name="T16" fmla="*/ 8 w 86"/>
                  <a:gd name="T17" fmla="*/ 78 h 92"/>
                  <a:gd name="T18" fmla="*/ 8 w 86"/>
                  <a:gd name="T19" fmla="*/ 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92">
                    <a:moveTo>
                      <a:pt x="0" y="0"/>
                    </a:moveTo>
                    <a:lnTo>
                      <a:pt x="0" y="92"/>
                    </a:lnTo>
                    <a:lnTo>
                      <a:pt x="86" y="92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  <a:moveTo>
                      <a:pt x="8" y="7"/>
                    </a:moveTo>
                    <a:lnTo>
                      <a:pt x="50" y="7"/>
                    </a:lnTo>
                    <a:lnTo>
                      <a:pt x="71" y="78"/>
                    </a:lnTo>
                    <a:lnTo>
                      <a:pt x="8" y="78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Freeform 150"/>
              <p:cNvSpPr>
                <a:spLocks noEditPoints="1"/>
              </p:cNvSpPr>
              <p:nvPr/>
            </p:nvSpPr>
            <p:spPr bwMode="auto">
              <a:xfrm>
                <a:off x="8247224" y="669502"/>
                <a:ext cx="428625" cy="112712"/>
              </a:xfrm>
              <a:custGeom>
                <a:avLst/>
                <a:gdLst>
                  <a:gd name="T0" fmla="*/ 0 w 38"/>
                  <a:gd name="T1" fmla="*/ 3 h 10"/>
                  <a:gd name="T2" fmla="*/ 5 w 38"/>
                  <a:gd name="T3" fmla="*/ 3 h 10"/>
                  <a:gd name="T4" fmla="*/ 4 w 38"/>
                  <a:gd name="T5" fmla="*/ 5 h 10"/>
                  <a:gd name="T6" fmla="*/ 9 w 38"/>
                  <a:gd name="T7" fmla="*/ 10 h 10"/>
                  <a:gd name="T8" fmla="*/ 14 w 38"/>
                  <a:gd name="T9" fmla="*/ 5 h 10"/>
                  <a:gd name="T10" fmla="*/ 14 w 38"/>
                  <a:gd name="T11" fmla="*/ 3 h 10"/>
                  <a:gd name="T12" fmla="*/ 26 w 38"/>
                  <a:gd name="T13" fmla="*/ 3 h 10"/>
                  <a:gd name="T14" fmla="*/ 26 w 38"/>
                  <a:gd name="T15" fmla="*/ 5 h 10"/>
                  <a:gd name="T16" fmla="*/ 31 w 38"/>
                  <a:gd name="T17" fmla="*/ 10 h 10"/>
                  <a:gd name="T18" fmla="*/ 36 w 38"/>
                  <a:gd name="T19" fmla="*/ 5 h 10"/>
                  <a:gd name="T20" fmla="*/ 35 w 38"/>
                  <a:gd name="T21" fmla="*/ 3 h 10"/>
                  <a:gd name="T22" fmla="*/ 38 w 38"/>
                  <a:gd name="T23" fmla="*/ 3 h 10"/>
                  <a:gd name="T24" fmla="*/ 38 w 38"/>
                  <a:gd name="T25" fmla="*/ 0 h 10"/>
                  <a:gd name="T26" fmla="*/ 0 w 38"/>
                  <a:gd name="T27" fmla="*/ 0 h 10"/>
                  <a:gd name="T28" fmla="*/ 0 w 38"/>
                  <a:gd name="T29" fmla="*/ 3 h 10"/>
                  <a:gd name="T30" fmla="*/ 27 w 38"/>
                  <a:gd name="T31" fmla="*/ 3 h 10"/>
                  <a:gd name="T32" fmla="*/ 31 w 38"/>
                  <a:gd name="T33" fmla="*/ 2 h 10"/>
                  <a:gd name="T34" fmla="*/ 34 w 38"/>
                  <a:gd name="T35" fmla="*/ 3 h 10"/>
                  <a:gd name="T36" fmla="*/ 34 w 38"/>
                  <a:gd name="T37" fmla="*/ 5 h 10"/>
                  <a:gd name="T38" fmla="*/ 31 w 38"/>
                  <a:gd name="T39" fmla="*/ 9 h 10"/>
                  <a:gd name="T40" fmla="*/ 27 w 38"/>
                  <a:gd name="T41" fmla="*/ 5 h 10"/>
                  <a:gd name="T42" fmla="*/ 27 w 38"/>
                  <a:gd name="T43" fmla="*/ 3 h 10"/>
                  <a:gd name="T44" fmla="*/ 6 w 38"/>
                  <a:gd name="T45" fmla="*/ 3 h 10"/>
                  <a:gd name="T46" fmla="*/ 9 w 38"/>
                  <a:gd name="T47" fmla="*/ 2 h 10"/>
                  <a:gd name="T48" fmla="*/ 13 w 38"/>
                  <a:gd name="T49" fmla="*/ 3 h 10"/>
                  <a:gd name="T50" fmla="*/ 13 w 38"/>
                  <a:gd name="T51" fmla="*/ 5 h 10"/>
                  <a:gd name="T52" fmla="*/ 9 w 38"/>
                  <a:gd name="T53" fmla="*/ 9 h 10"/>
                  <a:gd name="T54" fmla="*/ 6 w 38"/>
                  <a:gd name="T55" fmla="*/ 5 h 10"/>
                  <a:gd name="T56" fmla="*/ 6 w 38"/>
                  <a:gd name="T57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8" h="10">
                    <a:moveTo>
                      <a:pt x="0" y="3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5" y="4"/>
                      <a:pt x="4" y="5"/>
                      <a:pt x="4" y="5"/>
                    </a:cubicBezTo>
                    <a:cubicBezTo>
                      <a:pt x="4" y="8"/>
                      <a:pt x="7" y="10"/>
                      <a:pt x="9" y="10"/>
                    </a:cubicBezTo>
                    <a:cubicBezTo>
                      <a:pt x="12" y="10"/>
                      <a:pt x="14" y="8"/>
                      <a:pt x="14" y="5"/>
                    </a:cubicBezTo>
                    <a:cubicBezTo>
                      <a:pt x="14" y="5"/>
                      <a:pt x="14" y="4"/>
                      <a:pt x="14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4"/>
                      <a:pt x="26" y="5"/>
                      <a:pt x="26" y="5"/>
                    </a:cubicBezTo>
                    <a:cubicBezTo>
                      <a:pt x="26" y="8"/>
                      <a:pt x="28" y="10"/>
                      <a:pt x="31" y="10"/>
                    </a:cubicBezTo>
                    <a:cubicBezTo>
                      <a:pt x="33" y="10"/>
                      <a:pt x="36" y="8"/>
                      <a:pt x="36" y="5"/>
                    </a:cubicBezTo>
                    <a:cubicBezTo>
                      <a:pt x="36" y="5"/>
                      <a:pt x="35" y="4"/>
                      <a:pt x="35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"/>
                    </a:lnTo>
                    <a:close/>
                    <a:moveTo>
                      <a:pt x="27" y="3"/>
                    </a:moveTo>
                    <a:cubicBezTo>
                      <a:pt x="28" y="2"/>
                      <a:pt x="29" y="2"/>
                      <a:pt x="31" y="2"/>
                    </a:cubicBezTo>
                    <a:cubicBezTo>
                      <a:pt x="32" y="2"/>
                      <a:pt x="33" y="2"/>
                      <a:pt x="34" y="3"/>
                    </a:cubicBezTo>
                    <a:cubicBezTo>
                      <a:pt x="34" y="4"/>
                      <a:pt x="34" y="5"/>
                      <a:pt x="34" y="5"/>
                    </a:cubicBezTo>
                    <a:cubicBezTo>
                      <a:pt x="34" y="7"/>
                      <a:pt x="33" y="9"/>
                      <a:pt x="31" y="9"/>
                    </a:cubicBezTo>
                    <a:cubicBezTo>
                      <a:pt x="29" y="9"/>
                      <a:pt x="27" y="7"/>
                      <a:pt x="27" y="5"/>
                    </a:cubicBezTo>
                    <a:cubicBezTo>
                      <a:pt x="27" y="5"/>
                      <a:pt x="27" y="4"/>
                      <a:pt x="27" y="3"/>
                    </a:cubicBezTo>
                    <a:close/>
                    <a:moveTo>
                      <a:pt x="6" y="3"/>
                    </a:moveTo>
                    <a:cubicBezTo>
                      <a:pt x="7" y="2"/>
                      <a:pt x="8" y="2"/>
                      <a:pt x="9" y="2"/>
                    </a:cubicBezTo>
                    <a:cubicBezTo>
                      <a:pt x="11" y="2"/>
                      <a:pt x="12" y="2"/>
                      <a:pt x="13" y="3"/>
                    </a:cubicBezTo>
                    <a:cubicBezTo>
                      <a:pt x="13" y="4"/>
                      <a:pt x="13" y="5"/>
                      <a:pt x="13" y="5"/>
                    </a:cubicBezTo>
                    <a:cubicBezTo>
                      <a:pt x="13" y="7"/>
                      <a:pt x="11" y="9"/>
                      <a:pt x="9" y="9"/>
                    </a:cubicBezTo>
                    <a:cubicBezTo>
                      <a:pt x="7" y="9"/>
                      <a:pt x="6" y="7"/>
                      <a:pt x="6" y="5"/>
                    </a:cubicBezTo>
                    <a:cubicBezTo>
                      <a:pt x="6" y="5"/>
                      <a:pt x="6" y="4"/>
                      <a:pt x="6" y="3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Freeform 151"/>
              <p:cNvSpPr>
                <a:spLocks/>
              </p:cNvSpPr>
              <p:nvPr/>
            </p:nvSpPr>
            <p:spPr bwMode="auto">
              <a:xfrm>
                <a:off x="8236111" y="466302"/>
                <a:ext cx="292100" cy="192087"/>
              </a:xfrm>
              <a:custGeom>
                <a:avLst/>
                <a:gdLst>
                  <a:gd name="T0" fmla="*/ 14 w 184"/>
                  <a:gd name="T1" fmla="*/ 50 h 121"/>
                  <a:gd name="T2" fmla="*/ 85 w 184"/>
                  <a:gd name="T3" fmla="*/ 0 h 121"/>
                  <a:gd name="T4" fmla="*/ 170 w 184"/>
                  <a:gd name="T5" fmla="*/ 43 h 121"/>
                  <a:gd name="T6" fmla="*/ 170 w 184"/>
                  <a:gd name="T7" fmla="*/ 50 h 121"/>
                  <a:gd name="T8" fmla="*/ 184 w 184"/>
                  <a:gd name="T9" fmla="*/ 50 h 121"/>
                  <a:gd name="T10" fmla="*/ 184 w 184"/>
                  <a:gd name="T11" fmla="*/ 121 h 121"/>
                  <a:gd name="T12" fmla="*/ 0 w 184"/>
                  <a:gd name="T13" fmla="*/ 121 h 121"/>
                  <a:gd name="T14" fmla="*/ 0 w 184"/>
                  <a:gd name="T15" fmla="*/ 50 h 121"/>
                  <a:gd name="T16" fmla="*/ 14 w 184"/>
                  <a:gd name="T17" fmla="*/ 5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121">
                    <a:moveTo>
                      <a:pt x="14" y="50"/>
                    </a:moveTo>
                    <a:lnTo>
                      <a:pt x="85" y="0"/>
                    </a:lnTo>
                    <a:lnTo>
                      <a:pt x="170" y="43"/>
                    </a:lnTo>
                    <a:lnTo>
                      <a:pt x="170" y="50"/>
                    </a:lnTo>
                    <a:lnTo>
                      <a:pt x="184" y="50"/>
                    </a:lnTo>
                    <a:lnTo>
                      <a:pt x="184" y="121"/>
                    </a:lnTo>
                    <a:lnTo>
                      <a:pt x="0" y="121"/>
                    </a:lnTo>
                    <a:lnTo>
                      <a:pt x="0" y="50"/>
                    </a:lnTo>
                    <a:lnTo>
                      <a:pt x="14" y="50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Freeform 152"/>
              <p:cNvSpPr>
                <a:spLocks noEditPoints="1"/>
              </p:cNvSpPr>
              <p:nvPr/>
            </p:nvSpPr>
            <p:spPr bwMode="auto">
              <a:xfrm>
                <a:off x="7650324" y="996527"/>
                <a:ext cx="360363" cy="349250"/>
              </a:xfrm>
              <a:custGeom>
                <a:avLst/>
                <a:gdLst>
                  <a:gd name="T0" fmla="*/ 0 w 32"/>
                  <a:gd name="T1" fmla="*/ 16 h 31"/>
                  <a:gd name="T2" fmla="*/ 32 w 32"/>
                  <a:gd name="T3" fmla="*/ 16 h 31"/>
                  <a:gd name="T4" fmla="*/ 13 w 32"/>
                  <a:gd name="T5" fmla="*/ 30 h 31"/>
                  <a:gd name="T6" fmla="*/ 15 w 32"/>
                  <a:gd name="T7" fmla="*/ 24 h 31"/>
                  <a:gd name="T8" fmla="*/ 13 w 32"/>
                  <a:gd name="T9" fmla="*/ 30 h 31"/>
                  <a:gd name="T10" fmla="*/ 7 w 32"/>
                  <a:gd name="T11" fmla="*/ 16 h 31"/>
                  <a:gd name="T12" fmla="*/ 3 w 32"/>
                  <a:gd name="T13" fmla="*/ 23 h 31"/>
                  <a:gd name="T14" fmla="*/ 16 w 32"/>
                  <a:gd name="T15" fmla="*/ 7 h 31"/>
                  <a:gd name="T16" fmla="*/ 18 w 32"/>
                  <a:gd name="T17" fmla="*/ 1 h 31"/>
                  <a:gd name="T18" fmla="*/ 16 w 32"/>
                  <a:gd name="T19" fmla="*/ 7 h 31"/>
                  <a:gd name="T20" fmla="*/ 23 w 32"/>
                  <a:gd name="T21" fmla="*/ 15 h 31"/>
                  <a:gd name="T22" fmla="*/ 16 w 32"/>
                  <a:gd name="T23" fmla="*/ 8 h 31"/>
                  <a:gd name="T24" fmla="*/ 15 w 32"/>
                  <a:gd name="T25" fmla="*/ 7 h 31"/>
                  <a:gd name="T26" fmla="*/ 13 w 32"/>
                  <a:gd name="T27" fmla="*/ 1 h 31"/>
                  <a:gd name="T28" fmla="*/ 15 w 32"/>
                  <a:gd name="T29" fmla="*/ 7 h 31"/>
                  <a:gd name="T30" fmla="*/ 15 w 32"/>
                  <a:gd name="T31" fmla="*/ 15 h 31"/>
                  <a:gd name="T32" fmla="*/ 9 w 32"/>
                  <a:gd name="T33" fmla="*/ 8 h 31"/>
                  <a:gd name="T34" fmla="*/ 7 w 32"/>
                  <a:gd name="T35" fmla="*/ 15 h 31"/>
                  <a:gd name="T36" fmla="*/ 3 w 32"/>
                  <a:gd name="T37" fmla="*/ 8 h 31"/>
                  <a:gd name="T38" fmla="*/ 7 w 32"/>
                  <a:gd name="T39" fmla="*/ 15 h 31"/>
                  <a:gd name="T40" fmla="*/ 15 w 32"/>
                  <a:gd name="T41" fmla="*/ 16 h 31"/>
                  <a:gd name="T42" fmla="*/ 9 w 32"/>
                  <a:gd name="T43" fmla="*/ 23 h 31"/>
                  <a:gd name="T44" fmla="*/ 16 w 32"/>
                  <a:gd name="T45" fmla="*/ 24 h 31"/>
                  <a:gd name="T46" fmla="*/ 18 w 32"/>
                  <a:gd name="T47" fmla="*/ 30 h 31"/>
                  <a:gd name="T48" fmla="*/ 16 w 32"/>
                  <a:gd name="T49" fmla="*/ 24 h 31"/>
                  <a:gd name="T50" fmla="*/ 16 w 32"/>
                  <a:gd name="T51" fmla="*/ 16 h 31"/>
                  <a:gd name="T52" fmla="*/ 22 w 32"/>
                  <a:gd name="T53" fmla="*/ 23 h 31"/>
                  <a:gd name="T54" fmla="*/ 24 w 32"/>
                  <a:gd name="T55" fmla="*/ 16 h 31"/>
                  <a:gd name="T56" fmla="*/ 29 w 32"/>
                  <a:gd name="T57" fmla="*/ 23 h 31"/>
                  <a:gd name="T58" fmla="*/ 23 w 32"/>
                  <a:gd name="T59" fmla="*/ 23 h 31"/>
                  <a:gd name="T60" fmla="*/ 24 w 32"/>
                  <a:gd name="T61" fmla="*/ 15 h 31"/>
                  <a:gd name="T62" fmla="*/ 29 w 32"/>
                  <a:gd name="T63" fmla="*/ 8 h 31"/>
                  <a:gd name="T64" fmla="*/ 24 w 32"/>
                  <a:gd name="T65" fmla="*/ 15 h 31"/>
                  <a:gd name="T66" fmla="*/ 23 w 32"/>
                  <a:gd name="T67" fmla="*/ 7 h 31"/>
                  <a:gd name="T68" fmla="*/ 26 w 32"/>
                  <a:gd name="T69" fmla="*/ 5 h 31"/>
                  <a:gd name="T70" fmla="*/ 5 w 32"/>
                  <a:gd name="T71" fmla="*/ 5 h 31"/>
                  <a:gd name="T72" fmla="*/ 9 w 32"/>
                  <a:gd name="T73" fmla="*/ 7 h 31"/>
                  <a:gd name="T74" fmla="*/ 5 w 32"/>
                  <a:gd name="T75" fmla="*/ 5 h 31"/>
                  <a:gd name="T76" fmla="*/ 9 w 32"/>
                  <a:gd name="T77" fmla="*/ 24 h 31"/>
                  <a:gd name="T78" fmla="*/ 5 w 32"/>
                  <a:gd name="T79" fmla="*/ 26 h 31"/>
                  <a:gd name="T80" fmla="*/ 26 w 32"/>
                  <a:gd name="T81" fmla="*/ 26 h 31"/>
                  <a:gd name="T82" fmla="*/ 23 w 32"/>
                  <a:gd name="T83" fmla="*/ 24 h 31"/>
                  <a:gd name="T84" fmla="*/ 26 w 32"/>
                  <a:gd name="T85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2" h="31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4"/>
                      <a:pt x="7" y="31"/>
                      <a:pt x="16" y="31"/>
                    </a:cubicBezTo>
                    <a:cubicBezTo>
                      <a:pt x="24" y="31"/>
                      <a:pt x="32" y="24"/>
                      <a:pt x="32" y="16"/>
                    </a:cubicBezTo>
                    <a:cubicBezTo>
                      <a:pt x="32" y="7"/>
                      <a:pt x="24" y="0"/>
                      <a:pt x="16" y="0"/>
                    </a:cubicBezTo>
                    <a:close/>
                    <a:moveTo>
                      <a:pt x="13" y="30"/>
                    </a:moveTo>
                    <a:cubicBezTo>
                      <a:pt x="12" y="28"/>
                      <a:pt x="10" y="26"/>
                      <a:pt x="10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4" y="30"/>
                      <a:pt x="14" y="30"/>
                      <a:pt x="13" y="30"/>
                    </a:cubicBezTo>
                    <a:close/>
                    <a:moveTo>
                      <a:pt x="1" y="16"/>
                    </a:moveTo>
                    <a:cubicBezTo>
                      <a:pt x="7" y="16"/>
                      <a:pt x="7" y="16"/>
                      <a:pt x="7" y="16"/>
                    </a:cubicBezTo>
                    <a:cubicBezTo>
                      <a:pt x="7" y="19"/>
                      <a:pt x="8" y="21"/>
                      <a:pt x="8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1"/>
                      <a:pt x="1" y="19"/>
                      <a:pt x="1" y="16"/>
                    </a:cubicBezTo>
                    <a:close/>
                    <a:moveTo>
                      <a:pt x="16" y="7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7" y="1"/>
                      <a:pt x="18" y="1"/>
                      <a:pt x="18" y="1"/>
                    </a:cubicBezTo>
                    <a:cubicBezTo>
                      <a:pt x="20" y="3"/>
                      <a:pt x="21" y="5"/>
                      <a:pt x="22" y="7"/>
                    </a:cubicBezTo>
                    <a:lnTo>
                      <a:pt x="16" y="7"/>
                    </a:lnTo>
                    <a:close/>
                    <a:moveTo>
                      <a:pt x="22" y="8"/>
                    </a:moveTo>
                    <a:cubicBezTo>
                      <a:pt x="23" y="11"/>
                      <a:pt x="23" y="13"/>
                      <a:pt x="23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8"/>
                      <a:pt x="16" y="8"/>
                      <a:pt x="16" y="8"/>
                    </a:cubicBezTo>
                    <a:lnTo>
                      <a:pt x="22" y="8"/>
                    </a:lnTo>
                    <a:close/>
                    <a:moveTo>
                      <a:pt x="15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5"/>
                      <a:pt x="12" y="3"/>
                      <a:pt x="13" y="1"/>
                    </a:cubicBezTo>
                    <a:cubicBezTo>
                      <a:pt x="14" y="1"/>
                      <a:pt x="14" y="1"/>
                      <a:pt x="15" y="1"/>
                    </a:cubicBezTo>
                    <a:lnTo>
                      <a:pt x="15" y="7"/>
                    </a:lnTo>
                    <a:close/>
                    <a:moveTo>
                      <a:pt x="15" y="8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3"/>
                      <a:pt x="9" y="11"/>
                      <a:pt x="9" y="8"/>
                    </a:cubicBezTo>
                    <a:lnTo>
                      <a:pt x="15" y="8"/>
                    </a:lnTo>
                    <a:close/>
                    <a:moveTo>
                      <a:pt x="7" y="15"/>
                    </a:moveTo>
                    <a:cubicBezTo>
                      <a:pt x="1" y="15"/>
                      <a:pt x="1" y="15"/>
                      <a:pt x="1" y="15"/>
                    </a:cubicBezTo>
                    <a:cubicBezTo>
                      <a:pt x="1" y="13"/>
                      <a:pt x="2" y="10"/>
                      <a:pt x="3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11"/>
                      <a:pt x="7" y="13"/>
                      <a:pt x="7" y="15"/>
                    </a:cubicBezTo>
                    <a:close/>
                    <a:moveTo>
                      <a:pt x="8" y="16"/>
                    </a:move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1"/>
                      <a:pt x="8" y="19"/>
                      <a:pt x="8" y="16"/>
                    </a:cubicBezTo>
                    <a:close/>
                    <a:moveTo>
                      <a:pt x="16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1" y="26"/>
                      <a:pt x="20" y="28"/>
                      <a:pt x="18" y="30"/>
                    </a:cubicBezTo>
                    <a:cubicBezTo>
                      <a:pt x="18" y="30"/>
                      <a:pt x="17" y="30"/>
                      <a:pt x="16" y="30"/>
                    </a:cubicBezTo>
                    <a:lnTo>
                      <a:pt x="16" y="24"/>
                    </a:lnTo>
                    <a:close/>
                    <a:moveTo>
                      <a:pt x="16" y="23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9"/>
                      <a:pt x="23" y="21"/>
                      <a:pt x="22" y="23"/>
                    </a:cubicBezTo>
                    <a:lnTo>
                      <a:pt x="16" y="23"/>
                    </a:lnTo>
                    <a:close/>
                    <a:moveTo>
                      <a:pt x="24" y="16"/>
                    </a:move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9"/>
                      <a:pt x="30" y="21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4" y="21"/>
                      <a:pt x="24" y="19"/>
                      <a:pt x="24" y="16"/>
                    </a:cubicBezTo>
                    <a:close/>
                    <a:moveTo>
                      <a:pt x="24" y="15"/>
                    </a:moveTo>
                    <a:cubicBezTo>
                      <a:pt x="24" y="13"/>
                      <a:pt x="24" y="11"/>
                      <a:pt x="23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10"/>
                      <a:pt x="30" y="13"/>
                      <a:pt x="30" y="15"/>
                    </a:cubicBezTo>
                    <a:lnTo>
                      <a:pt x="24" y="15"/>
                    </a:lnTo>
                    <a:close/>
                    <a:moveTo>
                      <a:pt x="28" y="7"/>
                    </a:moveTo>
                    <a:cubicBezTo>
                      <a:pt x="23" y="7"/>
                      <a:pt x="23" y="7"/>
                      <a:pt x="23" y="7"/>
                    </a:cubicBezTo>
                    <a:cubicBezTo>
                      <a:pt x="22" y="5"/>
                      <a:pt x="21" y="3"/>
                      <a:pt x="20" y="2"/>
                    </a:cubicBezTo>
                    <a:cubicBezTo>
                      <a:pt x="22" y="2"/>
                      <a:pt x="24" y="4"/>
                      <a:pt x="26" y="5"/>
                    </a:cubicBezTo>
                    <a:cubicBezTo>
                      <a:pt x="27" y="6"/>
                      <a:pt x="27" y="7"/>
                      <a:pt x="28" y="7"/>
                    </a:cubicBezTo>
                    <a:close/>
                    <a:moveTo>
                      <a:pt x="5" y="5"/>
                    </a:moveTo>
                    <a:cubicBezTo>
                      <a:pt x="7" y="4"/>
                      <a:pt x="9" y="2"/>
                      <a:pt x="11" y="2"/>
                    </a:cubicBezTo>
                    <a:cubicBezTo>
                      <a:pt x="10" y="3"/>
                      <a:pt x="9" y="5"/>
                      <a:pt x="9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5" y="6"/>
                      <a:pt x="5" y="5"/>
                    </a:cubicBezTo>
                    <a:close/>
                    <a:moveTo>
                      <a:pt x="4" y="24"/>
                    </a:moveTo>
                    <a:cubicBezTo>
                      <a:pt x="9" y="24"/>
                      <a:pt x="9" y="24"/>
                      <a:pt x="9" y="24"/>
                    </a:cubicBezTo>
                    <a:cubicBezTo>
                      <a:pt x="9" y="26"/>
                      <a:pt x="10" y="28"/>
                      <a:pt x="11" y="30"/>
                    </a:cubicBezTo>
                    <a:cubicBezTo>
                      <a:pt x="9" y="29"/>
                      <a:pt x="7" y="28"/>
                      <a:pt x="5" y="26"/>
                    </a:cubicBezTo>
                    <a:cubicBezTo>
                      <a:pt x="5" y="25"/>
                      <a:pt x="4" y="25"/>
                      <a:pt x="4" y="24"/>
                    </a:cubicBezTo>
                    <a:close/>
                    <a:moveTo>
                      <a:pt x="26" y="26"/>
                    </a:moveTo>
                    <a:cubicBezTo>
                      <a:pt x="24" y="28"/>
                      <a:pt x="22" y="29"/>
                      <a:pt x="20" y="30"/>
                    </a:cubicBezTo>
                    <a:cubicBezTo>
                      <a:pt x="21" y="28"/>
                      <a:pt x="22" y="26"/>
                      <a:pt x="23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5"/>
                      <a:pt x="27" y="25"/>
                      <a:pt x="26" y="26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Freeform 153"/>
              <p:cNvSpPr>
                <a:spLocks noEditPoints="1"/>
              </p:cNvSpPr>
              <p:nvPr/>
            </p:nvSpPr>
            <p:spPr bwMode="auto">
              <a:xfrm>
                <a:off x="7796374" y="421852"/>
                <a:ext cx="236538" cy="428625"/>
              </a:xfrm>
              <a:custGeom>
                <a:avLst/>
                <a:gdLst>
                  <a:gd name="T0" fmla="*/ 19 w 21"/>
                  <a:gd name="T1" fmla="*/ 1 h 38"/>
                  <a:gd name="T2" fmla="*/ 16 w 21"/>
                  <a:gd name="T3" fmla="*/ 1 h 38"/>
                  <a:gd name="T4" fmla="*/ 4 w 21"/>
                  <a:gd name="T5" fmla="*/ 3 h 38"/>
                  <a:gd name="T6" fmla="*/ 0 w 21"/>
                  <a:gd name="T7" fmla="*/ 34 h 38"/>
                  <a:gd name="T8" fmla="*/ 17 w 21"/>
                  <a:gd name="T9" fmla="*/ 38 h 38"/>
                  <a:gd name="T10" fmla="*/ 21 w 21"/>
                  <a:gd name="T11" fmla="*/ 7 h 38"/>
                  <a:gd name="T12" fmla="*/ 5 w 21"/>
                  <a:gd name="T13" fmla="*/ 35 h 38"/>
                  <a:gd name="T14" fmla="*/ 5 w 21"/>
                  <a:gd name="T15" fmla="*/ 32 h 38"/>
                  <a:gd name="T16" fmla="*/ 5 w 21"/>
                  <a:gd name="T17" fmla="*/ 35 h 38"/>
                  <a:gd name="T18" fmla="*/ 3 w 21"/>
                  <a:gd name="T19" fmla="*/ 29 h 38"/>
                  <a:gd name="T20" fmla="*/ 7 w 21"/>
                  <a:gd name="T21" fmla="*/ 29 h 38"/>
                  <a:gd name="T22" fmla="*/ 5 w 21"/>
                  <a:gd name="T23" fmla="*/ 26 h 38"/>
                  <a:gd name="T24" fmla="*/ 5 w 21"/>
                  <a:gd name="T25" fmla="*/ 22 h 38"/>
                  <a:gd name="T26" fmla="*/ 5 w 21"/>
                  <a:gd name="T27" fmla="*/ 26 h 38"/>
                  <a:gd name="T28" fmla="*/ 9 w 21"/>
                  <a:gd name="T29" fmla="*/ 33 h 38"/>
                  <a:gd name="T30" fmla="*/ 13 w 21"/>
                  <a:gd name="T31" fmla="*/ 33 h 38"/>
                  <a:gd name="T32" fmla="*/ 11 w 21"/>
                  <a:gd name="T33" fmla="*/ 31 h 38"/>
                  <a:gd name="T34" fmla="*/ 11 w 21"/>
                  <a:gd name="T35" fmla="*/ 27 h 38"/>
                  <a:gd name="T36" fmla="*/ 11 w 21"/>
                  <a:gd name="T37" fmla="*/ 31 h 38"/>
                  <a:gd name="T38" fmla="*/ 9 w 21"/>
                  <a:gd name="T39" fmla="*/ 24 h 38"/>
                  <a:gd name="T40" fmla="*/ 13 w 21"/>
                  <a:gd name="T41" fmla="*/ 24 h 38"/>
                  <a:gd name="T42" fmla="*/ 16 w 21"/>
                  <a:gd name="T43" fmla="*/ 35 h 38"/>
                  <a:gd name="T44" fmla="*/ 16 w 21"/>
                  <a:gd name="T45" fmla="*/ 32 h 38"/>
                  <a:gd name="T46" fmla="*/ 16 w 21"/>
                  <a:gd name="T47" fmla="*/ 35 h 38"/>
                  <a:gd name="T48" fmla="*/ 14 w 21"/>
                  <a:gd name="T49" fmla="*/ 29 h 38"/>
                  <a:gd name="T50" fmla="*/ 18 w 21"/>
                  <a:gd name="T51" fmla="*/ 29 h 38"/>
                  <a:gd name="T52" fmla="*/ 16 w 21"/>
                  <a:gd name="T53" fmla="*/ 26 h 38"/>
                  <a:gd name="T54" fmla="*/ 16 w 21"/>
                  <a:gd name="T55" fmla="*/ 22 h 38"/>
                  <a:gd name="T56" fmla="*/ 16 w 21"/>
                  <a:gd name="T57" fmla="*/ 26 h 38"/>
                  <a:gd name="T58" fmla="*/ 14 w 21"/>
                  <a:gd name="T59" fmla="*/ 19 h 38"/>
                  <a:gd name="T60" fmla="*/ 3 w 21"/>
                  <a:gd name="T61" fmla="*/ 14 h 38"/>
                  <a:gd name="T62" fmla="*/ 8 w 21"/>
                  <a:gd name="T63" fmla="*/ 5 h 38"/>
                  <a:gd name="T64" fmla="*/ 18 w 21"/>
                  <a:gd name="T65" fmla="*/ 1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" h="38">
                    <a:moveTo>
                      <a:pt x="19" y="3"/>
                    </a:moveTo>
                    <a:cubicBezTo>
                      <a:pt x="19" y="1"/>
                      <a:pt x="19" y="1"/>
                      <a:pt x="19" y="1"/>
                    </a:cubicBezTo>
                    <a:cubicBezTo>
                      <a:pt x="19" y="0"/>
                      <a:pt x="18" y="0"/>
                      <a:pt x="17" y="0"/>
                    </a:cubicBezTo>
                    <a:cubicBezTo>
                      <a:pt x="17" y="0"/>
                      <a:pt x="16" y="0"/>
                      <a:pt x="16" y="1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3"/>
                      <a:pt x="0" y="5"/>
                      <a:pt x="0" y="7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6"/>
                      <a:pt x="2" y="38"/>
                      <a:pt x="4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9" y="38"/>
                      <a:pt x="21" y="36"/>
                      <a:pt x="21" y="34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6"/>
                      <a:pt x="20" y="4"/>
                      <a:pt x="19" y="3"/>
                    </a:cubicBezTo>
                    <a:close/>
                    <a:moveTo>
                      <a:pt x="5" y="35"/>
                    </a:moveTo>
                    <a:cubicBezTo>
                      <a:pt x="4" y="35"/>
                      <a:pt x="3" y="35"/>
                      <a:pt x="3" y="33"/>
                    </a:cubicBezTo>
                    <a:cubicBezTo>
                      <a:pt x="3" y="32"/>
                      <a:pt x="4" y="32"/>
                      <a:pt x="5" y="32"/>
                    </a:cubicBezTo>
                    <a:cubicBezTo>
                      <a:pt x="6" y="32"/>
                      <a:pt x="7" y="32"/>
                      <a:pt x="7" y="33"/>
                    </a:cubicBezTo>
                    <a:cubicBezTo>
                      <a:pt x="7" y="35"/>
                      <a:pt x="6" y="35"/>
                      <a:pt x="5" y="35"/>
                    </a:cubicBezTo>
                    <a:close/>
                    <a:moveTo>
                      <a:pt x="5" y="31"/>
                    </a:moveTo>
                    <a:cubicBezTo>
                      <a:pt x="4" y="31"/>
                      <a:pt x="3" y="30"/>
                      <a:pt x="3" y="29"/>
                    </a:cubicBezTo>
                    <a:cubicBezTo>
                      <a:pt x="3" y="28"/>
                      <a:pt x="4" y="27"/>
                      <a:pt x="5" y="27"/>
                    </a:cubicBezTo>
                    <a:cubicBezTo>
                      <a:pt x="6" y="27"/>
                      <a:pt x="7" y="28"/>
                      <a:pt x="7" y="29"/>
                    </a:cubicBezTo>
                    <a:cubicBezTo>
                      <a:pt x="7" y="30"/>
                      <a:pt x="6" y="31"/>
                      <a:pt x="5" y="31"/>
                    </a:cubicBezTo>
                    <a:close/>
                    <a:moveTo>
                      <a:pt x="5" y="26"/>
                    </a:moveTo>
                    <a:cubicBezTo>
                      <a:pt x="4" y="26"/>
                      <a:pt x="3" y="25"/>
                      <a:pt x="3" y="24"/>
                    </a:cubicBezTo>
                    <a:cubicBezTo>
                      <a:pt x="3" y="23"/>
                      <a:pt x="4" y="22"/>
                      <a:pt x="5" y="22"/>
                    </a:cubicBezTo>
                    <a:cubicBezTo>
                      <a:pt x="6" y="22"/>
                      <a:pt x="7" y="23"/>
                      <a:pt x="7" y="24"/>
                    </a:cubicBezTo>
                    <a:cubicBezTo>
                      <a:pt x="7" y="25"/>
                      <a:pt x="6" y="26"/>
                      <a:pt x="5" y="26"/>
                    </a:cubicBezTo>
                    <a:close/>
                    <a:moveTo>
                      <a:pt x="11" y="35"/>
                    </a:moveTo>
                    <a:cubicBezTo>
                      <a:pt x="10" y="35"/>
                      <a:pt x="9" y="35"/>
                      <a:pt x="9" y="33"/>
                    </a:cubicBezTo>
                    <a:cubicBezTo>
                      <a:pt x="9" y="32"/>
                      <a:pt x="10" y="32"/>
                      <a:pt x="11" y="32"/>
                    </a:cubicBezTo>
                    <a:cubicBezTo>
                      <a:pt x="12" y="32"/>
                      <a:pt x="13" y="32"/>
                      <a:pt x="13" y="33"/>
                    </a:cubicBezTo>
                    <a:cubicBezTo>
                      <a:pt x="13" y="35"/>
                      <a:pt x="12" y="35"/>
                      <a:pt x="11" y="35"/>
                    </a:cubicBezTo>
                    <a:close/>
                    <a:moveTo>
                      <a:pt x="11" y="31"/>
                    </a:moveTo>
                    <a:cubicBezTo>
                      <a:pt x="10" y="31"/>
                      <a:pt x="9" y="30"/>
                      <a:pt x="9" y="29"/>
                    </a:cubicBezTo>
                    <a:cubicBezTo>
                      <a:pt x="9" y="28"/>
                      <a:pt x="10" y="27"/>
                      <a:pt x="11" y="27"/>
                    </a:cubicBezTo>
                    <a:cubicBezTo>
                      <a:pt x="12" y="27"/>
                      <a:pt x="13" y="28"/>
                      <a:pt x="13" y="29"/>
                    </a:cubicBezTo>
                    <a:cubicBezTo>
                      <a:pt x="13" y="30"/>
                      <a:pt x="12" y="31"/>
                      <a:pt x="11" y="31"/>
                    </a:cubicBezTo>
                    <a:close/>
                    <a:moveTo>
                      <a:pt x="11" y="26"/>
                    </a:moveTo>
                    <a:cubicBezTo>
                      <a:pt x="10" y="26"/>
                      <a:pt x="9" y="25"/>
                      <a:pt x="9" y="24"/>
                    </a:cubicBezTo>
                    <a:cubicBezTo>
                      <a:pt x="9" y="23"/>
                      <a:pt x="10" y="22"/>
                      <a:pt x="11" y="22"/>
                    </a:cubicBezTo>
                    <a:cubicBezTo>
                      <a:pt x="12" y="22"/>
                      <a:pt x="13" y="23"/>
                      <a:pt x="13" y="24"/>
                    </a:cubicBezTo>
                    <a:cubicBezTo>
                      <a:pt x="13" y="25"/>
                      <a:pt x="12" y="26"/>
                      <a:pt x="11" y="26"/>
                    </a:cubicBezTo>
                    <a:close/>
                    <a:moveTo>
                      <a:pt x="16" y="35"/>
                    </a:moveTo>
                    <a:cubicBezTo>
                      <a:pt x="15" y="35"/>
                      <a:pt x="14" y="35"/>
                      <a:pt x="14" y="33"/>
                    </a:cubicBezTo>
                    <a:cubicBezTo>
                      <a:pt x="14" y="32"/>
                      <a:pt x="15" y="32"/>
                      <a:pt x="16" y="32"/>
                    </a:cubicBezTo>
                    <a:cubicBezTo>
                      <a:pt x="17" y="32"/>
                      <a:pt x="18" y="32"/>
                      <a:pt x="18" y="33"/>
                    </a:cubicBezTo>
                    <a:cubicBezTo>
                      <a:pt x="18" y="35"/>
                      <a:pt x="17" y="35"/>
                      <a:pt x="16" y="35"/>
                    </a:cubicBezTo>
                    <a:close/>
                    <a:moveTo>
                      <a:pt x="16" y="31"/>
                    </a:moveTo>
                    <a:cubicBezTo>
                      <a:pt x="15" y="31"/>
                      <a:pt x="14" y="30"/>
                      <a:pt x="14" y="29"/>
                    </a:cubicBezTo>
                    <a:cubicBezTo>
                      <a:pt x="14" y="28"/>
                      <a:pt x="15" y="27"/>
                      <a:pt x="16" y="27"/>
                    </a:cubicBezTo>
                    <a:cubicBezTo>
                      <a:pt x="17" y="27"/>
                      <a:pt x="18" y="28"/>
                      <a:pt x="18" y="29"/>
                    </a:cubicBezTo>
                    <a:cubicBezTo>
                      <a:pt x="18" y="30"/>
                      <a:pt x="17" y="31"/>
                      <a:pt x="16" y="31"/>
                    </a:cubicBezTo>
                    <a:close/>
                    <a:moveTo>
                      <a:pt x="16" y="26"/>
                    </a:moveTo>
                    <a:cubicBezTo>
                      <a:pt x="15" y="26"/>
                      <a:pt x="14" y="25"/>
                      <a:pt x="14" y="24"/>
                    </a:cubicBezTo>
                    <a:cubicBezTo>
                      <a:pt x="14" y="23"/>
                      <a:pt x="15" y="22"/>
                      <a:pt x="16" y="22"/>
                    </a:cubicBezTo>
                    <a:cubicBezTo>
                      <a:pt x="17" y="22"/>
                      <a:pt x="18" y="23"/>
                      <a:pt x="18" y="24"/>
                    </a:cubicBezTo>
                    <a:cubicBezTo>
                      <a:pt x="18" y="25"/>
                      <a:pt x="17" y="26"/>
                      <a:pt x="16" y="26"/>
                    </a:cubicBezTo>
                    <a:close/>
                    <a:moveTo>
                      <a:pt x="18" y="14"/>
                    </a:moveTo>
                    <a:cubicBezTo>
                      <a:pt x="18" y="17"/>
                      <a:pt x="16" y="19"/>
                      <a:pt x="14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5" y="19"/>
                      <a:pt x="3" y="17"/>
                      <a:pt x="3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7"/>
                      <a:pt x="5" y="5"/>
                      <a:pt x="8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6" y="5"/>
                      <a:pt x="18" y="7"/>
                      <a:pt x="18" y="10"/>
                    </a:cubicBezTo>
                    <a:lnTo>
                      <a:pt x="18" y="14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Freeform 154"/>
              <p:cNvSpPr>
                <a:spLocks/>
              </p:cNvSpPr>
              <p:nvPr/>
            </p:nvSpPr>
            <p:spPr bwMode="auto">
              <a:xfrm>
                <a:off x="7616986" y="556789"/>
                <a:ext cx="157163" cy="203200"/>
              </a:xfrm>
              <a:custGeom>
                <a:avLst/>
                <a:gdLst>
                  <a:gd name="T0" fmla="*/ 6 w 14"/>
                  <a:gd name="T1" fmla="*/ 17 h 18"/>
                  <a:gd name="T2" fmla="*/ 6 w 14"/>
                  <a:gd name="T3" fmla="*/ 17 h 18"/>
                  <a:gd name="T4" fmla="*/ 8 w 14"/>
                  <a:gd name="T5" fmla="*/ 16 h 18"/>
                  <a:gd name="T6" fmla="*/ 12 w 14"/>
                  <a:gd name="T7" fmla="*/ 12 h 18"/>
                  <a:gd name="T8" fmla="*/ 13 w 14"/>
                  <a:gd name="T9" fmla="*/ 11 h 18"/>
                  <a:gd name="T10" fmla="*/ 14 w 14"/>
                  <a:gd name="T11" fmla="*/ 9 h 18"/>
                  <a:gd name="T12" fmla="*/ 13 w 14"/>
                  <a:gd name="T13" fmla="*/ 7 h 18"/>
                  <a:gd name="T14" fmla="*/ 12 w 14"/>
                  <a:gd name="T15" fmla="*/ 7 h 18"/>
                  <a:gd name="T16" fmla="*/ 12 w 14"/>
                  <a:gd name="T17" fmla="*/ 6 h 18"/>
                  <a:gd name="T18" fmla="*/ 12 w 14"/>
                  <a:gd name="T19" fmla="*/ 6 h 18"/>
                  <a:gd name="T20" fmla="*/ 12 w 14"/>
                  <a:gd name="T21" fmla="*/ 6 h 18"/>
                  <a:gd name="T22" fmla="*/ 9 w 14"/>
                  <a:gd name="T23" fmla="*/ 3 h 18"/>
                  <a:gd name="T24" fmla="*/ 9 w 14"/>
                  <a:gd name="T25" fmla="*/ 3 h 18"/>
                  <a:gd name="T26" fmla="*/ 9 w 14"/>
                  <a:gd name="T27" fmla="*/ 3 h 18"/>
                  <a:gd name="T28" fmla="*/ 8 w 14"/>
                  <a:gd name="T29" fmla="*/ 2 h 18"/>
                  <a:gd name="T30" fmla="*/ 7 w 14"/>
                  <a:gd name="T31" fmla="*/ 1 h 18"/>
                  <a:gd name="T32" fmla="*/ 7 w 14"/>
                  <a:gd name="T33" fmla="*/ 1 h 18"/>
                  <a:gd name="T34" fmla="*/ 6 w 14"/>
                  <a:gd name="T35" fmla="*/ 1 h 18"/>
                  <a:gd name="T36" fmla="*/ 6 w 14"/>
                  <a:gd name="T37" fmla="*/ 1 h 18"/>
                  <a:gd name="T38" fmla="*/ 5 w 14"/>
                  <a:gd name="T39" fmla="*/ 0 h 18"/>
                  <a:gd name="T40" fmla="*/ 5 w 14"/>
                  <a:gd name="T41" fmla="*/ 1 h 18"/>
                  <a:gd name="T42" fmla="*/ 5 w 14"/>
                  <a:gd name="T43" fmla="*/ 1 h 18"/>
                  <a:gd name="T44" fmla="*/ 4 w 14"/>
                  <a:gd name="T45" fmla="*/ 1 h 18"/>
                  <a:gd name="T46" fmla="*/ 4 w 14"/>
                  <a:gd name="T47" fmla="*/ 3 h 18"/>
                  <a:gd name="T48" fmla="*/ 4 w 14"/>
                  <a:gd name="T49" fmla="*/ 5 h 18"/>
                  <a:gd name="T50" fmla="*/ 4 w 14"/>
                  <a:gd name="T51" fmla="*/ 5 h 18"/>
                  <a:gd name="T52" fmla="*/ 4 w 14"/>
                  <a:gd name="T53" fmla="*/ 5 h 18"/>
                  <a:gd name="T54" fmla="*/ 3 w 14"/>
                  <a:gd name="T55" fmla="*/ 5 h 18"/>
                  <a:gd name="T56" fmla="*/ 3 w 14"/>
                  <a:gd name="T57" fmla="*/ 5 h 18"/>
                  <a:gd name="T58" fmla="*/ 3 w 14"/>
                  <a:gd name="T59" fmla="*/ 5 h 18"/>
                  <a:gd name="T60" fmla="*/ 1 w 14"/>
                  <a:gd name="T61" fmla="*/ 5 h 18"/>
                  <a:gd name="T62" fmla="*/ 0 w 14"/>
                  <a:gd name="T63" fmla="*/ 7 h 18"/>
                  <a:gd name="T64" fmla="*/ 0 w 14"/>
                  <a:gd name="T65" fmla="*/ 8 h 18"/>
                  <a:gd name="T66" fmla="*/ 0 w 14"/>
                  <a:gd name="T67" fmla="*/ 9 h 18"/>
                  <a:gd name="T68" fmla="*/ 0 w 14"/>
                  <a:gd name="T69" fmla="*/ 9 h 18"/>
                  <a:gd name="T70" fmla="*/ 0 w 14"/>
                  <a:gd name="T71" fmla="*/ 12 h 18"/>
                  <a:gd name="T72" fmla="*/ 1 w 14"/>
                  <a:gd name="T73" fmla="*/ 13 h 18"/>
                  <a:gd name="T74" fmla="*/ 3 w 14"/>
                  <a:gd name="T75" fmla="*/ 13 h 18"/>
                  <a:gd name="T76" fmla="*/ 4 w 14"/>
                  <a:gd name="T77" fmla="*/ 13 h 18"/>
                  <a:gd name="T78" fmla="*/ 4 w 14"/>
                  <a:gd name="T79" fmla="*/ 13 h 18"/>
                  <a:gd name="T80" fmla="*/ 4 w 14"/>
                  <a:gd name="T81" fmla="*/ 13 h 18"/>
                  <a:gd name="T82" fmla="*/ 4 w 14"/>
                  <a:gd name="T83" fmla="*/ 13 h 18"/>
                  <a:gd name="T84" fmla="*/ 4 w 14"/>
                  <a:gd name="T85" fmla="*/ 13 h 18"/>
                  <a:gd name="T86" fmla="*/ 4 w 14"/>
                  <a:gd name="T87" fmla="*/ 13 h 18"/>
                  <a:gd name="T88" fmla="*/ 4 w 14"/>
                  <a:gd name="T89" fmla="*/ 13 h 18"/>
                  <a:gd name="T90" fmla="*/ 4 w 14"/>
                  <a:gd name="T91" fmla="*/ 13 h 18"/>
                  <a:gd name="T92" fmla="*/ 4 w 14"/>
                  <a:gd name="T93" fmla="*/ 16 h 18"/>
                  <a:gd name="T94" fmla="*/ 5 w 14"/>
                  <a:gd name="T95" fmla="*/ 18 h 18"/>
                  <a:gd name="T96" fmla="*/ 6 w 14"/>
                  <a:gd name="T97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4" h="18">
                    <a:moveTo>
                      <a:pt x="6" y="17"/>
                    </a:moveTo>
                    <a:cubicBezTo>
                      <a:pt x="6" y="17"/>
                      <a:pt x="6" y="17"/>
                      <a:pt x="6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9" y="15"/>
                      <a:pt x="11" y="13"/>
                      <a:pt x="12" y="12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4" y="10"/>
                      <a:pt x="14" y="9"/>
                    </a:cubicBezTo>
                    <a:cubicBezTo>
                      <a:pt x="14" y="9"/>
                      <a:pt x="14" y="8"/>
                      <a:pt x="13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0" y="4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2"/>
                      <a:pt x="8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0"/>
                      <a:pt x="5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6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1" y="13"/>
                      <a:pt x="1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7"/>
                      <a:pt x="5" y="18"/>
                      <a:pt x="5" y="18"/>
                    </a:cubicBezTo>
                    <a:cubicBezTo>
                      <a:pt x="6" y="18"/>
                      <a:pt x="6" y="18"/>
                      <a:pt x="6" y="17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Freeform 155"/>
              <p:cNvSpPr>
                <a:spLocks/>
              </p:cNvSpPr>
              <p:nvPr/>
            </p:nvSpPr>
            <p:spPr bwMode="auto">
              <a:xfrm>
                <a:off x="7616986" y="2147464"/>
                <a:ext cx="100013" cy="280987"/>
              </a:xfrm>
              <a:custGeom>
                <a:avLst/>
                <a:gdLst>
                  <a:gd name="T0" fmla="*/ 8 w 9"/>
                  <a:gd name="T1" fmla="*/ 15 h 25"/>
                  <a:gd name="T2" fmla="*/ 7 w 9"/>
                  <a:gd name="T3" fmla="*/ 14 h 25"/>
                  <a:gd name="T4" fmla="*/ 7 w 9"/>
                  <a:gd name="T5" fmla="*/ 8 h 25"/>
                  <a:gd name="T6" fmla="*/ 7 w 9"/>
                  <a:gd name="T7" fmla="*/ 7 h 25"/>
                  <a:gd name="T8" fmla="*/ 4 w 9"/>
                  <a:gd name="T9" fmla="*/ 0 h 25"/>
                  <a:gd name="T10" fmla="*/ 2 w 9"/>
                  <a:gd name="T11" fmla="*/ 7 h 25"/>
                  <a:gd name="T12" fmla="*/ 2 w 9"/>
                  <a:gd name="T13" fmla="*/ 8 h 25"/>
                  <a:gd name="T14" fmla="*/ 1 w 9"/>
                  <a:gd name="T15" fmla="*/ 14 h 25"/>
                  <a:gd name="T16" fmla="*/ 0 w 9"/>
                  <a:gd name="T17" fmla="*/ 15 h 25"/>
                  <a:gd name="T18" fmla="*/ 0 w 9"/>
                  <a:gd name="T19" fmla="*/ 17 h 25"/>
                  <a:gd name="T20" fmla="*/ 0 w 9"/>
                  <a:gd name="T21" fmla="*/ 18 h 25"/>
                  <a:gd name="T22" fmla="*/ 1 w 9"/>
                  <a:gd name="T23" fmla="*/ 19 h 25"/>
                  <a:gd name="T24" fmla="*/ 2 w 9"/>
                  <a:gd name="T25" fmla="*/ 22 h 25"/>
                  <a:gd name="T26" fmla="*/ 4 w 9"/>
                  <a:gd name="T27" fmla="*/ 25 h 25"/>
                  <a:gd name="T28" fmla="*/ 7 w 9"/>
                  <a:gd name="T29" fmla="*/ 22 h 25"/>
                  <a:gd name="T30" fmla="*/ 7 w 9"/>
                  <a:gd name="T31" fmla="*/ 19 h 25"/>
                  <a:gd name="T32" fmla="*/ 8 w 9"/>
                  <a:gd name="T33" fmla="*/ 19 h 25"/>
                  <a:gd name="T34" fmla="*/ 9 w 9"/>
                  <a:gd name="T35" fmla="*/ 17 h 25"/>
                  <a:gd name="T36" fmla="*/ 8 w 9"/>
                  <a:gd name="T37" fmla="*/ 1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" h="25">
                    <a:moveTo>
                      <a:pt x="8" y="15"/>
                    </a:moveTo>
                    <a:cubicBezTo>
                      <a:pt x="8" y="15"/>
                      <a:pt x="8" y="14"/>
                      <a:pt x="7" y="14"/>
                    </a:cubicBezTo>
                    <a:cubicBezTo>
                      <a:pt x="7" y="14"/>
                      <a:pt x="7" y="11"/>
                      <a:pt x="7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3"/>
                      <a:pt x="6" y="0"/>
                      <a:pt x="4" y="0"/>
                    </a:cubicBezTo>
                    <a:cubicBezTo>
                      <a:pt x="3" y="0"/>
                      <a:pt x="2" y="3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11"/>
                      <a:pt x="2" y="14"/>
                      <a:pt x="1" y="14"/>
                    </a:cubicBezTo>
                    <a:cubicBezTo>
                      <a:pt x="1" y="14"/>
                      <a:pt x="1" y="15"/>
                      <a:pt x="0" y="15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ubicBezTo>
                      <a:pt x="0" y="19"/>
                      <a:pt x="1" y="19"/>
                      <a:pt x="1" y="19"/>
                    </a:cubicBezTo>
                    <a:cubicBezTo>
                      <a:pt x="2" y="19"/>
                      <a:pt x="2" y="20"/>
                      <a:pt x="2" y="22"/>
                    </a:cubicBezTo>
                    <a:cubicBezTo>
                      <a:pt x="2" y="24"/>
                      <a:pt x="3" y="25"/>
                      <a:pt x="4" y="25"/>
                    </a:cubicBezTo>
                    <a:cubicBezTo>
                      <a:pt x="6" y="25"/>
                      <a:pt x="7" y="24"/>
                      <a:pt x="7" y="22"/>
                    </a:cubicBezTo>
                    <a:cubicBezTo>
                      <a:pt x="7" y="20"/>
                      <a:pt x="7" y="19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9"/>
                      <a:pt x="9" y="17"/>
                      <a:pt x="9" y="17"/>
                    </a:cubicBezTo>
                    <a:cubicBezTo>
                      <a:pt x="9" y="16"/>
                      <a:pt x="9" y="15"/>
                      <a:pt x="8" y="15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Freeform 156"/>
              <p:cNvSpPr>
                <a:spLocks/>
              </p:cNvSpPr>
              <p:nvPr/>
            </p:nvSpPr>
            <p:spPr bwMode="auto">
              <a:xfrm>
                <a:off x="7716999" y="2147464"/>
                <a:ext cx="101600" cy="280987"/>
              </a:xfrm>
              <a:custGeom>
                <a:avLst/>
                <a:gdLst>
                  <a:gd name="T0" fmla="*/ 9 w 9"/>
                  <a:gd name="T1" fmla="*/ 6 h 25"/>
                  <a:gd name="T2" fmla="*/ 8 w 9"/>
                  <a:gd name="T3" fmla="*/ 6 h 25"/>
                  <a:gd name="T4" fmla="*/ 7 w 9"/>
                  <a:gd name="T5" fmla="*/ 3 h 25"/>
                  <a:gd name="T6" fmla="*/ 5 w 9"/>
                  <a:gd name="T7" fmla="*/ 0 h 25"/>
                  <a:gd name="T8" fmla="*/ 3 w 9"/>
                  <a:gd name="T9" fmla="*/ 3 h 25"/>
                  <a:gd name="T10" fmla="*/ 2 w 9"/>
                  <a:gd name="T11" fmla="*/ 6 h 25"/>
                  <a:gd name="T12" fmla="*/ 1 w 9"/>
                  <a:gd name="T13" fmla="*/ 6 h 25"/>
                  <a:gd name="T14" fmla="*/ 0 w 9"/>
                  <a:gd name="T15" fmla="*/ 8 h 25"/>
                  <a:gd name="T16" fmla="*/ 1 w 9"/>
                  <a:gd name="T17" fmla="*/ 10 h 25"/>
                  <a:gd name="T18" fmla="*/ 2 w 9"/>
                  <a:gd name="T19" fmla="*/ 11 h 25"/>
                  <a:gd name="T20" fmla="*/ 3 w 9"/>
                  <a:gd name="T21" fmla="*/ 17 h 25"/>
                  <a:gd name="T22" fmla="*/ 3 w 9"/>
                  <a:gd name="T23" fmla="*/ 19 h 25"/>
                  <a:gd name="T24" fmla="*/ 5 w 9"/>
                  <a:gd name="T25" fmla="*/ 25 h 25"/>
                  <a:gd name="T26" fmla="*/ 7 w 9"/>
                  <a:gd name="T27" fmla="*/ 19 h 25"/>
                  <a:gd name="T28" fmla="*/ 7 w 9"/>
                  <a:gd name="T29" fmla="*/ 17 h 25"/>
                  <a:gd name="T30" fmla="*/ 8 w 9"/>
                  <a:gd name="T31" fmla="*/ 11 h 25"/>
                  <a:gd name="T32" fmla="*/ 9 w 9"/>
                  <a:gd name="T33" fmla="*/ 10 h 25"/>
                  <a:gd name="T34" fmla="*/ 9 w 9"/>
                  <a:gd name="T35" fmla="*/ 8 h 25"/>
                  <a:gd name="T36" fmla="*/ 9 w 9"/>
                  <a:gd name="T37" fmla="*/ 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" h="25">
                    <a:moveTo>
                      <a:pt x="9" y="6"/>
                    </a:moveTo>
                    <a:cubicBezTo>
                      <a:pt x="9" y="6"/>
                      <a:pt x="8" y="6"/>
                      <a:pt x="8" y="6"/>
                    </a:cubicBezTo>
                    <a:cubicBezTo>
                      <a:pt x="8" y="6"/>
                      <a:pt x="7" y="5"/>
                      <a:pt x="7" y="3"/>
                    </a:cubicBezTo>
                    <a:cubicBezTo>
                      <a:pt x="7" y="1"/>
                      <a:pt x="6" y="0"/>
                      <a:pt x="5" y="0"/>
                    </a:cubicBezTo>
                    <a:cubicBezTo>
                      <a:pt x="4" y="0"/>
                      <a:pt x="3" y="1"/>
                      <a:pt x="3" y="3"/>
                    </a:cubicBezTo>
                    <a:cubicBezTo>
                      <a:pt x="3" y="5"/>
                      <a:pt x="2" y="6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cubicBezTo>
                      <a:pt x="1" y="6"/>
                      <a:pt x="0" y="8"/>
                      <a:pt x="0" y="8"/>
                    </a:cubicBezTo>
                    <a:cubicBezTo>
                      <a:pt x="0" y="9"/>
                      <a:pt x="1" y="10"/>
                      <a:pt x="1" y="10"/>
                    </a:cubicBezTo>
                    <a:cubicBezTo>
                      <a:pt x="1" y="10"/>
                      <a:pt x="2" y="11"/>
                      <a:pt x="2" y="11"/>
                    </a:cubicBezTo>
                    <a:cubicBezTo>
                      <a:pt x="2" y="11"/>
                      <a:pt x="3" y="14"/>
                      <a:pt x="3" y="17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2"/>
                      <a:pt x="4" y="25"/>
                      <a:pt x="5" y="25"/>
                    </a:cubicBezTo>
                    <a:cubicBezTo>
                      <a:pt x="6" y="25"/>
                      <a:pt x="7" y="22"/>
                      <a:pt x="7" y="19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4"/>
                      <a:pt x="8" y="11"/>
                      <a:pt x="8" y="11"/>
                    </a:cubicBezTo>
                    <a:cubicBezTo>
                      <a:pt x="8" y="11"/>
                      <a:pt x="9" y="10"/>
                      <a:pt x="9" y="10"/>
                    </a:cubicBezTo>
                    <a:cubicBezTo>
                      <a:pt x="9" y="10"/>
                      <a:pt x="9" y="9"/>
                      <a:pt x="9" y="8"/>
                    </a:cubicBezTo>
                    <a:cubicBezTo>
                      <a:pt x="9" y="8"/>
                      <a:pt x="9" y="6"/>
                      <a:pt x="9" y="6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Freeform 157"/>
              <p:cNvSpPr>
                <a:spLocks/>
              </p:cNvSpPr>
              <p:nvPr/>
            </p:nvSpPr>
            <p:spPr bwMode="auto">
              <a:xfrm>
                <a:off x="7829711" y="2147464"/>
                <a:ext cx="101600" cy="280987"/>
              </a:xfrm>
              <a:custGeom>
                <a:avLst/>
                <a:gdLst>
                  <a:gd name="T0" fmla="*/ 9 w 9"/>
                  <a:gd name="T1" fmla="*/ 12 h 25"/>
                  <a:gd name="T2" fmla="*/ 8 w 9"/>
                  <a:gd name="T3" fmla="*/ 12 h 25"/>
                  <a:gd name="T4" fmla="*/ 7 w 9"/>
                  <a:gd name="T5" fmla="*/ 6 h 25"/>
                  <a:gd name="T6" fmla="*/ 5 w 9"/>
                  <a:gd name="T7" fmla="*/ 0 h 25"/>
                  <a:gd name="T8" fmla="*/ 2 w 9"/>
                  <a:gd name="T9" fmla="*/ 6 h 25"/>
                  <a:gd name="T10" fmla="*/ 2 w 9"/>
                  <a:gd name="T11" fmla="*/ 12 h 25"/>
                  <a:gd name="T12" fmla="*/ 1 w 9"/>
                  <a:gd name="T13" fmla="*/ 12 h 25"/>
                  <a:gd name="T14" fmla="*/ 0 w 9"/>
                  <a:gd name="T15" fmla="*/ 14 h 25"/>
                  <a:gd name="T16" fmla="*/ 0 w 9"/>
                  <a:gd name="T17" fmla="*/ 15 h 25"/>
                  <a:gd name="T18" fmla="*/ 2 w 9"/>
                  <a:gd name="T19" fmla="*/ 16 h 25"/>
                  <a:gd name="T20" fmla="*/ 2 w 9"/>
                  <a:gd name="T21" fmla="*/ 21 h 25"/>
                  <a:gd name="T22" fmla="*/ 5 w 9"/>
                  <a:gd name="T23" fmla="*/ 25 h 25"/>
                  <a:gd name="T24" fmla="*/ 7 w 9"/>
                  <a:gd name="T25" fmla="*/ 21 h 25"/>
                  <a:gd name="T26" fmla="*/ 8 w 9"/>
                  <a:gd name="T27" fmla="*/ 16 h 25"/>
                  <a:gd name="T28" fmla="*/ 9 w 9"/>
                  <a:gd name="T29" fmla="*/ 16 h 25"/>
                  <a:gd name="T30" fmla="*/ 9 w 9"/>
                  <a:gd name="T31" fmla="*/ 14 h 25"/>
                  <a:gd name="T32" fmla="*/ 9 w 9"/>
                  <a:gd name="T3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" h="25">
                    <a:moveTo>
                      <a:pt x="9" y="12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2"/>
                      <a:pt x="7" y="9"/>
                      <a:pt x="7" y="6"/>
                    </a:cubicBezTo>
                    <a:cubicBezTo>
                      <a:pt x="7" y="3"/>
                      <a:pt x="6" y="0"/>
                      <a:pt x="5" y="0"/>
                    </a:cubicBezTo>
                    <a:cubicBezTo>
                      <a:pt x="3" y="0"/>
                      <a:pt x="2" y="3"/>
                      <a:pt x="2" y="6"/>
                    </a:cubicBezTo>
                    <a:cubicBezTo>
                      <a:pt x="2" y="9"/>
                      <a:pt x="2" y="12"/>
                      <a:pt x="2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0" y="16"/>
                      <a:pt x="1" y="16"/>
                      <a:pt x="2" y="16"/>
                    </a:cubicBezTo>
                    <a:cubicBezTo>
                      <a:pt x="2" y="16"/>
                      <a:pt x="2" y="18"/>
                      <a:pt x="2" y="21"/>
                    </a:cubicBezTo>
                    <a:cubicBezTo>
                      <a:pt x="2" y="23"/>
                      <a:pt x="3" y="25"/>
                      <a:pt x="5" y="25"/>
                    </a:cubicBezTo>
                    <a:cubicBezTo>
                      <a:pt x="6" y="25"/>
                      <a:pt x="7" y="23"/>
                      <a:pt x="7" y="21"/>
                    </a:cubicBezTo>
                    <a:cubicBezTo>
                      <a:pt x="7" y="18"/>
                      <a:pt x="7" y="16"/>
                      <a:pt x="8" y="16"/>
                    </a:cubicBezTo>
                    <a:cubicBezTo>
                      <a:pt x="8" y="16"/>
                      <a:pt x="8" y="16"/>
                      <a:pt x="9" y="16"/>
                    </a:cubicBezTo>
                    <a:cubicBezTo>
                      <a:pt x="9" y="16"/>
                      <a:pt x="9" y="14"/>
                      <a:pt x="9" y="14"/>
                    </a:cubicBezTo>
                    <a:cubicBezTo>
                      <a:pt x="9" y="13"/>
                      <a:pt x="9" y="12"/>
                      <a:pt x="9" y="12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Freeform 158"/>
              <p:cNvSpPr>
                <a:spLocks/>
              </p:cNvSpPr>
              <p:nvPr/>
            </p:nvSpPr>
            <p:spPr bwMode="auto">
              <a:xfrm>
                <a:off x="7942424" y="2147464"/>
                <a:ext cx="101600" cy="280987"/>
              </a:xfrm>
              <a:custGeom>
                <a:avLst/>
                <a:gdLst>
                  <a:gd name="T0" fmla="*/ 8 w 9"/>
                  <a:gd name="T1" fmla="*/ 7 h 25"/>
                  <a:gd name="T2" fmla="*/ 7 w 9"/>
                  <a:gd name="T3" fmla="*/ 7 h 25"/>
                  <a:gd name="T4" fmla="*/ 7 w 9"/>
                  <a:gd name="T5" fmla="*/ 3 h 25"/>
                  <a:gd name="T6" fmla="*/ 4 w 9"/>
                  <a:gd name="T7" fmla="*/ 0 h 25"/>
                  <a:gd name="T8" fmla="*/ 2 w 9"/>
                  <a:gd name="T9" fmla="*/ 3 h 25"/>
                  <a:gd name="T10" fmla="*/ 1 w 9"/>
                  <a:gd name="T11" fmla="*/ 7 h 25"/>
                  <a:gd name="T12" fmla="*/ 0 w 9"/>
                  <a:gd name="T13" fmla="*/ 7 h 25"/>
                  <a:gd name="T14" fmla="*/ 0 w 9"/>
                  <a:gd name="T15" fmla="*/ 9 h 25"/>
                  <a:gd name="T16" fmla="*/ 0 w 9"/>
                  <a:gd name="T17" fmla="*/ 10 h 25"/>
                  <a:gd name="T18" fmla="*/ 1 w 9"/>
                  <a:gd name="T19" fmla="*/ 11 h 25"/>
                  <a:gd name="T20" fmla="*/ 2 w 9"/>
                  <a:gd name="T21" fmla="*/ 18 h 25"/>
                  <a:gd name="T22" fmla="*/ 2 w 9"/>
                  <a:gd name="T23" fmla="*/ 19 h 25"/>
                  <a:gd name="T24" fmla="*/ 4 w 9"/>
                  <a:gd name="T25" fmla="*/ 25 h 25"/>
                  <a:gd name="T26" fmla="*/ 7 w 9"/>
                  <a:gd name="T27" fmla="*/ 19 h 25"/>
                  <a:gd name="T28" fmla="*/ 7 w 9"/>
                  <a:gd name="T29" fmla="*/ 18 h 25"/>
                  <a:gd name="T30" fmla="*/ 7 w 9"/>
                  <a:gd name="T31" fmla="*/ 11 h 25"/>
                  <a:gd name="T32" fmla="*/ 8 w 9"/>
                  <a:gd name="T33" fmla="*/ 11 h 25"/>
                  <a:gd name="T34" fmla="*/ 9 w 9"/>
                  <a:gd name="T35" fmla="*/ 9 h 25"/>
                  <a:gd name="T36" fmla="*/ 8 w 9"/>
                  <a:gd name="T37" fmla="*/ 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" h="25">
                    <a:moveTo>
                      <a:pt x="8" y="7"/>
                    </a:moveTo>
                    <a:cubicBezTo>
                      <a:pt x="8" y="7"/>
                      <a:pt x="8" y="7"/>
                      <a:pt x="7" y="7"/>
                    </a:cubicBezTo>
                    <a:cubicBezTo>
                      <a:pt x="7" y="7"/>
                      <a:pt x="7" y="5"/>
                      <a:pt x="7" y="3"/>
                    </a:cubicBezTo>
                    <a:cubicBezTo>
                      <a:pt x="7" y="1"/>
                      <a:pt x="6" y="0"/>
                      <a:pt x="4" y="0"/>
                    </a:cubicBezTo>
                    <a:cubicBezTo>
                      <a:pt x="3" y="0"/>
                      <a:pt x="2" y="1"/>
                      <a:pt x="2" y="3"/>
                    </a:cubicBezTo>
                    <a:cubicBezTo>
                      <a:pt x="2" y="5"/>
                      <a:pt x="2" y="7"/>
                      <a:pt x="1" y="7"/>
                    </a:cubicBezTo>
                    <a:cubicBezTo>
                      <a:pt x="1" y="7"/>
                      <a:pt x="0" y="7"/>
                      <a:pt x="0" y="7"/>
                    </a:cubicBezTo>
                    <a:cubicBezTo>
                      <a:pt x="0" y="7"/>
                      <a:pt x="0" y="8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2" y="11"/>
                      <a:pt x="2" y="14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22"/>
                      <a:pt x="3" y="25"/>
                      <a:pt x="4" y="25"/>
                    </a:cubicBezTo>
                    <a:cubicBezTo>
                      <a:pt x="6" y="25"/>
                      <a:pt x="7" y="22"/>
                      <a:pt x="7" y="19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4"/>
                      <a:pt x="7" y="11"/>
                      <a:pt x="7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9" y="9"/>
                      <a:pt x="9" y="9"/>
                    </a:cubicBezTo>
                    <a:cubicBezTo>
                      <a:pt x="9" y="8"/>
                      <a:pt x="9" y="7"/>
                      <a:pt x="8" y="7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Freeform 159"/>
              <p:cNvSpPr>
                <a:spLocks noEditPoints="1"/>
              </p:cNvSpPr>
              <p:nvPr/>
            </p:nvSpPr>
            <p:spPr bwMode="auto">
              <a:xfrm>
                <a:off x="7650324" y="2676102"/>
                <a:ext cx="360363" cy="373062"/>
              </a:xfrm>
              <a:custGeom>
                <a:avLst/>
                <a:gdLst>
                  <a:gd name="T0" fmla="*/ 16 w 32"/>
                  <a:gd name="T1" fmla="*/ 0 h 33"/>
                  <a:gd name="T2" fmla="*/ 0 w 32"/>
                  <a:gd name="T3" fmla="*/ 16 h 33"/>
                  <a:gd name="T4" fmla="*/ 16 w 32"/>
                  <a:gd name="T5" fmla="*/ 33 h 33"/>
                  <a:gd name="T6" fmla="*/ 32 w 32"/>
                  <a:gd name="T7" fmla="*/ 16 h 33"/>
                  <a:gd name="T8" fmla="*/ 16 w 32"/>
                  <a:gd name="T9" fmla="*/ 0 h 33"/>
                  <a:gd name="T10" fmla="*/ 16 w 32"/>
                  <a:gd name="T11" fmla="*/ 23 h 33"/>
                  <a:gd name="T12" fmla="*/ 9 w 32"/>
                  <a:gd name="T13" fmla="*/ 16 h 33"/>
                  <a:gd name="T14" fmla="*/ 16 w 32"/>
                  <a:gd name="T15" fmla="*/ 9 h 33"/>
                  <a:gd name="T16" fmla="*/ 23 w 32"/>
                  <a:gd name="T17" fmla="*/ 16 h 33"/>
                  <a:gd name="T18" fmla="*/ 16 w 32"/>
                  <a:gd name="T19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3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3"/>
                      <a:pt x="16" y="33"/>
                    </a:cubicBezTo>
                    <a:cubicBezTo>
                      <a:pt x="25" y="33"/>
                      <a:pt x="32" y="25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lose/>
                    <a:moveTo>
                      <a:pt x="16" y="23"/>
                    </a:moveTo>
                    <a:cubicBezTo>
                      <a:pt x="12" y="23"/>
                      <a:pt x="9" y="20"/>
                      <a:pt x="9" y="16"/>
                    </a:cubicBezTo>
                    <a:cubicBezTo>
                      <a:pt x="9" y="12"/>
                      <a:pt x="12" y="9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3" y="20"/>
                      <a:pt x="20" y="23"/>
                      <a:pt x="16" y="23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Freeform 160"/>
              <p:cNvSpPr>
                <a:spLocks noEditPoints="1"/>
              </p:cNvSpPr>
              <p:nvPr/>
            </p:nvSpPr>
            <p:spPr bwMode="auto">
              <a:xfrm>
                <a:off x="7751924" y="2788814"/>
                <a:ext cx="146050" cy="147637"/>
              </a:xfrm>
              <a:custGeom>
                <a:avLst/>
                <a:gdLst>
                  <a:gd name="T0" fmla="*/ 7 w 13"/>
                  <a:gd name="T1" fmla="*/ 0 h 13"/>
                  <a:gd name="T2" fmla="*/ 0 w 13"/>
                  <a:gd name="T3" fmla="*/ 6 h 13"/>
                  <a:gd name="T4" fmla="*/ 7 w 13"/>
                  <a:gd name="T5" fmla="*/ 13 h 13"/>
                  <a:gd name="T6" fmla="*/ 13 w 13"/>
                  <a:gd name="T7" fmla="*/ 6 h 13"/>
                  <a:gd name="T8" fmla="*/ 7 w 13"/>
                  <a:gd name="T9" fmla="*/ 0 h 13"/>
                  <a:gd name="T10" fmla="*/ 7 w 13"/>
                  <a:gd name="T11" fmla="*/ 10 h 13"/>
                  <a:gd name="T12" fmla="*/ 3 w 13"/>
                  <a:gd name="T13" fmla="*/ 6 h 13"/>
                  <a:gd name="T14" fmla="*/ 7 w 13"/>
                  <a:gd name="T15" fmla="*/ 2 h 13"/>
                  <a:gd name="T16" fmla="*/ 11 w 13"/>
                  <a:gd name="T17" fmla="*/ 6 h 13"/>
                  <a:gd name="T18" fmla="*/ 11 w 13"/>
                  <a:gd name="T19" fmla="*/ 6 h 13"/>
                  <a:gd name="T20" fmla="*/ 7 w 13"/>
                  <a:gd name="T21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3">
                    <a:moveTo>
                      <a:pt x="7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3"/>
                      <a:pt x="7" y="13"/>
                    </a:cubicBezTo>
                    <a:cubicBezTo>
                      <a:pt x="10" y="13"/>
                      <a:pt x="13" y="10"/>
                      <a:pt x="13" y="6"/>
                    </a:cubicBezTo>
                    <a:cubicBezTo>
                      <a:pt x="13" y="3"/>
                      <a:pt x="10" y="0"/>
                      <a:pt x="7" y="0"/>
                    </a:cubicBezTo>
                    <a:close/>
                    <a:moveTo>
                      <a:pt x="7" y="10"/>
                    </a:moveTo>
                    <a:cubicBezTo>
                      <a:pt x="5" y="10"/>
                      <a:pt x="3" y="9"/>
                      <a:pt x="3" y="6"/>
                    </a:cubicBezTo>
                    <a:cubicBezTo>
                      <a:pt x="3" y="4"/>
                      <a:pt x="5" y="2"/>
                      <a:pt x="7" y="2"/>
                    </a:cubicBezTo>
                    <a:cubicBezTo>
                      <a:pt x="9" y="2"/>
                      <a:pt x="11" y="4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9"/>
                      <a:pt x="9" y="10"/>
                      <a:pt x="7" y="1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Freeform 161"/>
              <p:cNvSpPr>
                <a:spLocks/>
              </p:cNvSpPr>
              <p:nvPr/>
            </p:nvSpPr>
            <p:spPr bwMode="auto">
              <a:xfrm>
                <a:off x="7672549" y="3285702"/>
                <a:ext cx="315913" cy="157162"/>
              </a:xfrm>
              <a:custGeom>
                <a:avLst/>
                <a:gdLst>
                  <a:gd name="T0" fmla="*/ 8 w 28"/>
                  <a:gd name="T1" fmla="*/ 14 h 14"/>
                  <a:gd name="T2" fmla="*/ 14 w 28"/>
                  <a:gd name="T3" fmla="*/ 8 h 14"/>
                  <a:gd name="T4" fmla="*/ 20 w 28"/>
                  <a:gd name="T5" fmla="*/ 14 h 14"/>
                  <a:gd name="T6" fmla="*/ 20 w 28"/>
                  <a:gd name="T7" fmla="*/ 14 h 14"/>
                  <a:gd name="T8" fmla="*/ 27 w 28"/>
                  <a:gd name="T9" fmla="*/ 14 h 14"/>
                  <a:gd name="T10" fmla="*/ 28 w 28"/>
                  <a:gd name="T11" fmla="*/ 14 h 14"/>
                  <a:gd name="T12" fmla="*/ 14 w 28"/>
                  <a:gd name="T13" fmla="*/ 0 h 14"/>
                  <a:gd name="T14" fmla="*/ 0 w 28"/>
                  <a:gd name="T15" fmla="*/ 14 h 14"/>
                  <a:gd name="T16" fmla="*/ 0 w 28"/>
                  <a:gd name="T17" fmla="*/ 14 h 14"/>
                  <a:gd name="T18" fmla="*/ 8 w 28"/>
                  <a:gd name="T19" fmla="*/ 14 h 14"/>
                  <a:gd name="T20" fmla="*/ 8 w 28"/>
                  <a:gd name="T2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4">
                    <a:moveTo>
                      <a:pt x="8" y="14"/>
                    </a:moveTo>
                    <a:cubicBezTo>
                      <a:pt x="8" y="10"/>
                      <a:pt x="10" y="8"/>
                      <a:pt x="14" y="8"/>
                    </a:cubicBezTo>
                    <a:cubicBezTo>
                      <a:pt x="17" y="8"/>
                      <a:pt x="20" y="10"/>
                      <a:pt x="20" y="14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8" y="14"/>
                      <a:pt x="28" y="14"/>
                    </a:cubicBezTo>
                    <a:cubicBezTo>
                      <a:pt x="27" y="6"/>
                      <a:pt x="21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Freeform 162"/>
              <p:cNvSpPr>
                <a:spLocks/>
              </p:cNvSpPr>
              <p:nvPr/>
            </p:nvSpPr>
            <p:spPr bwMode="auto">
              <a:xfrm>
                <a:off x="7763036" y="3376189"/>
                <a:ext cx="123825" cy="66675"/>
              </a:xfrm>
              <a:custGeom>
                <a:avLst/>
                <a:gdLst>
                  <a:gd name="T0" fmla="*/ 2 w 11"/>
                  <a:gd name="T1" fmla="*/ 6 h 6"/>
                  <a:gd name="T2" fmla="*/ 6 w 11"/>
                  <a:gd name="T3" fmla="*/ 2 h 6"/>
                  <a:gd name="T4" fmla="*/ 9 w 11"/>
                  <a:gd name="T5" fmla="*/ 6 h 6"/>
                  <a:gd name="T6" fmla="*/ 9 w 11"/>
                  <a:gd name="T7" fmla="*/ 6 h 6"/>
                  <a:gd name="T8" fmla="*/ 11 w 11"/>
                  <a:gd name="T9" fmla="*/ 6 h 6"/>
                  <a:gd name="T10" fmla="*/ 11 w 11"/>
                  <a:gd name="T11" fmla="*/ 6 h 6"/>
                  <a:gd name="T12" fmla="*/ 6 w 11"/>
                  <a:gd name="T13" fmla="*/ 0 h 6"/>
                  <a:gd name="T14" fmla="*/ 0 w 11"/>
                  <a:gd name="T15" fmla="*/ 6 h 6"/>
                  <a:gd name="T16" fmla="*/ 0 w 11"/>
                  <a:gd name="T17" fmla="*/ 6 h 6"/>
                  <a:gd name="T18" fmla="*/ 3 w 11"/>
                  <a:gd name="T19" fmla="*/ 6 h 6"/>
                  <a:gd name="T20" fmla="*/ 2 w 11"/>
                  <a:gd name="T2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6">
                    <a:moveTo>
                      <a:pt x="2" y="6"/>
                    </a:moveTo>
                    <a:cubicBezTo>
                      <a:pt x="2" y="4"/>
                      <a:pt x="4" y="2"/>
                      <a:pt x="6" y="2"/>
                    </a:cubicBezTo>
                    <a:cubicBezTo>
                      <a:pt x="8" y="2"/>
                      <a:pt x="9" y="4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2"/>
                      <a:pt x="9" y="0"/>
                      <a:pt x="6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2" y="6"/>
                      <a:pt x="2" y="6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Freeform 163"/>
              <p:cNvSpPr>
                <a:spLocks noEditPoints="1"/>
              </p:cNvSpPr>
              <p:nvPr/>
            </p:nvSpPr>
            <p:spPr bwMode="auto">
              <a:xfrm>
                <a:off x="7650324" y="3455564"/>
                <a:ext cx="360363" cy="303212"/>
              </a:xfrm>
              <a:custGeom>
                <a:avLst/>
                <a:gdLst>
                  <a:gd name="T0" fmla="*/ 31 w 32"/>
                  <a:gd name="T1" fmla="*/ 0 h 27"/>
                  <a:gd name="T2" fmla="*/ 29 w 32"/>
                  <a:gd name="T3" fmla="*/ 0 h 27"/>
                  <a:gd name="T4" fmla="*/ 21 w 32"/>
                  <a:gd name="T5" fmla="*/ 0 h 27"/>
                  <a:gd name="T6" fmla="*/ 21 w 32"/>
                  <a:gd name="T7" fmla="*/ 0 h 27"/>
                  <a:gd name="T8" fmla="*/ 19 w 32"/>
                  <a:gd name="T9" fmla="*/ 0 h 27"/>
                  <a:gd name="T10" fmla="*/ 12 w 32"/>
                  <a:gd name="T11" fmla="*/ 0 h 27"/>
                  <a:gd name="T12" fmla="*/ 10 w 32"/>
                  <a:gd name="T13" fmla="*/ 0 h 27"/>
                  <a:gd name="T14" fmla="*/ 10 w 32"/>
                  <a:gd name="T15" fmla="*/ 0 h 27"/>
                  <a:gd name="T16" fmla="*/ 2 w 32"/>
                  <a:gd name="T17" fmla="*/ 0 h 27"/>
                  <a:gd name="T18" fmla="*/ 1 w 32"/>
                  <a:gd name="T19" fmla="*/ 0 h 27"/>
                  <a:gd name="T20" fmla="*/ 0 w 32"/>
                  <a:gd name="T21" fmla="*/ 1 h 27"/>
                  <a:gd name="T22" fmla="*/ 0 w 32"/>
                  <a:gd name="T23" fmla="*/ 26 h 27"/>
                  <a:gd name="T24" fmla="*/ 1 w 32"/>
                  <a:gd name="T25" fmla="*/ 27 h 27"/>
                  <a:gd name="T26" fmla="*/ 31 w 32"/>
                  <a:gd name="T27" fmla="*/ 27 h 27"/>
                  <a:gd name="T28" fmla="*/ 32 w 32"/>
                  <a:gd name="T29" fmla="*/ 26 h 27"/>
                  <a:gd name="T30" fmla="*/ 32 w 32"/>
                  <a:gd name="T31" fmla="*/ 1 h 27"/>
                  <a:gd name="T32" fmla="*/ 31 w 32"/>
                  <a:gd name="T33" fmla="*/ 0 h 27"/>
                  <a:gd name="T34" fmla="*/ 29 w 32"/>
                  <a:gd name="T35" fmla="*/ 24 h 27"/>
                  <a:gd name="T36" fmla="*/ 28 w 32"/>
                  <a:gd name="T37" fmla="*/ 25 h 27"/>
                  <a:gd name="T38" fmla="*/ 3 w 32"/>
                  <a:gd name="T39" fmla="*/ 25 h 27"/>
                  <a:gd name="T40" fmla="*/ 2 w 32"/>
                  <a:gd name="T41" fmla="*/ 24 h 27"/>
                  <a:gd name="T42" fmla="*/ 2 w 32"/>
                  <a:gd name="T43" fmla="*/ 3 h 27"/>
                  <a:gd name="T44" fmla="*/ 3 w 32"/>
                  <a:gd name="T45" fmla="*/ 2 h 27"/>
                  <a:gd name="T46" fmla="*/ 4 w 32"/>
                  <a:gd name="T47" fmla="*/ 2 h 27"/>
                  <a:gd name="T48" fmla="*/ 11 w 32"/>
                  <a:gd name="T49" fmla="*/ 2 h 27"/>
                  <a:gd name="T50" fmla="*/ 11 w 32"/>
                  <a:gd name="T51" fmla="*/ 2 h 27"/>
                  <a:gd name="T52" fmla="*/ 13 w 32"/>
                  <a:gd name="T53" fmla="*/ 2 h 27"/>
                  <a:gd name="T54" fmla="*/ 18 w 32"/>
                  <a:gd name="T55" fmla="*/ 2 h 27"/>
                  <a:gd name="T56" fmla="*/ 20 w 32"/>
                  <a:gd name="T57" fmla="*/ 2 h 27"/>
                  <a:gd name="T58" fmla="*/ 20 w 32"/>
                  <a:gd name="T59" fmla="*/ 2 h 27"/>
                  <a:gd name="T60" fmla="*/ 27 w 32"/>
                  <a:gd name="T61" fmla="*/ 2 h 27"/>
                  <a:gd name="T62" fmla="*/ 28 w 32"/>
                  <a:gd name="T63" fmla="*/ 2 h 27"/>
                  <a:gd name="T64" fmla="*/ 29 w 32"/>
                  <a:gd name="T65" fmla="*/ 3 h 27"/>
                  <a:gd name="T66" fmla="*/ 29 w 32"/>
                  <a:gd name="T67" fmla="*/ 2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2" h="27">
                    <a:moveTo>
                      <a:pt x="31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1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1" y="27"/>
                      <a:pt x="32" y="27"/>
                      <a:pt x="32" y="26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1" y="0"/>
                      <a:pt x="31" y="0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9" y="25"/>
                      <a:pt x="28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5"/>
                      <a:pt x="2" y="24"/>
                      <a:pt x="2" y="2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9" y="2"/>
                      <a:pt x="29" y="2"/>
                      <a:pt x="29" y="3"/>
                    </a:cubicBezTo>
                    <a:lnTo>
                      <a:pt x="29" y="24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Freeform 164"/>
              <p:cNvSpPr>
                <a:spLocks/>
              </p:cNvSpPr>
              <p:nvPr/>
            </p:nvSpPr>
            <p:spPr bwMode="auto">
              <a:xfrm>
                <a:off x="7683661" y="3477789"/>
                <a:ext cx="293688" cy="247650"/>
              </a:xfrm>
              <a:custGeom>
                <a:avLst/>
                <a:gdLst>
                  <a:gd name="T0" fmla="*/ 25 w 26"/>
                  <a:gd name="T1" fmla="*/ 0 h 22"/>
                  <a:gd name="T2" fmla="*/ 24 w 26"/>
                  <a:gd name="T3" fmla="*/ 0 h 22"/>
                  <a:gd name="T4" fmla="*/ 17 w 26"/>
                  <a:gd name="T5" fmla="*/ 0 h 22"/>
                  <a:gd name="T6" fmla="*/ 17 w 26"/>
                  <a:gd name="T7" fmla="*/ 0 h 22"/>
                  <a:gd name="T8" fmla="*/ 15 w 26"/>
                  <a:gd name="T9" fmla="*/ 0 h 22"/>
                  <a:gd name="T10" fmla="*/ 10 w 26"/>
                  <a:gd name="T11" fmla="*/ 0 h 22"/>
                  <a:gd name="T12" fmla="*/ 8 w 26"/>
                  <a:gd name="T13" fmla="*/ 0 h 22"/>
                  <a:gd name="T14" fmla="*/ 8 w 26"/>
                  <a:gd name="T15" fmla="*/ 0 h 22"/>
                  <a:gd name="T16" fmla="*/ 1 w 26"/>
                  <a:gd name="T17" fmla="*/ 0 h 22"/>
                  <a:gd name="T18" fmla="*/ 0 w 26"/>
                  <a:gd name="T19" fmla="*/ 0 h 22"/>
                  <a:gd name="T20" fmla="*/ 0 w 26"/>
                  <a:gd name="T21" fmla="*/ 1 h 22"/>
                  <a:gd name="T22" fmla="*/ 0 w 26"/>
                  <a:gd name="T23" fmla="*/ 22 h 22"/>
                  <a:gd name="T24" fmla="*/ 0 w 26"/>
                  <a:gd name="T25" fmla="*/ 22 h 22"/>
                  <a:gd name="T26" fmla="*/ 25 w 26"/>
                  <a:gd name="T27" fmla="*/ 22 h 22"/>
                  <a:gd name="T28" fmla="*/ 26 w 26"/>
                  <a:gd name="T29" fmla="*/ 22 h 22"/>
                  <a:gd name="T30" fmla="*/ 26 w 26"/>
                  <a:gd name="T31" fmla="*/ 1 h 22"/>
                  <a:gd name="T32" fmla="*/ 25 w 26"/>
                  <a:gd name="T3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22">
                    <a:moveTo>
                      <a:pt x="25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5" y="0"/>
                      <a:pt x="25" y="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Freeform 165"/>
              <p:cNvSpPr>
                <a:spLocks noEditPoints="1"/>
              </p:cNvSpPr>
              <p:nvPr/>
            </p:nvSpPr>
            <p:spPr bwMode="auto">
              <a:xfrm>
                <a:off x="7763036" y="4030239"/>
                <a:ext cx="258763" cy="269875"/>
              </a:xfrm>
              <a:custGeom>
                <a:avLst/>
                <a:gdLst>
                  <a:gd name="T0" fmla="*/ 2 w 23"/>
                  <a:gd name="T1" fmla="*/ 6 h 24"/>
                  <a:gd name="T2" fmla="*/ 3 w 23"/>
                  <a:gd name="T3" fmla="*/ 8 h 24"/>
                  <a:gd name="T4" fmla="*/ 1 w 23"/>
                  <a:gd name="T5" fmla="*/ 8 h 24"/>
                  <a:gd name="T6" fmla="*/ 0 w 23"/>
                  <a:gd name="T7" fmla="*/ 10 h 24"/>
                  <a:gd name="T8" fmla="*/ 1 w 23"/>
                  <a:gd name="T9" fmla="*/ 11 h 24"/>
                  <a:gd name="T10" fmla="*/ 2 w 23"/>
                  <a:gd name="T11" fmla="*/ 13 h 24"/>
                  <a:gd name="T12" fmla="*/ 1 w 23"/>
                  <a:gd name="T13" fmla="*/ 14 h 24"/>
                  <a:gd name="T14" fmla="*/ 0 w 23"/>
                  <a:gd name="T15" fmla="*/ 16 h 24"/>
                  <a:gd name="T16" fmla="*/ 2 w 23"/>
                  <a:gd name="T17" fmla="*/ 17 h 24"/>
                  <a:gd name="T18" fmla="*/ 3 w 23"/>
                  <a:gd name="T19" fmla="*/ 17 h 24"/>
                  <a:gd name="T20" fmla="*/ 3 w 23"/>
                  <a:gd name="T21" fmla="*/ 19 h 24"/>
                  <a:gd name="T22" fmla="*/ 3 w 23"/>
                  <a:gd name="T23" fmla="*/ 21 h 24"/>
                  <a:gd name="T24" fmla="*/ 5 w 23"/>
                  <a:gd name="T25" fmla="*/ 21 h 24"/>
                  <a:gd name="T26" fmla="*/ 7 w 23"/>
                  <a:gd name="T27" fmla="*/ 21 h 24"/>
                  <a:gd name="T28" fmla="*/ 8 w 23"/>
                  <a:gd name="T29" fmla="*/ 22 h 24"/>
                  <a:gd name="T30" fmla="*/ 9 w 23"/>
                  <a:gd name="T31" fmla="*/ 24 h 24"/>
                  <a:gd name="T32" fmla="*/ 11 w 23"/>
                  <a:gd name="T33" fmla="*/ 23 h 24"/>
                  <a:gd name="T34" fmla="*/ 12 w 23"/>
                  <a:gd name="T35" fmla="*/ 22 h 24"/>
                  <a:gd name="T36" fmla="*/ 13 w 23"/>
                  <a:gd name="T37" fmla="*/ 23 h 24"/>
                  <a:gd name="T38" fmla="*/ 15 w 23"/>
                  <a:gd name="T39" fmla="*/ 23 h 24"/>
                  <a:gd name="T40" fmla="*/ 16 w 23"/>
                  <a:gd name="T41" fmla="*/ 22 h 24"/>
                  <a:gd name="T42" fmla="*/ 17 w 23"/>
                  <a:gd name="T43" fmla="*/ 20 h 24"/>
                  <a:gd name="T44" fmla="*/ 18 w 23"/>
                  <a:gd name="T45" fmla="*/ 21 h 24"/>
                  <a:gd name="T46" fmla="*/ 20 w 23"/>
                  <a:gd name="T47" fmla="*/ 20 h 24"/>
                  <a:gd name="T48" fmla="*/ 20 w 23"/>
                  <a:gd name="T49" fmla="*/ 18 h 24"/>
                  <a:gd name="T50" fmla="*/ 20 w 23"/>
                  <a:gd name="T51" fmla="*/ 16 h 24"/>
                  <a:gd name="T52" fmla="*/ 22 w 23"/>
                  <a:gd name="T53" fmla="*/ 16 h 24"/>
                  <a:gd name="T54" fmla="*/ 23 w 23"/>
                  <a:gd name="T55" fmla="*/ 15 h 24"/>
                  <a:gd name="T56" fmla="*/ 22 w 23"/>
                  <a:gd name="T57" fmla="*/ 13 h 24"/>
                  <a:gd name="T58" fmla="*/ 21 w 23"/>
                  <a:gd name="T59" fmla="*/ 11 h 24"/>
                  <a:gd name="T60" fmla="*/ 22 w 23"/>
                  <a:gd name="T61" fmla="*/ 10 h 24"/>
                  <a:gd name="T62" fmla="*/ 23 w 23"/>
                  <a:gd name="T63" fmla="*/ 9 h 24"/>
                  <a:gd name="T64" fmla="*/ 21 w 23"/>
                  <a:gd name="T65" fmla="*/ 7 h 24"/>
                  <a:gd name="T66" fmla="*/ 19 w 23"/>
                  <a:gd name="T67" fmla="*/ 7 h 24"/>
                  <a:gd name="T68" fmla="*/ 20 w 23"/>
                  <a:gd name="T69" fmla="*/ 5 h 24"/>
                  <a:gd name="T70" fmla="*/ 19 w 23"/>
                  <a:gd name="T71" fmla="*/ 3 h 24"/>
                  <a:gd name="T72" fmla="*/ 17 w 23"/>
                  <a:gd name="T73" fmla="*/ 3 h 24"/>
                  <a:gd name="T74" fmla="*/ 16 w 23"/>
                  <a:gd name="T75" fmla="*/ 3 h 24"/>
                  <a:gd name="T76" fmla="*/ 15 w 23"/>
                  <a:gd name="T77" fmla="*/ 2 h 24"/>
                  <a:gd name="T78" fmla="*/ 14 w 23"/>
                  <a:gd name="T79" fmla="*/ 1 h 24"/>
                  <a:gd name="T80" fmla="*/ 12 w 23"/>
                  <a:gd name="T81" fmla="*/ 1 h 24"/>
                  <a:gd name="T82" fmla="*/ 11 w 23"/>
                  <a:gd name="T83" fmla="*/ 3 h 24"/>
                  <a:gd name="T84" fmla="*/ 10 w 23"/>
                  <a:gd name="T85" fmla="*/ 2 h 24"/>
                  <a:gd name="T86" fmla="*/ 8 w 23"/>
                  <a:gd name="T87" fmla="*/ 1 h 24"/>
                  <a:gd name="T88" fmla="*/ 7 w 23"/>
                  <a:gd name="T89" fmla="*/ 3 h 24"/>
                  <a:gd name="T90" fmla="*/ 6 w 23"/>
                  <a:gd name="T91" fmla="*/ 4 h 24"/>
                  <a:gd name="T92" fmla="*/ 5 w 23"/>
                  <a:gd name="T93" fmla="*/ 4 h 24"/>
                  <a:gd name="T94" fmla="*/ 3 w 23"/>
                  <a:gd name="T95" fmla="*/ 4 h 24"/>
                  <a:gd name="T96" fmla="*/ 2 w 23"/>
                  <a:gd name="T97" fmla="*/ 6 h 24"/>
                  <a:gd name="T98" fmla="*/ 9 w 23"/>
                  <a:gd name="T99" fmla="*/ 6 h 24"/>
                  <a:gd name="T100" fmla="*/ 18 w 23"/>
                  <a:gd name="T101" fmla="*/ 10 h 24"/>
                  <a:gd name="T102" fmla="*/ 13 w 23"/>
                  <a:gd name="T103" fmla="*/ 19 h 24"/>
                  <a:gd name="T104" fmla="*/ 5 w 23"/>
                  <a:gd name="T105" fmla="*/ 14 h 24"/>
                  <a:gd name="T106" fmla="*/ 9 w 23"/>
                  <a:gd name="T107" fmla="*/ 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3" h="24">
                    <a:moveTo>
                      <a:pt x="2" y="6"/>
                    </a:moveTo>
                    <a:cubicBezTo>
                      <a:pt x="3" y="7"/>
                      <a:pt x="3" y="8"/>
                      <a:pt x="3" y="8"/>
                    </a:cubicBezTo>
                    <a:cubicBezTo>
                      <a:pt x="3" y="8"/>
                      <a:pt x="2" y="9"/>
                      <a:pt x="1" y="8"/>
                    </a:cubicBezTo>
                    <a:cubicBezTo>
                      <a:pt x="1" y="8"/>
                      <a:pt x="0" y="9"/>
                      <a:pt x="0" y="10"/>
                    </a:cubicBezTo>
                    <a:cubicBezTo>
                      <a:pt x="0" y="11"/>
                      <a:pt x="0" y="11"/>
                      <a:pt x="1" y="11"/>
                    </a:cubicBezTo>
                    <a:cubicBezTo>
                      <a:pt x="1" y="12"/>
                      <a:pt x="2" y="13"/>
                      <a:pt x="2" y="13"/>
                    </a:cubicBezTo>
                    <a:cubicBezTo>
                      <a:pt x="2" y="13"/>
                      <a:pt x="1" y="14"/>
                      <a:pt x="1" y="14"/>
                    </a:cubicBezTo>
                    <a:cubicBezTo>
                      <a:pt x="0" y="14"/>
                      <a:pt x="0" y="15"/>
                      <a:pt x="0" y="16"/>
                    </a:cubicBezTo>
                    <a:cubicBezTo>
                      <a:pt x="0" y="17"/>
                      <a:pt x="1" y="17"/>
                      <a:pt x="2" y="17"/>
                    </a:cubicBezTo>
                    <a:cubicBezTo>
                      <a:pt x="2" y="17"/>
                      <a:pt x="3" y="17"/>
                      <a:pt x="3" y="17"/>
                    </a:cubicBezTo>
                    <a:cubicBezTo>
                      <a:pt x="3" y="17"/>
                      <a:pt x="4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4" y="22"/>
                      <a:pt x="5" y="22"/>
                      <a:pt x="5" y="21"/>
                    </a:cubicBezTo>
                    <a:cubicBezTo>
                      <a:pt x="6" y="21"/>
                      <a:pt x="7" y="21"/>
                      <a:pt x="7" y="21"/>
                    </a:cubicBezTo>
                    <a:cubicBezTo>
                      <a:pt x="8" y="21"/>
                      <a:pt x="8" y="22"/>
                      <a:pt x="8" y="22"/>
                    </a:cubicBezTo>
                    <a:cubicBezTo>
                      <a:pt x="8" y="23"/>
                      <a:pt x="8" y="24"/>
                      <a:pt x="9" y="24"/>
                    </a:cubicBezTo>
                    <a:cubicBezTo>
                      <a:pt x="10" y="24"/>
                      <a:pt x="11" y="24"/>
                      <a:pt x="11" y="23"/>
                    </a:cubicBezTo>
                    <a:cubicBezTo>
                      <a:pt x="11" y="22"/>
                      <a:pt x="12" y="22"/>
                      <a:pt x="12" y="22"/>
                    </a:cubicBezTo>
                    <a:cubicBezTo>
                      <a:pt x="13" y="22"/>
                      <a:pt x="13" y="22"/>
                      <a:pt x="13" y="23"/>
                    </a:cubicBezTo>
                    <a:cubicBezTo>
                      <a:pt x="13" y="23"/>
                      <a:pt x="14" y="24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1"/>
                      <a:pt x="17" y="20"/>
                      <a:pt x="17" y="20"/>
                    </a:cubicBezTo>
                    <a:cubicBezTo>
                      <a:pt x="17" y="20"/>
                      <a:pt x="18" y="20"/>
                      <a:pt x="18" y="21"/>
                    </a:cubicBezTo>
                    <a:cubicBezTo>
                      <a:pt x="19" y="21"/>
                      <a:pt x="20" y="21"/>
                      <a:pt x="20" y="20"/>
                    </a:cubicBezTo>
                    <a:cubicBezTo>
                      <a:pt x="21" y="20"/>
                      <a:pt x="21" y="19"/>
                      <a:pt x="20" y="18"/>
                    </a:cubicBezTo>
                    <a:cubicBezTo>
                      <a:pt x="20" y="18"/>
                      <a:pt x="20" y="17"/>
                      <a:pt x="20" y="16"/>
                    </a:cubicBezTo>
                    <a:cubicBezTo>
                      <a:pt x="20" y="16"/>
                      <a:pt x="21" y="16"/>
                      <a:pt x="22" y="16"/>
                    </a:cubicBezTo>
                    <a:cubicBezTo>
                      <a:pt x="22" y="16"/>
                      <a:pt x="23" y="16"/>
                      <a:pt x="23" y="15"/>
                    </a:cubicBezTo>
                    <a:cubicBezTo>
                      <a:pt x="23" y="14"/>
                      <a:pt x="23" y="13"/>
                      <a:pt x="22" y="13"/>
                    </a:cubicBezTo>
                    <a:cubicBezTo>
                      <a:pt x="22" y="13"/>
                      <a:pt x="21" y="12"/>
                      <a:pt x="21" y="11"/>
                    </a:cubicBezTo>
                    <a:cubicBezTo>
                      <a:pt x="21" y="11"/>
                      <a:pt x="21" y="11"/>
                      <a:pt x="22" y="10"/>
                    </a:cubicBezTo>
                    <a:cubicBezTo>
                      <a:pt x="23" y="10"/>
                      <a:pt x="23" y="9"/>
                      <a:pt x="23" y="9"/>
                    </a:cubicBezTo>
                    <a:cubicBezTo>
                      <a:pt x="22" y="8"/>
                      <a:pt x="22" y="7"/>
                      <a:pt x="21" y="7"/>
                    </a:cubicBezTo>
                    <a:cubicBezTo>
                      <a:pt x="21" y="8"/>
                      <a:pt x="20" y="7"/>
                      <a:pt x="19" y="7"/>
                    </a:cubicBezTo>
                    <a:cubicBezTo>
                      <a:pt x="19" y="6"/>
                      <a:pt x="19" y="6"/>
                      <a:pt x="20" y="5"/>
                    </a:cubicBezTo>
                    <a:cubicBezTo>
                      <a:pt x="20" y="5"/>
                      <a:pt x="20" y="4"/>
                      <a:pt x="19" y="3"/>
                    </a:cubicBezTo>
                    <a:cubicBezTo>
                      <a:pt x="19" y="3"/>
                      <a:pt x="18" y="3"/>
                      <a:pt x="17" y="3"/>
                    </a:cubicBezTo>
                    <a:cubicBezTo>
                      <a:pt x="17" y="4"/>
                      <a:pt x="16" y="4"/>
                      <a:pt x="16" y="3"/>
                    </a:cubicBezTo>
                    <a:cubicBezTo>
                      <a:pt x="15" y="3"/>
                      <a:pt x="15" y="3"/>
                      <a:pt x="15" y="2"/>
                    </a:cubicBezTo>
                    <a:cubicBezTo>
                      <a:pt x="15" y="1"/>
                      <a:pt x="15" y="1"/>
                      <a:pt x="14" y="1"/>
                    </a:cubicBezTo>
                    <a:cubicBezTo>
                      <a:pt x="13" y="0"/>
                      <a:pt x="12" y="1"/>
                      <a:pt x="12" y="1"/>
                    </a:cubicBezTo>
                    <a:cubicBezTo>
                      <a:pt x="12" y="2"/>
                      <a:pt x="11" y="3"/>
                      <a:pt x="11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7" y="1"/>
                      <a:pt x="6" y="2"/>
                      <a:pt x="7" y="3"/>
                    </a:cubicBezTo>
                    <a:cubicBezTo>
                      <a:pt x="7" y="3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4" y="3"/>
                      <a:pt x="3" y="4"/>
                      <a:pt x="3" y="4"/>
                    </a:cubicBezTo>
                    <a:cubicBezTo>
                      <a:pt x="2" y="5"/>
                      <a:pt x="2" y="6"/>
                      <a:pt x="2" y="6"/>
                    </a:cubicBezTo>
                    <a:close/>
                    <a:moveTo>
                      <a:pt x="9" y="6"/>
                    </a:moveTo>
                    <a:cubicBezTo>
                      <a:pt x="13" y="5"/>
                      <a:pt x="17" y="7"/>
                      <a:pt x="18" y="10"/>
                    </a:cubicBezTo>
                    <a:cubicBezTo>
                      <a:pt x="19" y="14"/>
                      <a:pt x="17" y="18"/>
                      <a:pt x="13" y="19"/>
                    </a:cubicBezTo>
                    <a:cubicBezTo>
                      <a:pt x="10" y="20"/>
                      <a:pt x="6" y="18"/>
                      <a:pt x="5" y="14"/>
                    </a:cubicBezTo>
                    <a:cubicBezTo>
                      <a:pt x="4" y="11"/>
                      <a:pt x="6" y="7"/>
                      <a:pt x="9" y="6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Freeform 166"/>
              <p:cNvSpPr>
                <a:spLocks noEditPoints="1"/>
              </p:cNvSpPr>
              <p:nvPr/>
            </p:nvSpPr>
            <p:spPr bwMode="auto">
              <a:xfrm>
                <a:off x="7628099" y="3961977"/>
                <a:ext cx="179388" cy="169862"/>
              </a:xfrm>
              <a:custGeom>
                <a:avLst/>
                <a:gdLst>
                  <a:gd name="T0" fmla="*/ 2 w 16"/>
                  <a:gd name="T1" fmla="*/ 3 h 15"/>
                  <a:gd name="T2" fmla="*/ 2 w 16"/>
                  <a:gd name="T3" fmla="*/ 5 h 15"/>
                  <a:gd name="T4" fmla="*/ 2 w 16"/>
                  <a:gd name="T5" fmla="*/ 5 h 15"/>
                  <a:gd name="T6" fmla="*/ 1 w 16"/>
                  <a:gd name="T7" fmla="*/ 6 h 15"/>
                  <a:gd name="T8" fmla="*/ 1 w 16"/>
                  <a:gd name="T9" fmla="*/ 7 h 15"/>
                  <a:gd name="T10" fmla="*/ 2 w 16"/>
                  <a:gd name="T11" fmla="*/ 8 h 15"/>
                  <a:gd name="T12" fmla="*/ 1 w 16"/>
                  <a:gd name="T13" fmla="*/ 8 h 15"/>
                  <a:gd name="T14" fmla="*/ 1 w 16"/>
                  <a:gd name="T15" fmla="*/ 10 h 15"/>
                  <a:gd name="T16" fmla="*/ 2 w 16"/>
                  <a:gd name="T17" fmla="*/ 10 h 15"/>
                  <a:gd name="T18" fmla="*/ 3 w 16"/>
                  <a:gd name="T19" fmla="*/ 10 h 15"/>
                  <a:gd name="T20" fmla="*/ 3 w 16"/>
                  <a:gd name="T21" fmla="*/ 12 h 15"/>
                  <a:gd name="T22" fmla="*/ 3 w 16"/>
                  <a:gd name="T23" fmla="*/ 13 h 15"/>
                  <a:gd name="T24" fmla="*/ 4 w 16"/>
                  <a:gd name="T25" fmla="*/ 13 h 15"/>
                  <a:gd name="T26" fmla="*/ 5 w 16"/>
                  <a:gd name="T27" fmla="*/ 13 h 15"/>
                  <a:gd name="T28" fmla="*/ 6 w 16"/>
                  <a:gd name="T29" fmla="*/ 14 h 15"/>
                  <a:gd name="T30" fmla="*/ 6 w 16"/>
                  <a:gd name="T31" fmla="*/ 15 h 15"/>
                  <a:gd name="T32" fmla="*/ 8 w 16"/>
                  <a:gd name="T33" fmla="*/ 14 h 15"/>
                  <a:gd name="T34" fmla="*/ 9 w 16"/>
                  <a:gd name="T35" fmla="*/ 13 h 15"/>
                  <a:gd name="T36" fmla="*/ 9 w 16"/>
                  <a:gd name="T37" fmla="*/ 14 h 15"/>
                  <a:gd name="T38" fmla="*/ 10 w 16"/>
                  <a:gd name="T39" fmla="*/ 15 h 15"/>
                  <a:gd name="T40" fmla="*/ 11 w 16"/>
                  <a:gd name="T41" fmla="*/ 14 h 15"/>
                  <a:gd name="T42" fmla="*/ 12 w 16"/>
                  <a:gd name="T43" fmla="*/ 12 h 15"/>
                  <a:gd name="T44" fmla="*/ 12 w 16"/>
                  <a:gd name="T45" fmla="*/ 13 h 15"/>
                  <a:gd name="T46" fmla="*/ 14 w 16"/>
                  <a:gd name="T47" fmla="*/ 12 h 15"/>
                  <a:gd name="T48" fmla="*/ 14 w 16"/>
                  <a:gd name="T49" fmla="*/ 11 h 15"/>
                  <a:gd name="T50" fmla="*/ 14 w 16"/>
                  <a:gd name="T51" fmla="*/ 10 h 15"/>
                  <a:gd name="T52" fmla="*/ 15 w 16"/>
                  <a:gd name="T53" fmla="*/ 10 h 15"/>
                  <a:gd name="T54" fmla="*/ 15 w 16"/>
                  <a:gd name="T55" fmla="*/ 9 h 15"/>
                  <a:gd name="T56" fmla="*/ 15 w 16"/>
                  <a:gd name="T57" fmla="*/ 8 h 15"/>
                  <a:gd name="T58" fmla="*/ 14 w 16"/>
                  <a:gd name="T59" fmla="*/ 7 h 15"/>
                  <a:gd name="T60" fmla="*/ 15 w 16"/>
                  <a:gd name="T61" fmla="*/ 6 h 15"/>
                  <a:gd name="T62" fmla="*/ 15 w 16"/>
                  <a:gd name="T63" fmla="*/ 5 h 15"/>
                  <a:gd name="T64" fmla="*/ 14 w 16"/>
                  <a:gd name="T65" fmla="*/ 4 h 15"/>
                  <a:gd name="T66" fmla="*/ 13 w 16"/>
                  <a:gd name="T67" fmla="*/ 4 h 15"/>
                  <a:gd name="T68" fmla="*/ 13 w 16"/>
                  <a:gd name="T69" fmla="*/ 3 h 15"/>
                  <a:gd name="T70" fmla="*/ 13 w 16"/>
                  <a:gd name="T71" fmla="*/ 2 h 15"/>
                  <a:gd name="T72" fmla="*/ 12 w 16"/>
                  <a:gd name="T73" fmla="*/ 2 h 15"/>
                  <a:gd name="T74" fmla="*/ 11 w 16"/>
                  <a:gd name="T75" fmla="*/ 2 h 15"/>
                  <a:gd name="T76" fmla="*/ 10 w 16"/>
                  <a:gd name="T77" fmla="*/ 1 h 15"/>
                  <a:gd name="T78" fmla="*/ 10 w 16"/>
                  <a:gd name="T79" fmla="*/ 0 h 15"/>
                  <a:gd name="T80" fmla="*/ 8 w 16"/>
                  <a:gd name="T81" fmla="*/ 0 h 15"/>
                  <a:gd name="T82" fmla="*/ 8 w 16"/>
                  <a:gd name="T83" fmla="*/ 1 h 15"/>
                  <a:gd name="T84" fmla="*/ 7 w 16"/>
                  <a:gd name="T85" fmla="*/ 0 h 15"/>
                  <a:gd name="T86" fmla="*/ 6 w 16"/>
                  <a:gd name="T87" fmla="*/ 0 h 15"/>
                  <a:gd name="T88" fmla="*/ 5 w 16"/>
                  <a:gd name="T89" fmla="*/ 1 h 15"/>
                  <a:gd name="T90" fmla="*/ 4 w 16"/>
                  <a:gd name="T91" fmla="*/ 2 h 15"/>
                  <a:gd name="T92" fmla="*/ 4 w 16"/>
                  <a:gd name="T93" fmla="*/ 2 h 15"/>
                  <a:gd name="T94" fmla="*/ 2 w 16"/>
                  <a:gd name="T95" fmla="*/ 2 h 15"/>
                  <a:gd name="T96" fmla="*/ 2 w 16"/>
                  <a:gd name="T97" fmla="*/ 3 h 15"/>
                  <a:gd name="T98" fmla="*/ 7 w 16"/>
                  <a:gd name="T99" fmla="*/ 3 h 15"/>
                  <a:gd name="T100" fmla="*/ 12 w 16"/>
                  <a:gd name="T101" fmla="*/ 6 h 15"/>
                  <a:gd name="T102" fmla="*/ 9 w 16"/>
                  <a:gd name="T103" fmla="*/ 11 h 15"/>
                  <a:gd name="T104" fmla="*/ 4 w 16"/>
                  <a:gd name="T105" fmla="*/ 9 h 15"/>
                  <a:gd name="T106" fmla="*/ 7 w 16"/>
                  <a:gd name="T107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" h="15">
                    <a:moveTo>
                      <a:pt x="2" y="3"/>
                    </a:moveTo>
                    <a:cubicBezTo>
                      <a:pt x="3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0" y="6"/>
                      <a:pt x="1" y="7"/>
                      <a:pt x="1" y="7"/>
                    </a:cubicBezTo>
                    <a:cubicBezTo>
                      <a:pt x="1" y="7"/>
                      <a:pt x="2" y="8"/>
                      <a:pt x="2" y="8"/>
                    </a:cubicBezTo>
                    <a:cubicBezTo>
                      <a:pt x="2" y="8"/>
                      <a:pt x="2" y="8"/>
                      <a:pt x="1" y="8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2" y="10"/>
                    </a:cubicBezTo>
                    <a:cubicBezTo>
                      <a:pt x="2" y="10"/>
                      <a:pt x="3" y="10"/>
                      <a:pt x="3" y="10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2" y="12"/>
                      <a:pt x="3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4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4"/>
                    </a:cubicBezTo>
                    <a:cubicBezTo>
                      <a:pt x="6" y="14"/>
                      <a:pt x="6" y="15"/>
                      <a:pt x="6" y="15"/>
                    </a:cubicBezTo>
                    <a:cubicBezTo>
                      <a:pt x="7" y="15"/>
                      <a:pt x="7" y="15"/>
                      <a:pt x="8" y="14"/>
                    </a:cubicBezTo>
                    <a:cubicBezTo>
                      <a:pt x="8" y="14"/>
                      <a:pt x="8" y="14"/>
                      <a:pt x="9" y="13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11" y="13"/>
                      <a:pt x="12" y="12"/>
                    </a:cubicBezTo>
                    <a:cubicBezTo>
                      <a:pt x="12" y="12"/>
                      <a:pt x="12" y="12"/>
                      <a:pt x="12" y="13"/>
                    </a:cubicBezTo>
                    <a:cubicBezTo>
                      <a:pt x="13" y="13"/>
                      <a:pt x="13" y="13"/>
                      <a:pt x="14" y="12"/>
                    </a:cubicBezTo>
                    <a:cubicBezTo>
                      <a:pt x="14" y="12"/>
                      <a:pt x="14" y="11"/>
                      <a:pt x="14" y="11"/>
                    </a:cubicBezTo>
                    <a:cubicBezTo>
                      <a:pt x="13" y="11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5" y="10"/>
                    </a:cubicBezTo>
                    <a:cubicBezTo>
                      <a:pt x="15" y="10"/>
                      <a:pt x="15" y="9"/>
                      <a:pt x="15" y="9"/>
                    </a:cubicBezTo>
                    <a:cubicBezTo>
                      <a:pt x="16" y="8"/>
                      <a:pt x="15" y="8"/>
                      <a:pt x="15" y="8"/>
                    </a:cubicBezTo>
                    <a:cubicBezTo>
                      <a:pt x="15" y="8"/>
                      <a:pt x="14" y="7"/>
                      <a:pt x="14" y="7"/>
                    </a:cubicBezTo>
                    <a:cubicBezTo>
                      <a:pt x="14" y="7"/>
                      <a:pt x="14" y="6"/>
                      <a:pt x="15" y="6"/>
                    </a:cubicBezTo>
                    <a:cubicBezTo>
                      <a:pt x="15" y="6"/>
                      <a:pt x="15" y="5"/>
                      <a:pt x="15" y="5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4" y="4"/>
                      <a:pt x="13" y="4"/>
                      <a:pt x="13" y="4"/>
                    </a:cubicBezTo>
                    <a:cubicBezTo>
                      <a:pt x="13" y="4"/>
                      <a:pt x="13" y="3"/>
                      <a:pt x="13" y="3"/>
                    </a:cubicBezTo>
                    <a:cubicBezTo>
                      <a:pt x="14" y="3"/>
                      <a:pt x="14" y="2"/>
                      <a:pt x="13" y="2"/>
                    </a:cubicBezTo>
                    <a:cubicBezTo>
                      <a:pt x="13" y="1"/>
                      <a:pt x="12" y="1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5" y="1"/>
                      <a:pt x="5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lose/>
                    <a:moveTo>
                      <a:pt x="7" y="3"/>
                    </a:moveTo>
                    <a:cubicBezTo>
                      <a:pt x="9" y="2"/>
                      <a:pt x="11" y="4"/>
                      <a:pt x="12" y="6"/>
                    </a:cubicBezTo>
                    <a:cubicBezTo>
                      <a:pt x="13" y="8"/>
                      <a:pt x="12" y="11"/>
                      <a:pt x="9" y="11"/>
                    </a:cubicBezTo>
                    <a:cubicBezTo>
                      <a:pt x="7" y="12"/>
                      <a:pt x="5" y="11"/>
                      <a:pt x="4" y="9"/>
                    </a:cubicBezTo>
                    <a:cubicBezTo>
                      <a:pt x="3" y="6"/>
                      <a:pt x="4" y="4"/>
                      <a:pt x="7" y="3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Freeform 167"/>
              <p:cNvSpPr>
                <a:spLocks noEditPoints="1"/>
              </p:cNvSpPr>
              <p:nvPr/>
            </p:nvSpPr>
            <p:spPr bwMode="auto">
              <a:xfrm>
                <a:off x="7639211" y="4131839"/>
                <a:ext cx="123825" cy="123825"/>
              </a:xfrm>
              <a:custGeom>
                <a:avLst/>
                <a:gdLst>
                  <a:gd name="T0" fmla="*/ 1 w 11"/>
                  <a:gd name="T1" fmla="*/ 3 h 11"/>
                  <a:gd name="T2" fmla="*/ 1 w 11"/>
                  <a:gd name="T3" fmla="*/ 4 h 11"/>
                  <a:gd name="T4" fmla="*/ 0 w 11"/>
                  <a:gd name="T5" fmla="*/ 4 h 11"/>
                  <a:gd name="T6" fmla="*/ 0 w 11"/>
                  <a:gd name="T7" fmla="*/ 4 h 11"/>
                  <a:gd name="T8" fmla="*/ 0 w 11"/>
                  <a:gd name="T9" fmla="*/ 5 h 11"/>
                  <a:gd name="T10" fmla="*/ 1 w 11"/>
                  <a:gd name="T11" fmla="*/ 6 h 11"/>
                  <a:gd name="T12" fmla="*/ 0 w 11"/>
                  <a:gd name="T13" fmla="*/ 6 h 11"/>
                  <a:gd name="T14" fmla="*/ 0 w 11"/>
                  <a:gd name="T15" fmla="*/ 7 h 11"/>
                  <a:gd name="T16" fmla="*/ 1 w 11"/>
                  <a:gd name="T17" fmla="*/ 8 h 11"/>
                  <a:gd name="T18" fmla="*/ 1 w 11"/>
                  <a:gd name="T19" fmla="*/ 8 h 11"/>
                  <a:gd name="T20" fmla="*/ 1 w 11"/>
                  <a:gd name="T21" fmla="*/ 9 h 11"/>
                  <a:gd name="T22" fmla="*/ 1 w 11"/>
                  <a:gd name="T23" fmla="*/ 10 h 11"/>
                  <a:gd name="T24" fmla="*/ 2 w 11"/>
                  <a:gd name="T25" fmla="*/ 10 h 11"/>
                  <a:gd name="T26" fmla="*/ 3 w 11"/>
                  <a:gd name="T27" fmla="*/ 10 h 11"/>
                  <a:gd name="T28" fmla="*/ 3 w 11"/>
                  <a:gd name="T29" fmla="*/ 11 h 11"/>
                  <a:gd name="T30" fmla="*/ 4 w 11"/>
                  <a:gd name="T31" fmla="*/ 11 h 11"/>
                  <a:gd name="T32" fmla="*/ 5 w 11"/>
                  <a:gd name="T33" fmla="*/ 11 h 11"/>
                  <a:gd name="T34" fmla="*/ 6 w 11"/>
                  <a:gd name="T35" fmla="*/ 10 h 11"/>
                  <a:gd name="T36" fmla="*/ 6 w 11"/>
                  <a:gd name="T37" fmla="*/ 11 h 11"/>
                  <a:gd name="T38" fmla="*/ 7 w 11"/>
                  <a:gd name="T39" fmla="*/ 11 h 11"/>
                  <a:gd name="T40" fmla="*/ 8 w 11"/>
                  <a:gd name="T41" fmla="*/ 10 h 11"/>
                  <a:gd name="T42" fmla="*/ 8 w 11"/>
                  <a:gd name="T43" fmla="*/ 9 h 11"/>
                  <a:gd name="T44" fmla="*/ 9 w 11"/>
                  <a:gd name="T45" fmla="*/ 10 h 11"/>
                  <a:gd name="T46" fmla="*/ 10 w 11"/>
                  <a:gd name="T47" fmla="*/ 9 h 11"/>
                  <a:gd name="T48" fmla="*/ 10 w 11"/>
                  <a:gd name="T49" fmla="*/ 9 h 11"/>
                  <a:gd name="T50" fmla="*/ 10 w 11"/>
                  <a:gd name="T51" fmla="*/ 8 h 11"/>
                  <a:gd name="T52" fmla="*/ 10 w 11"/>
                  <a:gd name="T53" fmla="*/ 7 h 11"/>
                  <a:gd name="T54" fmla="*/ 11 w 11"/>
                  <a:gd name="T55" fmla="*/ 7 h 11"/>
                  <a:gd name="T56" fmla="*/ 11 w 11"/>
                  <a:gd name="T57" fmla="*/ 6 h 11"/>
                  <a:gd name="T58" fmla="*/ 10 w 11"/>
                  <a:gd name="T59" fmla="*/ 5 h 11"/>
                  <a:gd name="T60" fmla="*/ 11 w 11"/>
                  <a:gd name="T61" fmla="*/ 5 h 11"/>
                  <a:gd name="T62" fmla="*/ 11 w 11"/>
                  <a:gd name="T63" fmla="*/ 4 h 11"/>
                  <a:gd name="T64" fmla="*/ 10 w 11"/>
                  <a:gd name="T65" fmla="*/ 3 h 11"/>
                  <a:gd name="T66" fmla="*/ 9 w 11"/>
                  <a:gd name="T67" fmla="*/ 3 h 11"/>
                  <a:gd name="T68" fmla="*/ 9 w 11"/>
                  <a:gd name="T69" fmla="*/ 2 h 11"/>
                  <a:gd name="T70" fmla="*/ 9 w 11"/>
                  <a:gd name="T71" fmla="*/ 1 h 11"/>
                  <a:gd name="T72" fmla="*/ 8 w 11"/>
                  <a:gd name="T73" fmla="*/ 1 h 11"/>
                  <a:gd name="T74" fmla="*/ 7 w 11"/>
                  <a:gd name="T75" fmla="*/ 1 h 11"/>
                  <a:gd name="T76" fmla="*/ 7 w 11"/>
                  <a:gd name="T77" fmla="*/ 1 h 11"/>
                  <a:gd name="T78" fmla="*/ 7 w 11"/>
                  <a:gd name="T79" fmla="*/ 0 h 11"/>
                  <a:gd name="T80" fmla="*/ 6 w 11"/>
                  <a:gd name="T81" fmla="*/ 0 h 11"/>
                  <a:gd name="T82" fmla="*/ 5 w 11"/>
                  <a:gd name="T83" fmla="*/ 1 h 11"/>
                  <a:gd name="T84" fmla="*/ 4 w 11"/>
                  <a:gd name="T85" fmla="*/ 0 h 11"/>
                  <a:gd name="T86" fmla="*/ 4 w 11"/>
                  <a:gd name="T87" fmla="*/ 0 h 11"/>
                  <a:gd name="T88" fmla="*/ 3 w 11"/>
                  <a:gd name="T89" fmla="*/ 1 h 11"/>
                  <a:gd name="T90" fmla="*/ 3 w 11"/>
                  <a:gd name="T91" fmla="*/ 2 h 11"/>
                  <a:gd name="T92" fmla="*/ 2 w 11"/>
                  <a:gd name="T93" fmla="*/ 1 h 11"/>
                  <a:gd name="T94" fmla="*/ 1 w 11"/>
                  <a:gd name="T95" fmla="*/ 2 h 11"/>
                  <a:gd name="T96" fmla="*/ 1 w 11"/>
                  <a:gd name="T97" fmla="*/ 3 h 11"/>
                  <a:gd name="T98" fmla="*/ 4 w 11"/>
                  <a:gd name="T99" fmla="*/ 2 h 11"/>
                  <a:gd name="T100" fmla="*/ 9 w 11"/>
                  <a:gd name="T101" fmla="*/ 5 h 11"/>
                  <a:gd name="T102" fmla="*/ 6 w 11"/>
                  <a:gd name="T103" fmla="*/ 9 h 11"/>
                  <a:gd name="T104" fmla="*/ 2 w 11"/>
                  <a:gd name="T105" fmla="*/ 7 h 11"/>
                  <a:gd name="T106" fmla="*/ 4 w 11"/>
                  <a:gd name="T107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" h="11">
                    <a:moveTo>
                      <a:pt x="1" y="3"/>
                    </a:move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6"/>
                      <a:pt x="1" y="6"/>
                    </a:cubicBezTo>
                    <a:cubicBezTo>
                      <a:pt x="1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4" y="10"/>
                      <a:pt x="3" y="11"/>
                    </a:cubicBezTo>
                    <a:cubicBezTo>
                      <a:pt x="3" y="11"/>
                      <a:pt x="4" y="11"/>
                      <a:pt x="4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10"/>
                    </a:cubicBezTo>
                    <a:cubicBezTo>
                      <a:pt x="6" y="10"/>
                      <a:pt x="6" y="11"/>
                      <a:pt x="6" y="11"/>
                    </a:cubicBezTo>
                    <a:cubicBezTo>
                      <a:pt x="6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8" y="10"/>
                    </a:cubicBezTo>
                    <a:cubicBezTo>
                      <a:pt x="8" y="10"/>
                      <a:pt x="8" y="10"/>
                      <a:pt x="8" y="9"/>
                    </a:cubicBezTo>
                    <a:cubicBezTo>
                      <a:pt x="8" y="9"/>
                      <a:pt x="9" y="9"/>
                      <a:pt x="9" y="10"/>
                    </a:cubicBezTo>
                    <a:cubicBezTo>
                      <a:pt x="9" y="10"/>
                      <a:pt x="9" y="10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6"/>
                      <a:pt x="10" y="5"/>
                      <a:pt x="10" y="5"/>
                    </a:cubicBezTo>
                    <a:cubicBezTo>
                      <a:pt x="10" y="5"/>
                      <a:pt x="10" y="5"/>
                      <a:pt x="11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9" y="2"/>
                      <a:pt x="9" y="2"/>
                    </a:cubicBezTo>
                    <a:cubicBezTo>
                      <a:pt x="10" y="2"/>
                      <a:pt x="10" y="2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lose/>
                    <a:moveTo>
                      <a:pt x="4" y="2"/>
                    </a:moveTo>
                    <a:cubicBezTo>
                      <a:pt x="6" y="2"/>
                      <a:pt x="8" y="3"/>
                      <a:pt x="9" y="5"/>
                    </a:cubicBezTo>
                    <a:cubicBezTo>
                      <a:pt x="9" y="6"/>
                      <a:pt x="8" y="8"/>
                      <a:pt x="6" y="9"/>
                    </a:cubicBezTo>
                    <a:cubicBezTo>
                      <a:pt x="5" y="9"/>
                      <a:pt x="3" y="8"/>
                      <a:pt x="2" y="7"/>
                    </a:cubicBezTo>
                    <a:cubicBezTo>
                      <a:pt x="2" y="5"/>
                      <a:pt x="3" y="3"/>
                      <a:pt x="4" y="2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Freeform 168"/>
              <p:cNvSpPr>
                <a:spLocks/>
              </p:cNvSpPr>
              <p:nvPr/>
            </p:nvSpPr>
            <p:spPr bwMode="auto">
              <a:xfrm>
                <a:off x="7650324" y="1571202"/>
                <a:ext cx="349250" cy="327025"/>
              </a:xfrm>
              <a:custGeom>
                <a:avLst/>
                <a:gdLst>
                  <a:gd name="T0" fmla="*/ 14 w 31"/>
                  <a:gd name="T1" fmla="*/ 2 h 29"/>
                  <a:gd name="T2" fmla="*/ 17 w 31"/>
                  <a:gd name="T3" fmla="*/ 2 h 29"/>
                  <a:gd name="T4" fmla="*/ 19 w 31"/>
                  <a:gd name="T5" fmla="*/ 6 h 29"/>
                  <a:gd name="T6" fmla="*/ 25 w 31"/>
                  <a:gd name="T7" fmla="*/ 10 h 29"/>
                  <a:gd name="T8" fmla="*/ 29 w 31"/>
                  <a:gd name="T9" fmla="*/ 10 h 29"/>
                  <a:gd name="T10" fmla="*/ 30 w 31"/>
                  <a:gd name="T11" fmla="*/ 13 h 29"/>
                  <a:gd name="T12" fmla="*/ 27 w 31"/>
                  <a:gd name="T13" fmla="*/ 16 h 29"/>
                  <a:gd name="T14" fmla="*/ 25 w 31"/>
                  <a:gd name="T15" fmla="*/ 23 h 29"/>
                  <a:gd name="T16" fmla="*/ 25 w 31"/>
                  <a:gd name="T17" fmla="*/ 27 h 29"/>
                  <a:gd name="T18" fmla="*/ 23 w 31"/>
                  <a:gd name="T19" fmla="*/ 29 h 29"/>
                  <a:gd name="T20" fmla="*/ 19 w 31"/>
                  <a:gd name="T21" fmla="*/ 27 h 29"/>
                  <a:gd name="T22" fmla="*/ 12 w 31"/>
                  <a:gd name="T23" fmla="*/ 27 h 29"/>
                  <a:gd name="T24" fmla="*/ 9 w 31"/>
                  <a:gd name="T25" fmla="*/ 29 h 29"/>
                  <a:gd name="T26" fmla="*/ 6 w 31"/>
                  <a:gd name="T27" fmla="*/ 27 h 29"/>
                  <a:gd name="T28" fmla="*/ 7 w 31"/>
                  <a:gd name="T29" fmla="*/ 23 h 29"/>
                  <a:gd name="T30" fmla="*/ 5 w 31"/>
                  <a:gd name="T31" fmla="*/ 16 h 29"/>
                  <a:gd name="T32" fmla="*/ 2 w 31"/>
                  <a:gd name="T33" fmla="*/ 13 h 29"/>
                  <a:gd name="T34" fmla="*/ 3 w 31"/>
                  <a:gd name="T35" fmla="*/ 10 h 29"/>
                  <a:gd name="T36" fmla="*/ 7 w 31"/>
                  <a:gd name="T37" fmla="*/ 10 h 29"/>
                  <a:gd name="T38" fmla="*/ 12 w 31"/>
                  <a:gd name="T39" fmla="*/ 6 h 29"/>
                  <a:gd name="T40" fmla="*/ 14 w 31"/>
                  <a:gd name="T41" fmla="*/ 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" h="29">
                    <a:moveTo>
                      <a:pt x="14" y="2"/>
                    </a:moveTo>
                    <a:cubicBezTo>
                      <a:pt x="15" y="0"/>
                      <a:pt x="17" y="0"/>
                      <a:pt x="17" y="2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7"/>
                      <a:pt x="23" y="9"/>
                      <a:pt x="25" y="1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31" y="10"/>
                      <a:pt x="31" y="12"/>
                      <a:pt x="30" y="13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5" y="18"/>
                      <a:pt x="24" y="20"/>
                      <a:pt x="25" y="23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9"/>
                      <a:pt x="25" y="29"/>
                      <a:pt x="23" y="29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7" y="26"/>
                      <a:pt x="14" y="26"/>
                      <a:pt x="12" y="27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7" y="29"/>
                      <a:pt x="6" y="29"/>
                      <a:pt x="6" y="27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0"/>
                      <a:pt x="6" y="18"/>
                      <a:pt x="5" y="16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0" y="12"/>
                      <a:pt x="1" y="10"/>
                      <a:pt x="3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9" y="9"/>
                      <a:pt x="11" y="7"/>
                      <a:pt x="12" y="6"/>
                    </a:cubicBez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Freeform 169"/>
              <p:cNvSpPr>
                <a:spLocks noEditPoints="1"/>
              </p:cNvSpPr>
              <p:nvPr/>
            </p:nvSpPr>
            <p:spPr bwMode="auto">
              <a:xfrm>
                <a:off x="9575961" y="1087014"/>
                <a:ext cx="304800" cy="236537"/>
              </a:xfrm>
              <a:custGeom>
                <a:avLst/>
                <a:gdLst>
                  <a:gd name="T0" fmla="*/ 27 w 27"/>
                  <a:gd name="T1" fmla="*/ 7 h 21"/>
                  <a:gd name="T2" fmla="*/ 27 w 27"/>
                  <a:gd name="T3" fmla="*/ 3 h 21"/>
                  <a:gd name="T4" fmla="*/ 24 w 27"/>
                  <a:gd name="T5" fmla="*/ 0 h 21"/>
                  <a:gd name="T6" fmla="*/ 3 w 27"/>
                  <a:gd name="T7" fmla="*/ 0 h 21"/>
                  <a:gd name="T8" fmla="*/ 0 w 27"/>
                  <a:gd name="T9" fmla="*/ 3 h 21"/>
                  <a:gd name="T10" fmla="*/ 0 w 27"/>
                  <a:gd name="T11" fmla="*/ 18 h 21"/>
                  <a:gd name="T12" fmla="*/ 3 w 27"/>
                  <a:gd name="T13" fmla="*/ 21 h 21"/>
                  <a:gd name="T14" fmla="*/ 24 w 27"/>
                  <a:gd name="T15" fmla="*/ 21 h 21"/>
                  <a:gd name="T16" fmla="*/ 27 w 27"/>
                  <a:gd name="T17" fmla="*/ 18 h 21"/>
                  <a:gd name="T18" fmla="*/ 27 w 27"/>
                  <a:gd name="T19" fmla="*/ 17 h 21"/>
                  <a:gd name="T20" fmla="*/ 23 w 27"/>
                  <a:gd name="T21" fmla="*/ 17 h 21"/>
                  <a:gd name="T22" fmla="*/ 23 w 27"/>
                  <a:gd name="T23" fmla="*/ 15 h 21"/>
                  <a:gd name="T24" fmla="*/ 27 w 27"/>
                  <a:gd name="T25" fmla="*/ 15 h 21"/>
                  <a:gd name="T26" fmla="*/ 27 w 27"/>
                  <a:gd name="T27" fmla="*/ 13 h 21"/>
                  <a:gd name="T28" fmla="*/ 23 w 27"/>
                  <a:gd name="T29" fmla="*/ 13 h 21"/>
                  <a:gd name="T30" fmla="*/ 23 w 27"/>
                  <a:gd name="T31" fmla="*/ 11 h 21"/>
                  <a:gd name="T32" fmla="*/ 27 w 27"/>
                  <a:gd name="T33" fmla="*/ 11 h 21"/>
                  <a:gd name="T34" fmla="*/ 27 w 27"/>
                  <a:gd name="T35" fmla="*/ 8 h 21"/>
                  <a:gd name="T36" fmla="*/ 23 w 27"/>
                  <a:gd name="T37" fmla="*/ 8 h 21"/>
                  <a:gd name="T38" fmla="*/ 23 w 27"/>
                  <a:gd name="T39" fmla="*/ 7 h 21"/>
                  <a:gd name="T40" fmla="*/ 27 w 27"/>
                  <a:gd name="T41" fmla="*/ 7 h 21"/>
                  <a:gd name="T42" fmla="*/ 15 w 27"/>
                  <a:gd name="T43" fmla="*/ 12 h 21"/>
                  <a:gd name="T44" fmla="*/ 15 w 27"/>
                  <a:gd name="T45" fmla="*/ 15 h 21"/>
                  <a:gd name="T46" fmla="*/ 14 w 27"/>
                  <a:gd name="T47" fmla="*/ 16 h 21"/>
                  <a:gd name="T48" fmla="*/ 12 w 27"/>
                  <a:gd name="T49" fmla="*/ 15 h 21"/>
                  <a:gd name="T50" fmla="*/ 12 w 27"/>
                  <a:gd name="T51" fmla="*/ 12 h 21"/>
                  <a:gd name="T52" fmla="*/ 11 w 27"/>
                  <a:gd name="T53" fmla="*/ 10 h 21"/>
                  <a:gd name="T54" fmla="*/ 14 w 27"/>
                  <a:gd name="T55" fmla="*/ 7 h 21"/>
                  <a:gd name="T56" fmla="*/ 16 w 27"/>
                  <a:gd name="T57" fmla="*/ 10 h 21"/>
                  <a:gd name="T58" fmla="*/ 15 w 27"/>
                  <a:gd name="T5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" h="21">
                    <a:moveTo>
                      <a:pt x="27" y="7"/>
                    </a:moveTo>
                    <a:cubicBezTo>
                      <a:pt x="27" y="3"/>
                      <a:pt x="27" y="3"/>
                      <a:pt x="27" y="3"/>
                    </a:cubicBezTo>
                    <a:cubicBezTo>
                      <a:pt x="27" y="1"/>
                      <a:pt x="26" y="0"/>
                      <a:pt x="2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20"/>
                      <a:pt x="1" y="21"/>
                      <a:pt x="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6" y="21"/>
                      <a:pt x="27" y="20"/>
                      <a:pt x="27" y="18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7"/>
                      <a:pt x="23" y="7"/>
                      <a:pt x="23" y="7"/>
                    </a:cubicBezTo>
                    <a:lnTo>
                      <a:pt x="27" y="7"/>
                    </a:lnTo>
                    <a:close/>
                    <a:moveTo>
                      <a:pt x="15" y="12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5"/>
                      <a:pt x="14" y="16"/>
                      <a:pt x="14" y="16"/>
                    </a:cubicBezTo>
                    <a:cubicBezTo>
                      <a:pt x="13" y="16"/>
                      <a:pt x="12" y="15"/>
                      <a:pt x="12" y="15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2"/>
                      <a:pt x="11" y="11"/>
                      <a:pt x="11" y="10"/>
                    </a:cubicBezTo>
                    <a:cubicBezTo>
                      <a:pt x="11" y="8"/>
                      <a:pt x="12" y="7"/>
                      <a:pt x="14" y="7"/>
                    </a:cubicBezTo>
                    <a:cubicBezTo>
                      <a:pt x="15" y="7"/>
                      <a:pt x="16" y="8"/>
                      <a:pt x="16" y="10"/>
                    </a:cubicBezTo>
                    <a:cubicBezTo>
                      <a:pt x="16" y="11"/>
                      <a:pt x="16" y="12"/>
                      <a:pt x="15" y="12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Freeform 170"/>
              <p:cNvSpPr>
                <a:spLocks/>
              </p:cNvSpPr>
              <p:nvPr/>
            </p:nvSpPr>
            <p:spPr bwMode="auto">
              <a:xfrm>
                <a:off x="9610886" y="939377"/>
                <a:ext cx="247650" cy="136525"/>
              </a:xfrm>
              <a:custGeom>
                <a:avLst/>
                <a:gdLst>
                  <a:gd name="T0" fmla="*/ 4 w 22"/>
                  <a:gd name="T1" fmla="*/ 8 h 12"/>
                  <a:gd name="T2" fmla="*/ 9 w 22"/>
                  <a:gd name="T3" fmla="*/ 3 h 12"/>
                  <a:gd name="T4" fmla="*/ 12 w 22"/>
                  <a:gd name="T5" fmla="*/ 3 h 12"/>
                  <a:gd name="T6" fmla="*/ 18 w 22"/>
                  <a:gd name="T7" fmla="*/ 8 h 12"/>
                  <a:gd name="T8" fmla="*/ 18 w 22"/>
                  <a:gd name="T9" fmla="*/ 12 h 12"/>
                  <a:gd name="T10" fmla="*/ 22 w 22"/>
                  <a:gd name="T11" fmla="*/ 12 h 12"/>
                  <a:gd name="T12" fmla="*/ 22 w 22"/>
                  <a:gd name="T13" fmla="*/ 7 h 12"/>
                  <a:gd name="T14" fmla="*/ 14 w 22"/>
                  <a:gd name="T15" fmla="*/ 0 h 12"/>
                  <a:gd name="T16" fmla="*/ 7 w 22"/>
                  <a:gd name="T17" fmla="*/ 0 h 12"/>
                  <a:gd name="T18" fmla="*/ 0 w 22"/>
                  <a:gd name="T19" fmla="*/ 7 h 12"/>
                  <a:gd name="T20" fmla="*/ 0 w 22"/>
                  <a:gd name="T21" fmla="*/ 12 h 12"/>
                  <a:gd name="T22" fmla="*/ 4 w 22"/>
                  <a:gd name="T23" fmla="*/ 12 h 12"/>
                  <a:gd name="T24" fmla="*/ 4 w 22"/>
                  <a:gd name="T25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12">
                    <a:moveTo>
                      <a:pt x="4" y="8"/>
                    </a:moveTo>
                    <a:cubicBezTo>
                      <a:pt x="4" y="5"/>
                      <a:pt x="6" y="3"/>
                      <a:pt x="9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5" y="3"/>
                      <a:pt x="18" y="5"/>
                      <a:pt x="18" y="8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3"/>
                      <a:pt x="18" y="0"/>
                      <a:pt x="14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12"/>
                      <a:pt x="4" y="12"/>
                      <a:pt x="4" y="12"/>
                    </a:cubicBez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Freeform 171"/>
              <p:cNvSpPr>
                <a:spLocks noEditPoints="1"/>
              </p:cNvSpPr>
              <p:nvPr/>
            </p:nvSpPr>
            <p:spPr bwMode="auto">
              <a:xfrm>
                <a:off x="9542624" y="410739"/>
                <a:ext cx="371475" cy="371475"/>
              </a:xfrm>
              <a:custGeom>
                <a:avLst/>
                <a:gdLst>
                  <a:gd name="T0" fmla="*/ 17 w 33"/>
                  <a:gd name="T1" fmla="*/ 11 h 33"/>
                  <a:gd name="T2" fmla="*/ 17 w 33"/>
                  <a:gd name="T3" fmla="*/ 11 h 33"/>
                  <a:gd name="T4" fmla="*/ 19 w 33"/>
                  <a:gd name="T5" fmla="*/ 10 h 33"/>
                  <a:gd name="T6" fmla="*/ 20 w 33"/>
                  <a:gd name="T7" fmla="*/ 7 h 33"/>
                  <a:gd name="T8" fmla="*/ 19 w 33"/>
                  <a:gd name="T9" fmla="*/ 5 h 33"/>
                  <a:gd name="T10" fmla="*/ 17 w 33"/>
                  <a:gd name="T11" fmla="*/ 3 h 33"/>
                  <a:gd name="T12" fmla="*/ 14 w 33"/>
                  <a:gd name="T13" fmla="*/ 5 h 33"/>
                  <a:gd name="T14" fmla="*/ 15 w 33"/>
                  <a:gd name="T15" fmla="*/ 5 h 33"/>
                  <a:gd name="T16" fmla="*/ 14 w 33"/>
                  <a:gd name="T17" fmla="*/ 5 h 33"/>
                  <a:gd name="T18" fmla="*/ 13 w 33"/>
                  <a:gd name="T19" fmla="*/ 7 h 33"/>
                  <a:gd name="T20" fmla="*/ 14 w 33"/>
                  <a:gd name="T21" fmla="*/ 10 h 33"/>
                  <a:gd name="T22" fmla="*/ 17 w 33"/>
                  <a:gd name="T23" fmla="*/ 11 h 33"/>
                  <a:gd name="T24" fmla="*/ 20 w 33"/>
                  <a:gd name="T25" fmla="*/ 27 h 33"/>
                  <a:gd name="T26" fmla="*/ 20 w 33"/>
                  <a:gd name="T27" fmla="*/ 27 h 33"/>
                  <a:gd name="T28" fmla="*/ 20 w 33"/>
                  <a:gd name="T29" fmla="*/ 27 h 33"/>
                  <a:gd name="T30" fmla="*/ 20 w 33"/>
                  <a:gd name="T31" fmla="*/ 25 h 33"/>
                  <a:gd name="T32" fmla="*/ 20 w 33"/>
                  <a:gd name="T33" fmla="*/ 11 h 33"/>
                  <a:gd name="T34" fmla="*/ 11 w 33"/>
                  <a:gd name="T35" fmla="*/ 11 h 33"/>
                  <a:gd name="T36" fmla="*/ 11 w 33"/>
                  <a:gd name="T37" fmla="*/ 14 h 33"/>
                  <a:gd name="T38" fmla="*/ 12 w 33"/>
                  <a:gd name="T39" fmla="*/ 14 h 33"/>
                  <a:gd name="T40" fmla="*/ 13 w 33"/>
                  <a:gd name="T41" fmla="*/ 14 h 33"/>
                  <a:gd name="T42" fmla="*/ 13 w 33"/>
                  <a:gd name="T43" fmla="*/ 14 h 33"/>
                  <a:gd name="T44" fmla="*/ 13 w 33"/>
                  <a:gd name="T45" fmla="*/ 14 h 33"/>
                  <a:gd name="T46" fmla="*/ 13 w 33"/>
                  <a:gd name="T47" fmla="*/ 16 h 33"/>
                  <a:gd name="T48" fmla="*/ 13 w 33"/>
                  <a:gd name="T49" fmla="*/ 25 h 33"/>
                  <a:gd name="T50" fmla="*/ 13 w 33"/>
                  <a:gd name="T51" fmla="*/ 26 h 33"/>
                  <a:gd name="T52" fmla="*/ 13 w 33"/>
                  <a:gd name="T53" fmla="*/ 27 h 33"/>
                  <a:gd name="T54" fmla="*/ 12 w 33"/>
                  <a:gd name="T55" fmla="*/ 27 h 33"/>
                  <a:gd name="T56" fmla="*/ 11 w 33"/>
                  <a:gd name="T57" fmla="*/ 27 h 33"/>
                  <a:gd name="T58" fmla="*/ 11 w 33"/>
                  <a:gd name="T59" fmla="*/ 29 h 33"/>
                  <a:gd name="T60" fmla="*/ 22 w 33"/>
                  <a:gd name="T61" fmla="*/ 29 h 33"/>
                  <a:gd name="T62" fmla="*/ 22 w 33"/>
                  <a:gd name="T63" fmla="*/ 28 h 33"/>
                  <a:gd name="T64" fmla="*/ 22 w 33"/>
                  <a:gd name="T65" fmla="*/ 28 h 33"/>
                  <a:gd name="T66" fmla="*/ 22 w 33"/>
                  <a:gd name="T67" fmla="*/ 27 h 33"/>
                  <a:gd name="T68" fmla="*/ 21 w 33"/>
                  <a:gd name="T69" fmla="*/ 27 h 33"/>
                  <a:gd name="T70" fmla="*/ 20 w 33"/>
                  <a:gd name="T71" fmla="*/ 27 h 33"/>
                  <a:gd name="T72" fmla="*/ 17 w 33"/>
                  <a:gd name="T73" fmla="*/ 0 h 33"/>
                  <a:gd name="T74" fmla="*/ 0 w 33"/>
                  <a:gd name="T75" fmla="*/ 16 h 33"/>
                  <a:gd name="T76" fmla="*/ 17 w 33"/>
                  <a:gd name="T77" fmla="*/ 33 h 33"/>
                  <a:gd name="T78" fmla="*/ 33 w 33"/>
                  <a:gd name="T79" fmla="*/ 16 h 33"/>
                  <a:gd name="T80" fmla="*/ 17 w 33"/>
                  <a:gd name="T81" fmla="*/ 0 h 33"/>
                  <a:gd name="T82" fmla="*/ 17 w 33"/>
                  <a:gd name="T83" fmla="*/ 31 h 33"/>
                  <a:gd name="T84" fmla="*/ 2 w 33"/>
                  <a:gd name="T85" fmla="*/ 16 h 33"/>
                  <a:gd name="T86" fmla="*/ 17 w 33"/>
                  <a:gd name="T87" fmla="*/ 2 h 33"/>
                  <a:gd name="T88" fmla="*/ 31 w 33"/>
                  <a:gd name="T89" fmla="*/ 16 h 33"/>
                  <a:gd name="T90" fmla="*/ 17 w 33"/>
                  <a:gd name="T91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3" h="33">
                    <a:moveTo>
                      <a:pt x="17" y="11"/>
                    </a:moveTo>
                    <a:cubicBezTo>
                      <a:pt x="17" y="11"/>
                      <a:pt x="17" y="11"/>
                      <a:pt x="17" y="11"/>
                    </a:cubicBezTo>
                    <a:cubicBezTo>
                      <a:pt x="18" y="11"/>
                      <a:pt x="19" y="10"/>
                      <a:pt x="19" y="10"/>
                    </a:cubicBezTo>
                    <a:cubicBezTo>
                      <a:pt x="20" y="9"/>
                      <a:pt x="20" y="8"/>
                      <a:pt x="20" y="7"/>
                    </a:cubicBezTo>
                    <a:cubicBezTo>
                      <a:pt x="20" y="6"/>
                      <a:pt x="20" y="5"/>
                      <a:pt x="19" y="5"/>
                    </a:cubicBezTo>
                    <a:cubicBezTo>
                      <a:pt x="19" y="4"/>
                      <a:pt x="18" y="3"/>
                      <a:pt x="17" y="3"/>
                    </a:cubicBezTo>
                    <a:cubicBezTo>
                      <a:pt x="16" y="3"/>
                      <a:pt x="15" y="4"/>
                      <a:pt x="14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3" y="6"/>
                      <a:pt x="13" y="7"/>
                    </a:cubicBezTo>
                    <a:cubicBezTo>
                      <a:pt x="13" y="8"/>
                      <a:pt x="13" y="9"/>
                      <a:pt x="14" y="10"/>
                    </a:cubicBezTo>
                    <a:cubicBezTo>
                      <a:pt x="15" y="10"/>
                      <a:pt x="16" y="11"/>
                      <a:pt x="17" y="11"/>
                    </a:cubicBezTo>
                    <a:close/>
                    <a:moveTo>
                      <a:pt x="20" y="27"/>
                    </a:move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6"/>
                      <a:pt x="20" y="26"/>
                      <a:pt x="20" y="25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5"/>
                      <a:pt x="13" y="16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7"/>
                    </a:cubicBezTo>
                    <a:cubicBezTo>
                      <a:pt x="13" y="27"/>
                      <a:pt x="13" y="27"/>
                      <a:pt x="12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lose/>
                    <a:moveTo>
                      <a:pt x="17" y="0"/>
                    </a:moveTo>
                    <a:cubicBezTo>
                      <a:pt x="8" y="0"/>
                      <a:pt x="0" y="7"/>
                      <a:pt x="0" y="16"/>
                    </a:cubicBezTo>
                    <a:cubicBezTo>
                      <a:pt x="0" y="25"/>
                      <a:pt x="8" y="33"/>
                      <a:pt x="17" y="33"/>
                    </a:cubicBezTo>
                    <a:cubicBezTo>
                      <a:pt x="26" y="33"/>
                      <a:pt x="33" y="25"/>
                      <a:pt x="33" y="16"/>
                    </a:cubicBezTo>
                    <a:cubicBezTo>
                      <a:pt x="33" y="7"/>
                      <a:pt x="26" y="0"/>
                      <a:pt x="17" y="0"/>
                    </a:cubicBezTo>
                    <a:close/>
                    <a:moveTo>
                      <a:pt x="17" y="31"/>
                    </a:moveTo>
                    <a:cubicBezTo>
                      <a:pt x="9" y="31"/>
                      <a:pt x="2" y="24"/>
                      <a:pt x="2" y="16"/>
                    </a:cubicBezTo>
                    <a:cubicBezTo>
                      <a:pt x="2" y="9"/>
                      <a:pt x="9" y="2"/>
                      <a:pt x="17" y="2"/>
                    </a:cubicBezTo>
                    <a:cubicBezTo>
                      <a:pt x="24" y="2"/>
                      <a:pt x="31" y="9"/>
                      <a:pt x="31" y="16"/>
                    </a:cubicBezTo>
                    <a:cubicBezTo>
                      <a:pt x="31" y="24"/>
                      <a:pt x="24" y="31"/>
                      <a:pt x="17" y="31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Freeform 172"/>
              <p:cNvSpPr>
                <a:spLocks noEditPoints="1"/>
              </p:cNvSpPr>
              <p:nvPr/>
            </p:nvSpPr>
            <p:spPr bwMode="auto">
              <a:xfrm>
                <a:off x="9509286" y="2112539"/>
                <a:ext cx="450850" cy="271462"/>
              </a:xfrm>
              <a:custGeom>
                <a:avLst/>
                <a:gdLst>
                  <a:gd name="T0" fmla="*/ 34 w 40"/>
                  <a:gd name="T1" fmla="*/ 2 h 24"/>
                  <a:gd name="T2" fmla="*/ 14 w 40"/>
                  <a:gd name="T3" fmla="*/ 2 h 24"/>
                  <a:gd name="T4" fmla="*/ 11 w 40"/>
                  <a:gd name="T5" fmla="*/ 0 h 24"/>
                  <a:gd name="T6" fmla="*/ 10 w 40"/>
                  <a:gd name="T7" fmla="*/ 0 h 24"/>
                  <a:gd name="T8" fmla="*/ 7 w 40"/>
                  <a:gd name="T9" fmla="*/ 2 h 24"/>
                  <a:gd name="T10" fmla="*/ 5 w 40"/>
                  <a:gd name="T11" fmla="*/ 2 h 24"/>
                  <a:gd name="T12" fmla="*/ 0 w 40"/>
                  <a:gd name="T13" fmla="*/ 8 h 24"/>
                  <a:gd name="T14" fmla="*/ 0 w 40"/>
                  <a:gd name="T15" fmla="*/ 19 h 24"/>
                  <a:gd name="T16" fmla="*/ 5 w 40"/>
                  <a:gd name="T17" fmla="*/ 24 h 24"/>
                  <a:gd name="T18" fmla="*/ 34 w 40"/>
                  <a:gd name="T19" fmla="*/ 24 h 24"/>
                  <a:gd name="T20" fmla="*/ 40 w 40"/>
                  <a:gd name="T21" fmla="*/ 19 h 24"/>
                  <a:gd name="T22" fmla="*/ 40 w 40"/>
                  <a:gd name="T23" fmla="*/ 8 h 24"/>
                  <a:gd name="T24" fmla="*/ 34 w 40"/>
                  <a:gd name="T25" fmla="*/ 2 h 24"/>
                  <a:gd name="T26" fmla="*/ 13 w 40"/>
                  <a:gd name="T27" fmla="*/ 11 h 24"/>
                  <a:gd name="T28" fmla="*/ 5 w 40"/>
                  <a:gd name="T29" fmla="*/ 11 h 24"/>
                  <a:gd name="T30" fmla="*/ 5 w 40"/>
                  <a:gd name="T31" fmla="*/ 7 h 24"/>
                  <a:gd name="T32" fmla="*/ 13 w 40"/>
                  <a:gd name="T33" fmla="*/ 7 h 24"/>
                  <a:gd name="T34" fmla="*/ 13 w 40"/>
                  <a:gd name="T35" fmla="*/ 11 h 24"/>
                  <a:gd name="T36" fmla="*/ 26 w 40"/>
                  <a:gd name="T37" fmla="*/ 21 h 24"/>
                  <a:gd name="T38" fmla="*/ 18 w 40"/>
                  <a:gd name="T39" fmla="*/ 13 h 24"/>
                  <a:gd name="T40" fmla="*/ 26 w 40"/>
                  <a:gd name="T41" fmla="*/ 5 h 24"/>
                  <a:gd name="T42" fmla="*/ 34 w 40"/>
                  <a:gd name="T43" fmla="*/ 13 h 24"/>
                  <a:gd name="T44" fmla="*/ 26 w 40"/>
                  <a:gd name="T45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0" h="24">
                    <a:moveTo>
                      <a:pt x="34" y="2"/>
                    </a:moveTo>
                    <a:cubicBezTo>
                      <a:pt x="14" y="2"/>
                      <a:pt x="14" y="2"/>
                      <a:pt x="14" y="2"/>
                    </a:cubicBezTo>
                    <a:cubicBezTo>
                      <a:pt x="14" y="1"/>
                      <a:pt x="13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7" y="1"/>
                      <a:pt x="7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" y="2"/>
                      <a:pt x="0" y="5"/>
                      <a:pt x="0" y="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2"/>
                      <a:pt x="2" y="24"/>
                      <a:pt x="5" y="24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7" y="24"/>
                      <a:pt x="40" y="22"/>
                      <a:pt x="40" y="19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7" y="2"/>
                      <a:pt x="34" y="2"/>
                    </a:cubicBezTo>
                    <a:close/>
                    <a:moveTo>
                      <a:pt x="13" y="11"/>
                    </a:moveTo>
                    <a:cubicBezTo>
                      <a:pt x="5" y="11"/>
                      <a:pt x="5" y="11"/>
                      <a:pt x="5" y="11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13" y="7"/>
                      <a:pt x="13" y="7"/>
                      <a:pt x="13" y="7"/>
                    </a:cubicBezTo>
                    <a:lnTo>
                      <a:pt x="13" y="11"/>
                    </a:lnTo>
                    <a:close/>
                    <a:moveTo>
                      <a:pt x="26" y="21"/>
                    </a:moveTo>
                    <a:cubicBezTo>
                      <a:pt x="22" y="21"/>
                      <a:pt x="18" y="17"/>
                      <a:pt x="18" y="13"/>
                    </a:cubicBezTo>
                    <a:cubicBezTo>
                      <a:pt x="18" y="9"/>
                      <a:pt x="22" y="5"/>
                      <a:pt x="26" y="5"/>
                    </a:cubicBezTo>
                    <a:cubicBezTo>
                      <a:pt x="30" y="5"/>
                      <a:pt x="34" y="9"/>
                      <a:pt x="34" y="13"/>
                    </a:cubicBezTo>
                    <a:cubicBezTo>
                      <a:pt x="34" y="17"/>
                      <a:pt x="30" y="21"/>
                      <a:pt x="26" y="21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Oval 173"/>
              <p:cNvSpPr>
                <a:spLocks noChangeArrowheads="1"/>
              </p:cNvSpPr>
              <p:nvPr/>
            </p:nvSpPr>
            <p:spPr bwMode="auto">
              <a:xfrm>
                <a:off x="9756936" y="2214139"/>
                <a:ext cx="90488" cy="90487"/>
              </a:xfrm>
              <a:prstGeom prst="ellipse">
                <a:avLst/>
              </a:pr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Freeform 174"/>
              <p:cNvSpPr>
                <a:spLocks/>
              </p:cNvSpPr>
              <p:nvPr/>
            </p:nvSpPr>
            <p:spPr bwMode="auto">
              <a:xfrm>
                <a:off x="9621999" y="3906414"/>
                <a:ext cx="214313" cy="77787"/>
              </a:xfrm>
              <a:custGeom>
                <a:avLst/>
                <a:gdLst>
                  <a:gd name="T0" fmla="*/ 15 w 19"/>
                  <a:gd name="T1" fmla="*/ 6 h 7"/>
                  <a:gd name="T2" fmla="*/ 15 w 19"/>
                  <a:gd name="T3" fmla="*/ 6 h 7"/>
                  <a:gd name="T4" fmla="*/ 19 w 19"/>
                  <a:gd name="T5" fmla="*/ 1 h 7"/>
                  <a:gd name="T6" fmla="*/ 19 w 19"/>
                  <a:gd name="T7" fmla="*/ 1 h 7"/>
                  <a:gd name="T8" fmla="*/ 18 w 19"/>
                  <a:gd name="T9" fmla="*/ 1 h 7"/>
                  <a:gd name="T10" fmla="*/ 13 w 19"/>
                  <a:gd name="T11" fmla="*/ 5 h 7"/>
                  <a:gd name="T12" fmla="*/ 6 w 19"/>
                  <a:gd name="T13" fmla="*/ 5 h 7"/>
                  <a:gd name="T14" fmla="*/ 2 w 19"/>
                  <a:gd name="T15" fmla="*/ 1 h 7"/>
                  <a:gd name="T16" fmla="*/ 1 w 19"/>
                  <a:gd name="T17" fmla="*/ 1 h 7"/>
                  <a:gd name="T18" fmla="*/ 1 w 19"/>
                  <a:gd name="T19" fmla="*/ 1 h 7"/>
                  <a:gd name="T20" fmla="*/ 5 w 19"/>
                  <a:gd name="T21" fmla="*/ 6 h 7"/>
                  <a:gd name="T22" fmla="*/ 5 w 19"/>
                  <a:gd name="T23" fmla="*/ 6 h 7"/>
                  <a:gd name="T24" fmla="*/ 5 w 19"/>
                  <a:gd name="T25" fmla="*/ 7 h 7"/>
                  <a:gd name="T26" fmla="*/ 15 w 19"/>
                  <a:gd name="T27" fmla="*/ 7 h 7"/>
                  <a:gd name="T28" fmla="*/ 15 w 19"/>
                  <a:gd name="T2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7">
                    <a:moveTo>
                      <a:pt x="15" y="6"/>
                    </a:moveTo>
                    <a:cubicBezTo>
                      <a:pt x="15" y="6"/>
                      <a:pt x="15" y="6"/>
                      <a:pt x="15" y="6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0"/>
                      <a:pt x="18" y="0"/>
                      <a:pt x="18" y="1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15" y="7"/>
                      <a:pt x="15" y="7"/>
                      <a:pt x="15" y="7"/>
                    </a:cubicBez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Freeform 175"/>
              <p:cNvSpPr>
                <a:spLocks noEditPoints="1"/>
              </p:cNvSpPr>
              <p:nvPr/>
            </p:nvSpPr>
            <p:spPr bwMode="auto">
              <a:xfrm>
                <a:off x="9564849" y="3995314"/>
                <a:ext cx="338138" cy="271462"/>
              </a:xfrm>
              <a:custGeom>
                <a:avLst/>
                <a:gdLst>
                  <a:gd name="T0" fmla="*/ 28 w 30"/>
                  <a:gd name="T1" fmla="*/ 0 h 24"/>
                  <a:gd name="T2" fmla="*/ 21 w 30"/>
                  <a:gd name="T3" fmla="*/ 0 h 24"/>
                  <a:gd name="T4" fmla="*/ 20 w 30"/>
                  <a:gd name="T5" fmla="*/ 0 h 24"/>
                  <a:gd name="T6" fmla="*/ 10 w 30"/>
                  <a:gd name="T7" fmla="*/ 0 h 24"/>
                  <a:gd name="T8" fmla="*/ 9 w 30"/>
                  <a:gd name="T9" fmla="*/ 0 h 24"/>
                  <a:gd name="T10" fmla="*/ 1 w 30"/>
                  <a:gd name="T11" fmla="*/ 0 h 24"/>
                  <a:gd name="T12" fmla="*/ 0 w 30"/>
                  <a:gd name="T13" fmla="*/ 1 h 24"/>
                  <a:gd name="T14" fmla="*/ 0 w 30"/>
                  <a:gd name="T15" fmla="*/ 23 h 24"/>
                  <a:gd name="T16" fmla="*/ 1 w 30"/>
                  <a:gd name="T17" fmla="*/ 24 h 24"/>
                  <a:gd name="T18" fmla="*/ 28 w 30"/>
                  <a:gd name="T19" fmla="*/ 24 h 24"/>
                  <a:gd name="T20" fmla="*/ 30 w 30"/>
                  <a:gd name="T21" fmla="*/ 23 h 24"/>
                  <a:gd name="T22" fmla="*/ 30 w 30"/>
                  <a:gd name="T23" fmla="*/ 1 h 24"/>
                  <a:gd name="T24" fmla="*/ 28 w 30"/>
                  <a:gd name="T25" fmla="*/ 0 h 24"/>
                  <a:gd name="T26" fmla="*/ 8 w 30"/>
                  <a:gd name="T27" fmla="*/ 23 h 24"/>
                  <a:gd name="T28" fmla="*/ 7 w 30"/>
                  <a:gd name="T29" fmla="*/ 22 h 24"/>
                  <a:gd name="T30" fmla="*/ 8 w 30"/>
                  <a:gd name="T31" fmla="*/ 21 h 24"/>
                  <a:gd name="T32" fmla="*/ 9 w 30"/>
                  <a:gd name="T33" fmla="*/ 22 h 24"/>
                  <a:gd name="T34" fmla="*/ 8 w 30"/>
                  <a:gd name="T35" fmla="*/ 23 h 24"/>
                  <a:gd name="T36" fmla="*/ 11 w 30"/>
                  <a:gd name="T37" fmla="*/ 23 h 24"/>
                  <a:gd name="T38" fmla="*/ 10 w 30"/>
                  <a:gd name="T39" fmla="*/ 22 h 24"/>
                  <a:gd name="T40" fmla="*/ 11 w 30"/>
                  <a:gd name="T41" fmla="*/ 21 h 24"/>
                  <a:gd name="T42" fmla="*/ 12 w 30"/>
                  <a:gd name="T43" fmla="*/ 22 h 24"/>
                  <a:gd name="T44" fmla="*/ 11 w 30"/>
                  <a:gd name="T45" fmla="*/ 23 h 24"/>
                  <a:gd name="T46" fmla="*/ 15 w 30"/>
                  <a:gd name="T47" fmla="*/ 23 h 24"/>
                  <a:gd name="T48" fmla="*/ 13 w 30"/>
                  <a:gd name="T49" fmla="*/ 22 h 24"/>
                  <a:gd name="T50" fmla="*/ 15 w 30"/>
                  <a:gd name="T51" fmla="*/ 20 h 24"/>
                  <a:gd name="T52" fmla="*/ 16 w 30"/>
                  <a:gd name="T53" fmla="*/ 22 h 24"/>
                  <a:gd name="T54" fmla="*/ 15 w 30"/>
                  <a:gd name="T55" fmla="*/ 23 h 24"/>
                  <a:gd name="T56" fmla="*/ 18 w 30"/>
                  <a:gd name="T57" fmla="*/ 23 h 24"/>
                  <a:gd name="T58" fmla="*/ 17 w 30"/>
                  <a:gd name="T59" fmla="*/ 22 h 24"/>
                  <a:gd name="T60" fmla="*/ 18 w 30"/>
                  <a:gd name="T61" fmla="*/ 21 h 24"/>
                  <a:gd name="T62" fmla="*/ 19 w 30"/>
                  <a:gd name="T63" fmla="*/ 22 h 24"/>
                  <a:gd name="T64" fmla="*/ 18 w 30"/>
                  <a:gd name="T65" fmla="*/ 23 h 24"/>
                  <a:gd name="T66" fmla="*/ 21 w 30"/>
                  <a:gd name="T67" fmla="*/ 23 h 24"/>
                  <a:gd name="T68" fmla="*/ 20 w 30"/>
                  <a:gd name="T69" fmla="*/ 22 h 24"/>
                  <a:gd name="T70" fmla="*/ 21 w 30"/>
                  <a:gd name="T71" fmla="*/ 21 h 24"/>
                  <a:gd name="T72" fmla="*/ 22 w 30"/>
                  <a:gd name="T73" fmla="*/ 22 h 24"/>
                  <a:gd name="T74" fmla="*/ 21 w 30"/>
                  <a:gd name="T75" fmla="*/ 23 h 24"/>
                  <a:gd name="T76" fmla="*/ 28 w 30"/>
                  <a:gd name="T77" fmla="*/ 18 h 24"/>
                  <a:gd name="T78" fmla="*/ 27 w 30"/>
                  <a:gd name="T79" fmla="*/ 19 h 24"/>
                  <a:gd name="T80" fmla="*/ 2 w 30"/>
                  <a:gd name="T81" fmla="*/ 19 h 24"/>
                  <a:gd name="T82" fmla="*/ 1 w 30"/>
                  <a:gd name="T83" fmla="*/ 18 h 24"/>
                  <a:gd name="T84" fmla="*/ 1 w 30"/>
                  <a:gd name="T85" fmla="*/ 3 h 24"/>
                  <a:gd name="T86" fmla="*/ 2 w 30"/>
                  <a:gd name="T87" fmla="*/ 2 h 24"/>
                  <a:gd name="T88" fmla="*/ 8 w 30"/>
                  <a:gd name="T89" fmla="*/ 2 h 24"/>
                  <a:gd name="T90" fmla="*/ 21 w 30"/>
                  <a:gd name="T91" fmla="*/ 2 h 24"/>
                  <a:gd name="T92" fmla="*/ 27 w 30"/>
                  <a:gd name="T93" fmla="*/ 2 h 24"/>
                  <a:gd name="T94" fmla="*/ 28 w 30"/>
                  <a:gd name="T95" fmla="*/ 3 h 24"/>
                  <a:gd name="T96" fmla="*/ 28 w 30"/>
                  <a:gd name="T97" fmla="*/ 1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0" h="24">
                    <a:moveTo>
                      <a:pt x="28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4"/>
                      <a:pt x="0" y="24"/>
                      <a:pt x="1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9" y="24"/>
                      <a:pt x="30" y="24"/>
                      <a:pt x="30" y="23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0"/>
                      <a:pt x="29" y="0"/>
                      <a:pt x="28" y="0"/>
                    </a:cubicBezTo>
                    <a:close/>
                    <a:moveTo>
                      <a:pt x="8" y="23"/>
                    </a:moveTo>
                    <a:cubicBezTo>
                      <a:pt x="8" y="23"/>
                      <a:pt x="7" y="22"/>
                      <a:pt x="7" y="22"/>
                    </a:cubicBezTo>
                    <a:cubicBezTo>
                      <a:pt x="7" y="21"/>
                      <a:pt x="8" y="21"/>
                      <a:pt x="8" y="21"/>
                    </a:cubicBezTo>
                    <a:cubicBezTo>
                      <a:pt x="9" y="21"/>
                      <a:pt x="9" y="21"/>
                      <a:pt x="9" y="22"/>
                    </a:cubicBezTo>
                    <a:cubicBezTo>
                      <a:pt x="9" y="22"/>
                      <a:pt x="9" y="23"/>
                      <a:pt x="8" y="23"/>
                    </a:cubicBezTo>
                    <a:close/>
                    <a:moveTo>
                      <a:pt x="11" y="23"/>
                    </a:moveTo>
                    <a:cubicBezTo>
                      <a:pt x="11" y="23"/>
                      <a:pt x="10" y="22"/>
                      <a:pt x="10" y="22"/>
                    </a:cubicBezTo>
                    <a:cubicBezTo>
                      <a:pt x="10" y="21"/>
                      <a:pt x="11" y="21"/>
                      <a:pt x="11" y="21"/>
                    </a:cubicBezTo>
                    <a:cubicBezTo>
                      <a:pt x="12" y="21"/>
                      <a:pt x="12" y="21"/>
                      <a:pt x="12" y="22"/>
                    </a:cubicBezTo>
                    <a:cubicBezTo>
                      <a:pt x="12" y="22"/>
                      <a:pt x="12" y="23"/>
                      <a:pt x="11" y="23"/>
                    </a:cubicBezTo>
                    <a:close/>
                    <a:moveTo>
                      <a:pt x="15" y="23"/>
                    </a:moveTo>
                    <a:cubicBezTo>
                      <a:pt x="14" y="23"/>
                      <a:pt x="13" y="22"/>
                      <a:pt x="13" y="22"/>
                    </a:cubicBezTo>
                    <a:cubicBezTo>
                      <a:pt x="13" y="21"/>
                      <a:pt x="14" y="20"/>
                      <a:pt x="15" y="20"/>
                    </a:cubicBezTo>
                    <a:cubicBezTo>
                      <a:pt x="16" y="20"/>
                      <a:pt x="16" y="21"/>
                      <a:pt x="16" y="22"/>
                    </a:cubicBezTo>
                    <a:cubicBezTo>
                      <a:pt x="16" y="22"/>
                      <a:pt x="16" y="23"/>
                      <a:pt x="15" y="23"/>
                    </a:cubicBezTo>
                    <a:close/>
                    <a:moveTo>
                      <a:pt x="18" y="23"/>
                    </a:moveTo>
                    <a:cubicBezTo>
                      <a:pt x="17" y="23"/>
                      <a:pt x="17" y="22"/>
                      <a:pt x="17" y="22"/>
                    </a:cubicBezTo>
                    <a:cubicBezTo>
                      <a:pt x="17" y="21"/>
                      <a:pt x="17" y="21"/>
                      <a:pt x="18" y="21"/>
                    </a:cubicBezTo>
                    <a:cubicBezTo>
                      <a:pt x="18" y="21"/>
                      <a:pt x="19" y="21"/>
                      <a:pt x="19" y="22"/>
                    </a:cubicBezTo>
                    <a:cubicBezTo>
                      <a:pt x="19" y="22"/>
                      <a:pt x="18" y="23"/>
                      <a:pt x="18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0" y="22"/>
                      <a:pt x="20" y="22"/>
                    </a:cubicBezTo>
                    <a:cubicBezTo>
                      <a:pt x="20" y="21"/>
                      <a:pt x="21" y="21"/>
                      <a:pt x="21" y="21"/>
                    </a:cubicBezTo>
                    <a:cubicBezTo>
                      <a:pt x="22" y="21"/>
                      <a:pt x="22" y="21"/>
                      <a:pt x="22" y="22"/>
                    </a:cubicBezTo>
                    <a:cubicBezTo>
                      <a:pt x="22" y="22"/>
                      <a:pt x="22" y="23"/>
                      <a:pt x="21" y="23"/>
                    </a:cubicBezTo>
                    <a:close/>
                    <a:moveTo>
                      <a:pt x="28" y="18"/>
                    </a:moveTo>
                    <a:cubicBezTo>
                      <a:pt x="28" y="19"/>
                      <a:pt x="28" y="19"/>
                      <a:pt x="27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1" y="19"/>
                      <a:pt x="1" y="18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3"/>
                    </a:cubicBezTo>
                    <a:lnTo>
                      <a:pt x="28" y="18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Freeform 176"/>
              <p:cNvSpPr>
                <a:spLocks noEditPoints="1"/>
              </p:cNvSpPr>
              <p:nvPr/>
            </p:nvSpPr>
            <p:spPr bwMode="auto">
              <a:xfrm>
                <a:off x="9542624" y="1606127"/>
                <a:ext cx="382588" cy="247650"/>
              </a:xfrm>
              <a:custGeom>
                <a:avLst/>
                <a:gdLst>
                  <a:gd name="T0" fmla="*/ 26 w 34"/>
                  <a:gd name="T1" fmla="*/ 0 h 22"/>
                  <a:gd name="T2" fmla="*/ 25 w 34"/>
                  <a:gd name="T3" fmla="*/ 0 h 22"/>
                  <a:gd name="T4" fmla="*/ 26 w 34"/>
                  <a:gd name="T5" fmla="*/ 1 h 22"/>
                  <a:gd name="T6" fmla="*/ 26 w 34"/>
                  <a:gd name="T7" fmla="*/ 2 h 22"/>
                  <a:gd name="T8" fmla="*/ 23 w 34"/>
                  <a:gd name="T9" fmla="*/ 2 h 22"/>
                  <a:gd name="T10" fmla="*/ 23 w 34"/>
                  <a:gd name="T11" fmla="*/ 1 h 22"/>
                  <a:gd name="T12" fmla="*/ 23 w 34"/>
                  <a:gd name="T13" fmla="*/ 0 h 22"/>
                  <a:gd name="T14" fmla="*/ 10 w 34"/>
                  <a:gd name="T15" fmla="*/ 0 h 22"/>
                  <a:gd name="T16" fmla="*/ 10 w 34"/>
                  <a:gd name="T17" fmla="*/ 1 h 22"/>
                  <a:gd name="T18" fmla="*/ 10 w 34"/>
                  <a:gd name="T19" fmla="*/ 2 h 22"/>
                  <a:gd name="T20" fmla="*/ 8 w 34"/>
                  <a:gd name="T21" fmla="*/ 2 h 22"/>
                  <a:gd name="T22" fmla="*/ 8 w 34"/>
                  <a:gd name="T23" fmla="*/ 1 h 22"/>
                  <a:gd name="T24" fmla="*/ 8 w 34"/>
                  <a:gd name="T25" fmla="*/ 0 h 22"/>
                  <a:gd name="T26" fmla="*/ 7 w 34"/>
                  <a:gd name="T27" fmla="*/ 0 h 22"/>
                  <a:gd name="T28" fmla="*/ 0 w 34"/>
                  <a:gd name="T29" fmla="*/ 7 h 22"/>
                  <a:gd name="T30" fmla="*/ 0 w 34"/>
                  <a:gd name="T31" fmla="*/ 15 h 22"/>
                  <a:gd name="T32" fmla="*/ 7 w 34"/>
                  <a:gd name="T33" fmla="*/ 22 h 22"/>
                  <a:gd name="T34" fmla="*/ 26 w 34"/>
                  <a:gd name="T35" fmla="*/ 22 h 22"/>
                  <a:gd name="T36" fmla="*/ 34 w 34"/>
                  <a:gd name="T37" fmla="*/ 15 h 22"/>
                  <a:gd name="T38" fmla="*/ 34 w 34"/>
                  <a:gd name="T39" fmla="*/ 7 h 22"/>
                  <a:gd name="T40" fmla="*/ 26 w 34"/>
                  <a:gd name="T41" fmla="*/ 0 h 22"/>
                  <a:gd name="T42" fmla="*/ 27 w 34"/>
                  <a:gd name="T43" fmla="*/ 18 h 22"/>
                  <a:gd name="T44" fmla="*/ 6 w 34"/>
                  <a:gd name="T45" fmla="*/ 18 h 22"/>
                  <a:gd name="T46" fmla="*/ 5 w 34"/>
                  <a:gd name="T47" fmla="*/ 16 h 22"/>
                  <a:gd name="T48" fmla="*/ 6 w 34"/>
                  <a:gd name="T49" fmla="*/ 15 h 22"/>
                  <a:gd name="T50" fmla="*/ 27 w 34"/>
                  <a:gd name="T51" fmla="*/ 15 h 22"/>
                  <a:gd name="T52" fmla="*/ 29 w 34"/>
                  <a:gd name="T53" fmla="*/ 16 h 22"/>
                  <a:gd name="T54" fmla="*/ 27 w 34"/>
                  <a:gd name="T55" fmla="*/ 18 h 22"/>
                  <a:gd name="T56" fmla="*/ 27 w 34"/>
                  <a:gd name="T57" fmla="*/ 13 h 22"/>
                  <a:gd name="T58" fmla="*/ 6 w 34"/>
                  <a:gd name="T59" fmla="*/ 13 h 22"/>
                  <a:gd name="T60" fmla="*/ 5 w 34"/>
                  <a:gd name="T61" fmla="*/ 11 h 22"/>
                  <a:gd name="T62" fmla="*/ 6 w 34"/>
                  <a:gd name="T63" fmla="*/ 10 h 22"/>
                  <a:gd name="T64" fmla="*/ 27 w 34"/>
                  <a:gd name="T65" fmla="*/ 10 h 22"/>
                  <a:gd name="T66" fmla="*/ 29 w 34"/>
                  <a:gd name="T67" fmla="*/ 11 h 22"/>
                  <a:gd name="T68" fmla="*/ 27 w 34"/>
                  <a:gd name="T69" fmla="*/ 13 h 22"/>
                  <a:gd name="T70" fmla="*/ 27 w 34"/>
                  <a:gd name="T71" fmla="*/ 8 h 22"/>
                  <a:gd name="T72" fmla="*/ 6 w 34"/>
                  <a:gd name="T73" fmla="*/ 8 h 22"/>
                  <a:gd name="T74" fmla="*/ 5 w 34"/>
                  <a:gd name="T75" fmla="*/ 6 h 22"/>
                  <a:gd name="T76" fmla="*/ 6 w 34"/>
                  <a:gd name="T77" fmla="*/ 5 h 22"/>
                  <a:gd name="T78" fmla="*/ 27 w 34"/>
                  <a:gd name="T79" fmla="*/ 5 h 22"/>
                  <a:gd name="T80" fmla="*/ 29 w 34"/>
                  <a:gd name="T81" fmla="*/ 6 h 22"/>
                  <a:gd name="T82" fmla="*/ 27 w 34"/>
                  <a:gd name="T83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4" h="22">
                    <a:moveTo>
                      <a:pt x="26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6" y="1"/>
                      <a:pt x="26" y="1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3" y="0"/>
                      <a:pt x="2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9"/>
                      <a:pt x="3" y="22"/>
                      <a:pt x="7" y="22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30" y="22"/>
                      <a:pt x="34" y="19"/>
                      <a:pt x="34" y="15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3"/>
                      <a:pt x="30" y="0"/>
                      <a:pt x="26" y="0"/>
                    </a:cubicBezTo>
                    <a:close/>
                    <a:moveTo>
                      <a:pt x="27" y="18"/>
                    </a:move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5" y="17"/>
                      <a:pt x="5" y="16"/>
                    </a:cubicBezTo>
                    <a:cubicBezTo>
                      <a:pt x="5" y="16"/>
                      <a:pt x="6" y="15"/>
                      <a:pt x="6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8" y="15"/>
                      <a:pt x="29" y="16"/>
                      <a:pt x="29" y="16"/>
                    </a:cubicBezTo>
                    <a:cubicBezTo>
                      <a:pt x="29" y="17"/>
                      <a:pt x="28" y="18"/>
                      <a:pt x="27" y="18"/>
                    </a:cubicBezTo>
                    <a:close/>
                    <a:moveTo>
                      <a:pt x="27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5" y="12"/>
                      <a:pt x="5" y="11"/>
                    </a:cubicBezTo>
                    <a:cubicBezTo>
                      <a:pt x="5" y="11"/>
                      <a:pt x="6" y="10"/>
                      <a:pt x="6" y="1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8" y="10"/>
                      <a:pt x="29" y="11"/>
                      <a:pt x="29" y="11"/>
                    </a:cubicBezTo>
                    <a:cubicBezTo>
                      <a:pt x="29" y="12"/>
                      <a:pt x="28" y="13"/>
                      <a:pt x="27" y="13"/>
                    </a:cubicBezTo>
                    <a:close/>
                    <a:moveTo>
                      <a:pt x="27" y="8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5" y="7"/>
                      <a:pt x="5" y="6"/>
                    </a:cubicBezTo>
                    <a:cubicBezTo>
                      <a:pt x="5" y="6"/>
                      <a:pt x="6" y="5"/>
                      <a:pt x="6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8" y="5"/>
                      <a:pt x="29" y="6"/>
                      <a:pt x="29" y="6"/>
                    </a:cubicBezTo>
                    <a:cubicBezTo>
                      <a:pt x="29" y="7"/>
                      <a:pt x="28" y="8"/>
                      <a:pt x="27" y="8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Freeform 177"/>
              <p:cNvSpPr>
                <a:spLocks/>
              </p:cNvSpPr>
              <p:nvPr/>
            </p:nvSpPr>
            <p:spPr bwMode="auto">
              <a:xfrm>
                <a:off x="9633111" y="1537864"/>
                <a:ext cx="190500" cy="79375"/>
              </a:xfrm>
              <a:custGeom>
                <a:avLst/>
                <a:gdLst>
                  <a:gd name="T0" fmla="*/ 17 w 17"/>
                  <a:gd name="T1" fmla="*/ 6 h 7"/>
                  <a:gd name="T2" fmla="*/ 12 w 17"/>
                  <a:gd name="T3" fmla="*/ 0 h 7"/>
                  <a:gd name="T4" fmla="*/ 5 w 17"/>
                  <a:gd name="T5" fmla="*/ 0 h 7"/>
                  <a:gd name="T6" fmla="*/ 0 w 17"/>
                  <a:gd name="T7" fmla="*/ 6 h 7"/>
                  <a:gd name="T8" fmla="*/ 0 w 17"/>
                  <a:gd name="T9" fmla="*/ 7 h 7"/>
                  <a:gd name="T10" fmla="*/ 2 w 17"/>
                  <a:gd name="T11" fmla="*/ 7 h 7"/>
                  <a:gd name="T12" fmla="*/ 2 w 17"/>
                  <a:gd name="T13" fmla="*/ 6 h 7"/>
                  <a:gd name="T14" fmla="*/ 6 w 17"/>
                  <a:gd name="T15" fmla="*/ 2 h 7"/>
                  <a:gd name="T16" fmla="*/ 11 w 17"/>
                  <a:gd name="T17" fmla="*/ 2 h 7"/>
                  <a:gd name="T18" fmla="*/ 15 w 17"/>
                  <a:gd name="T19" fmla="*/ 6 h 7"/>
                  <a:gd name="T20" fmla="*/ 15 w 17"/>
                  <a:gd name="T21" fmla="*/ 7 h 7"/>
                  <a:gd name="T22" fmla="*/ 17 w 17"/>
                  <a:gd name="T23" fmla="*/ 7 h 7"/>
                  <a:gd name="T24" fmla="*/ 17 w 17"/>
                  <a:gd name="T25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7">
                    <a:moveTo>
                      <a:pt x="17" y="6"/>
                    </a:moveTo>
                    <a:cubicBezTo>
                      <a:pt x="16" y="2"/>
                      <a:pt x="15" y="0"/>
                      <a:pt x="12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2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3" y="3"/>
                      <a:pt x="4" y="2"/>
                      <a:pt x="6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2"/>
                      <a:pt x="15" y="3"/>
                      <a:pt x="15" y="6"/>
                    </a:cubicBezTo>
                    <a:cubicBezTo>
                      <a:pt x="15" y="6"/>
                      <a:pt x="15" y="7"/>
                      <a:pt x="15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6"/>
                      <a:pt x="17" y="6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Freeform 178"/>
              <p:cNvSpPr>
                <a:spLocks noEditPoints="1"/>
              </p:cNvSpPr>
              <p:nvPr/>
            </p:nvSpPr>
            <p:spPr bwMode="auto">
              <a:xfrm>
                <a:off x="9553736" y="3296814"/>
                <a:ext cx="349250" cy="371475"/>
              </a:xfrm>
              <a:custGeom>
                <a:avLst/>
                <a:gdLst>
                  <a:gd name="T0" fmla="*/ 29 w 31"/>
                  <a:gd name="T1" fmla="*/ 0 h 33"/>
                  <a:gd name="T2" fmla="*/ 2 w 31"/>
                  <a:gd name="T3" fmla="*/ 0 h 33"/>
                  <a:gd name="T4" fmla="*/ 0 w 31"/>
                  <a:gd name="T5" fmla="*/ 2 h 33"/>
                  <a:gd name="T6" fmla="*/ 0 w 31"/>
                  <a:gd name="T7" fmla="*/ 31 h 33"/>
                  <a:gd name="T8" fmla="*/ 2 w 31"/>
                  <a:gd name="T9" fmla="*/ 33 h 33"/>
                  <a:gd name="T10" fmla="*/ 29 w 31"/>
                  <a:gd name="T11" fmla="*/ 33 h 33"/>
                  <a:gd name="T12" fmla="*/ 31 w 31"/>
                  <a:gd name="T13" fmla="*/ 31 h 33"/>
                  <a:gd name="T14" fmla="*/ 31 w 31"/>
                  <a:gd name="T15" fmla="*/ 2 h 33"/>
                  <a:gd name="T16" fmla="*/ 29 w 31"/>
                  <a:gd name="T17" fmla="*/ 0 h 33"/>
                  <a:gd name="T18" fmla="*/ 29 w 31"/>
                  <a:gd name="T19" fmla="*/ 28 h 33"/>
                  <a:gd name="T20" fmla="*/ 26 w 31"/>
                  <a:gd name="T21" fmla="*/ 31 h 33"/>
                  <a:gd name="T22" fmla="*/ 5 w 31"/>
                  <a:gd name="T23" fmla="*/ 31 h 33"/>
                  <a:gd name="T24" fmla="*/ 3 w 31"/>
                  <a:gd name="T25" fmla="*/ 28 h 33"/>
                  <a:gd name="T26" fmla="*/ 3 w 31"/>
                  <a:gd name="T27" fmla="*/ 5 h 33"/>
                  <a:gd name="T28" fmla="*/ 5 w 31"/>
                  <a:gd name="T29" fmla="*/ 2 h 33"/>
                  <a:gd name="T30" fmla="*/ 26 w 31"/>
                  <a:gd name="T31" fmla="*/ 2 h 33"/>
                  <a:gd name="T32" fmla="*/ 29 w 31"/>
                  <a:gd name="T33" fmla="*/ 5 h 33"/>
                  <a:gd name="T34" fmla="*/ 29 w 31"/>
                  <a:gd name="T35" fmla="*/ 2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" h="33">
                    <a:moveTo>
                      <a:pt x="29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1" y="33"/>
                      <a:pt x="2" y="33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30" y="33"/>
                      <a:pt x="31" y="32"/>
                      <a:pt x="31" y="31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1"/>
                      <a:pt x="30" y="0"/>
                      <a:pt x="29" y="0"/>
                    </a:cubicBezTo>
                    <a:close/>
                    <a:moveTo>
                      <a:pt x="29" y="28"/>
                    </a:moveTo>
                    <a:cubicBezTo>
                      <a:pt x="29" y="30"/>
                      <a:pt x="28" y="31"/>
                      <a:pt x="26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4" y="31"/>
                      <a:pt x="3" y="30"/>
                      <a:pt x="3" y="28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3"/>
                      <a:pt x="4" y="2"/>
                      <a:pt x="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8" y="2"/>
                      <a:pt x="29" y="3"/>
                      <a:pt x="29" y="5"/>
                    </a:cubicBezTo>
                    <a:lnTo>
                      <a:pt x="29" y="28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Freeform 179"/>
              <p:cNvSpPr>
                <a:spLocks noEditPoints="1"/>
              </p:cNvSpPr>
              <p:nvPr/>
            </p:nvSpPr>
            <p:spPr bwMode="auto">
              <a:xfrm>
                <a:off x="9599774" y="3330152"/>
                <a:ext cx="269875" cy="304800"/>
              </a:xfrm>
              <a:custGeom>
                <a:avLst/>
                <a:gdLst>
                  <a:gd name="T0" fmla="*/ 23 w 24"/>
                  <a:gd name="T1" fmla="*/ 1 h 27"/>
                  <a:gd name="T2" fmla="*/ 22 w 24"/>
                  <a:gd name="T3" fmla="*/ 0 h 27"/>
                  <a:gd name="T4" fmla="*/ 1 w 24"/>
                  <a:gd name="T5" fmla="*/ 0 h 27"/>
                  <a:gd name="T6" fmla="*/ 0 w 24"/>
                  <a:gd name="T7" fmla="*/ 1 h 27"/>
                  <a:gd name="T8" fmla="*/ 0 w 24"/>
                  <a:gd name="T9" fmla="*/ 2 h 27"/>
                  <a:gd name="T10" fmla="*/ 0 w 24"/>
                  <a:gd name="T11" fmla="*/ 25 h 27"/>
                  <a:gd name="T12" fmla="*/ 0 w 24"/>
                  <a:gd name="T13" fmla="*/ 26 h 27"/>
                  <a:gd name="T14" fmla="*/ 1 w 24"/>
                  <a:gd name="T15" fmla="*/ 27 h 27"/>
                  <a:gd name="T16" fmla="*/ 22 w 24"/>
                  <a:gd name="T17" fmla="*/ 27 h 27"/>
                  <a:gd name="T18" fmla="*/ 23 w 24"/>
                  <a:gd name="T19" fmla="*/ 26 h 27"/>
                  <a:gd name="T20" fmla="*/ 24 w 24"/>
                  <a:gd name="T21" fmla="*/ 25 h 27"/>
                  <a:gd name="T22" fmla="*/ 24 w 24"/>
                  <a:gd name="T23" fmla="*/ 2 h 27"/>
                  <a:gd name="T24" fmla="*/ 23 w 24"/>
                  <a:gd name="T25" fmla="*/ 1 h 27"/>
                  <a:gd name="T26" fmla="*/ 12 w 24"/>
                  <a:gd name="T27" fmla="*/ 19 h 27"/>
                  <a:gd name="T28" fmla="*/ 5 w 24"/>
                  <a:gd name="T29" fmla="*/ 13 h 27"/>
                  <a:gd name="T30" fmla="*/ 12 w 24"/>
                  <a:gd name="T31" fmla="*/ 6 h 27"/>
                  <a:gd name="T32" fmla="*/ 18 w 24"/>
                  <a:gd name="T33" fmla="*/ 13 h 27"/>
                  <a:gd name="T34" fmla="*/ 12 w 24"/>
                  <a:gd name="T35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" h="27">
                    <a:moveTo>
                      <a:pt x="23" y="1"/>
                    </a:moveTo>
                    <a:cubicBezTo>
                      <a:pt x="23" y="1"/>
                      <a:pt x="23" y="0"/>
                      <a:pt x="2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7"/>
                      <a:pt x="1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3" y="27"/>
                      <a:pt x="23" y="26"/>
                      <a:pt x="23" y="26"/>
                    </a:cubicBezTo>
                    <a:cubicBezTo>
                      <a:pt x="23" y="26"/>
                      <a:pt x="24" y="26"/>
                      <a:pt x="24" y="25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1"/>
                      <a:pt x="23" y="1"/>
                      <a:pt x="23" y="1"/>
                    </a:cubicBezTo>
                    <a:close/>
                    <a:moveTo>
                      <a:pt x="12" y="19"/>
                    </a:moveTo>
                    <a:cubicBezTo>
                      <a:pt x="8" y="19"/>
                      <a:pt x="5" y="16"/>
                      <a:pt x="5" y="13"/>
                    </a:cubicBezTo>
                    <a:cubicBezTo>
                      <a:pt x="5" y="9"/>
                      <a:pt x="8" y="6"/>
                      <a:pt x="12" y="6"/>
                    </a:cubicBezTo>
                    <a:cubicBezTo>
                      <a:pt x="15" y="6"/>
                      <a:pt x="18" y="9"/>
                      <a:pt x="18" y="13"/>
                    </a:cubicBezTo>
                    <a:cubicBezTo>
                      <a:pt x="18" y="16"/>
                      <a:pt x="15" y="19"/>
                      <a:pt x="12" y="19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180"/>
              <p:cNvSpPr>
                <a:spLocks/>
              </p:cNvSpPr>
              <p:nvPr/>
            </p:nvSpPr>
            <p:spPr bwMode="auto">
              <a:xfrm>
                <a:off x="9666449" y="3409527"/>
                <a:ext cx="123825" cy="123825"/>
              </a:xfrm>
              <a:custGeom>
                <a:avLst/>
                <a:gdLst>
                  <a:gd name="T0" fmla="*/ 6 w 11"/>
                  <a:gd name="T1" fmla="*/ 0 h 11"/>
                  <a:gd name="T2" fmla="*/ 2 w 11"/>
                  <a:gd name="T3" fmla="*/ 2 h 11"/>
                  <a:gd name="T4" fmla="*/ 0 w 11"/>
                  <a:gd name="T5" fmla="*/ 6 h 11"/>
                  <a:gd name="T6" fmla="*/ 2 w 11"/>
                  <a:gd name="T7" fmla="*/ 10 h 11"/>
                  <a:gd name="T8" fmla="*/ 6 w 11"/>
                  <a:gd name="T9" fmla="*/ 11 h 11"/>
                  <a:gd name="T10" fmla="*/ 10 w 11"/>
                  <a:gd name="T11" fmla="*/ 10 h 11"/>
                  <a:gd name="T12" fmla="*/ 11 w 11"/>
                  <a:gd name="T13" fmla="*/ 6 h 11"/>
                  <a:gd name="T14" fmla="*/ 10 w 11"/>
                  <a:gd name="T15" fmla="*/ 2 h 11"/>
                  <a:gd name="T16" fmla="*/ 6 w 11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4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1" y="9"/>
                      <a:pt x="2" y="10"/>
                    </a:cubicBezTo>
                    <a:cubicBezTo>
                      <a:pt x="3" y="11"/>
                      <a:pt x="4" y="11"/>
                      <a:pt x="6" y="11"/>
                    </a:cubicBezTo>
                    <a:cubicBezTo>
                      <a:pt x="7" y="11"/>
                      <a:pt x="9" y="11"/>
                      <a:pt x="10" y="10"/>
                    </a:cubicBezTo>
                    <a:cubicBezTo>
                      <a:pt x="11" y="9"/>
                      <a:pt x="11" y="7"/>
                      <a:pt x="11" y="6"/>
                    </a:cubicBezTo>
                    <a:cubicBezTo>
                      <a:pt x="11" y="4"/>
                      <a:pt x="11" y="3"/>
                      <a:pt x="10" y="2"/>
                    </a:cubicBezTo>
                    <a:cubicBezTo>
                      <a:pt x="9" y="1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Oval 181"/>
              <p:cNvSpPr>
                <a:spLocks noChangeArrowheads="1"/>
              </p:cNvSpPr>
              <p:nvPr/>
            </p:nvSpPr>
            <p:spPr bwMode="auto">
              <a:xfrm>
                <a:off x="9710899" y="3455564"/>
                <a:ext cx="34925" cy="33337"/>
              </a:xfrm>
              <a:prstGeom prst="ellipse">
                <a:avLst/>
              </a:pr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Oval 182"/>
              <p:cNvSpPr>
                <a:spLocks noChangeArrowheads="1"/>
              </p:cNvSpPr>
              <p:nvPr/>
            </p:nvSpPr>
            <p:spPr bwMode="auto">
              <a:xfrm>
                <a:off x="9723599" y="3420639"/>
                <a:ext cx="11113" cy="22225"/>
              </a:xfrm>
              <a:prstGeom prst="ellipse">
                <a:avLst/>
              </a:pr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Oval 183"/>
              <p:cNvSpPr>
                <a:spLocks noChangeArrowheads="1"/>
              </p:cNvSpPr>
              <p:nvPr/>
            </p:nvSpPr>
            <p:spPr bwMode="auto">
              <a:xfrm>
                <a:off x="9723599" y="3500014"/>
                <a:ext cx="11113" cy="22225"/>
              </a:xfrm>
              <a:prstGeom prst="ellipse">
                <a:avLst/>
              </a:pr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Oval 184"/>
              <p:cNvSpPr>
                <a:spLocks noChangeArrowheads="1"/>
              </p:cNvSpPr>
              <p:nvPr/>
            </p:nvSpPr>
            <p:spPr bwMode="auto">
              <a:xfrm>
                <a:off x="9677561" y="3466677"/>
                <a:ext cx="22225" cy="11112"/>
              </a:xfrm>
              <a:prstGeom prst="ellipse">
                <a:avLst/>
              </a:pr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Oval 185"/>
              <p:cNvSpPr>
                <a:spLocks noChangeArrowheads="1"/>
              </p:cNvSpPr>
              <p:nvPr/>
            </p:nvSpPr>
            <p:spPr bwMode="auto">
              <a:xfrm>
                <a:off x="9756936" y="3466677"/>
                <a:ext cx="22225" cy="11112"/>
              </a:xfrm>
              <a:prstGeom prst="ellipse">
                <a:avLst/>
              </a:pr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Freeform 186"/>
              <p:cNvSpPr>
                <a:spLocks noEditPoints="1"/>
              </p:cNvSpPr>
              <p:nvPr/>
            </p:nvSpPr>
            <p:spPr bwMode="auto">
              <a:xfrm>
                <a:off x="9487061" y="2642764"/>
                <a:ext cx="484188" cy="349250"/>
              </a:xfrm>
              <a:custGeom>
                <a:avLst/>
                <a:gdLst>
                  <a:gd name="T0" fmla="*/ 28 w 43"/>
                  <a:gd name="T1" fmla="*/ 13 h 31"/>
                  <a:gd name="T2" fmla="*/ 28 w 43"/>
                  <a:gd name="T3" fmla="*/ 12 h 31"/>
                  <a:gd name="T4" fmla="*/ 8 w 43"/>
                  <a:gd name="T5" fmla="*/ 18 h 31"/>
                  <a:gd name="T6" fmla="*/ 9 w 43"/>
                  <a:gd name="T7" fmla="*/ 19 h 31"/>
                  <a:gd name="T8" fmla="*/ 17 w 43"/>
                  <a:gd name="T9" fmla="*/ 15 h 31"/>
                  <a:gd name="T10" fmla="*/ 16 w 43"/>
                  <a:gd name="T11" fmla="*/ 15 h 31"/>
                  <a:gd name="T12" fmla="*/ 18 w 43"/>
                  <a:gd name="T13" fmla="*/ 15 h 31"/>
                  <a:gd name="T14" fmla="*/ 34 w 43"/>
                  <a:gd name="T15" fmla="*/ 9 h 31"/>
                  <a:gd name="T16" fmla="*/ 43 w 43"/>
                  <a:gd name="T17" fmla="*/ 7 h 31"/>
                  <a:gd name="T18" fmla="*/ 39 w 43"/>
                  <a:gd name="T19" fmla="*/ 4 h 31"/>
                  <a:gd name="T20" fmla="*/ 37 w 43"/>
                  <a:gd name="T21" fmla="*/ 1 h 31"/>
                  <a:gd name="T22" fmla="*/ 26 w 43"/>
                  <a:gd name="T23" fmla="*/ 2 h 31"/>
                  <a:gd name="T24" fmla="*/ 22 w 43"/>
                  <a:gd name="T25" fmla="*/ 2 h 31"/>
                  <a:gd name="T26" fmla="*/ 12 w 43"/>
                  <a:gd name="T27" fmla="*/ 10 h 31"/>
                  <a:gd name="T28" fmla="*/ 6 w 43"/>
                  <a:gd name="T29" fmla="*/ 10 h 31"/>
                  <a:gd name="T30" fmla="*/ 8 w 43"/>
                  <a:gd name="T31" fmla="*/ 24 h 31"/>
                  <a:gd name="T32" fmla="*/ 10 w 43"/>
                  <a:gd name="T33" fmla="*/ 23 h 31"/>
                  <a:gd name="T34" fmla="*/ 11 w 43"/>
                  <a:gd name="T35" fmla="*/ 24 h 31"/>
                  <a:gd name="T36" fmla="*/ 19 w 43"/>
                  <a:gd name="T37" fmla="*/ 26 h 31"/>
                  <a:gd name="T38" fmla="*/ 22 w 43"/>
                  <a:gd name="T39" fmla="*/ 26 h 31"/>
                  <a:gd name="T40" fmla="*/ 27 w 43"/>
                  <a:gd name="T41" fmla="*/ 22 h 31"/>
                  <a:gd name="T42" fmla="*/ 29 w 43"/>
                  <a:gd name="T43" fmla="*/ 22 h 31"/>
                  <a:gd name="T44" fmla="*/ 36 w 43"/>
                  <a:gd name="T45" fmla="*/ 15 h 31"/>
                  <a:gd name="T46" fmla="*/ 41 w 43"/>
                  <a:gd name="T47" fmla="*/ 12 h 31"/>
                  <a:gd name="T48" fmla="*/ 12 w 43"/>
                  <a:gd name="T49" fmla="*/ 12 h 31"/>
                  <a:gd name="T50" fmla="*/ 11 w 43"/>
                  <a:gd name="T51" fmla="*/ 13 h 31"/>
                  <a:gd name="T52" fmla="*/ 9 w 43"/>
                  <a:gd name="T53" fmla="*/ 20 h 31"/>
                  <a:gd name="T54" fmla="*/ 7 w 43"/>
                  <a:gd name="T55" fmla="*/ 21 h 31"/>
                  <a:gd name="T56" fmla="*/ 7 w 43"/>
                  <a:gd name="T57" fmla="*/ 14 h 31"/>
                  <a:gd name="T58" fmla="*/ 9 w 43"/>
                  <a:gd name="T59" fmla="*/ 15 h 31"/>
                  <a:gd name="T60" fmla="*/ 13 w 43"/>
                  <a:gd name="T61" fmla="*/ 19 h 31"/>
                  <a:gd name="T62" fmla="*/ 14 w 43"/>
                  <a:gd name="T63" fmla="*/ 18 h 31"/>
                  <a:gd name="T64" fmla="*/ 18 w 43"/>
                  <a:gd name="T65" fmla="*/ 19 h 31"/>
                  <a:gd name="T66" fmla="*/ 17 w 43"/>
                  <a:gd name="T67" fmla="*/ 18 h 31"/>
                  <a:gd name="T68" fmla="*/ 18 w 43"/>
                  <a:gd name="T69" fmla="*/ 17 h 31"/>
                  <a:gd name="T70" fmla="*/ 16 w 43"/>
                  <a:gd name="T71" fmla="*/ 13 h 31"/>
                  <a:gd name="T72" fmla="*/ 17 w 43"/>
                  <a:gd name="T73" fmla="*/ 13 h 31"/>
                  <a:gd name="T74" fmla="*/ 20 w 43"/>
                  <a:gd name="T75" fmla="*/ 16 h 31"/>
                  <a:gd name="T76" fmla="*/ 22 w 43"/>
                  <a:gd name="T77" fmla="*/ 16 h 31"/>
                  <a:gd name="T78" fmla="*/ 24 w 43"/>
                  <a:gd name="T79" fmla="*/ 14 h 31"/>
                  <a:gd name="T80" fmla="*/ 23 w 43"/>
                  <a:gd name="T81" fmla="*/ 11 h 31"/>
                  <a:gd name="T82" fmla="*/ 23 w 43"/>
                  <a:gd name="T83" fmla="*/ 12 h 31"/>
                  <a:gd name="T84" fmla="*/ 25 w 43"/>
                  <a:gd name="T85" fmla="*/ 13 h 31"/>
                  <a:gd name="T86" fmla="*/ 29 w 43"/>
                  <a:gd name="T87" fmla="*/ 13 h 31"/>
                  <a:gd name="T88" fmla="*/ 26 w 43"/>
                  <a:gd name="T89" fmla="*/ 13 h 31"/>
                  <a:gd name="T90" fmla="*/ 27 w 43"/>
                  <a:gd name="T91" fmla="*/ 10 h 31"/>
                  <a:gd name="T92" fmla="*/ 27 w 43"/>
                  <a:gd name="T93" fmla="*/ 9 h 31"/>
                  <a:gd name="T94" fmla="*/ 30 w 43"/>
                  <a:gd name="T95" fmla="*/ 13 h 31"/>
                  <a:gd name="T96" fmla="*/ 29 w 43"/>
                  <a:gd name="T97" fmla="*/ 6 h 31"/>
                  <a:gd name="T98" fmla="*/ 32 w 43"/>
                  <a:gd name="T99" fmla="*/ 13 h 31"/>
                  <a:gd name="T100" fmla="*/ 35 w 43"/>
                  <a:gd name="T101" fmla="*/ 7 h 31"/>
                  <a:gd name="T102" fmla="*/ 35 w 43"/>
                  <a:gd name="T103" fmla="*/ 10 h 31"/>
                  <a:gd name="T104" fmla="*/ 38 w 43"/>
                  <a:gd name="T105" fmla="*/ 1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3" h="31">
                    <a:moveTo>
                      <a:pt x="28" y="12"/>
                    </a:moveTo>
                    <a:cubicBezTo>
                      <a:pt x="28" y="12"/>
                      <a:pt x="27" y="12"/>
                      <a:pt x="27" y="13"/>
                    </a:cubicBezTo>
                    <a:cubicBezTo>
                      <a:pt x="27" y="13"/>
                      <a:pt x="28" y="13"/>
                      <a:pt x="28" y="13"/>
                    </a:cubicBezTo>
                    <a:cubicBezTo>
                      <a:pt x="28" y="13"/>
                      <a:pt x="29" y="13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lnTo>
                      <a:pt x="28" y="12"/>
                    </a:lnTo>
                    <a:close/>
                    <a:moveTo>
                      <a:pt x="9" y="16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19"/>
                      <a:pt x="8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8"/>
                      <a:pt x="10" y="17"/>
                    </a:cubicBezTo>
                    <a:cubicBezTo>
                      <a:pt x="10" y="17"/>
                      <a:pt x="9" y="16"/>
                      <a:pt x="9" y="16"/>
                    </a:cubicBezTo>
                    <a:close/>
                    <a:moveTo>
                      <a:pt x="17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7" y="14"/>
                      <a:pt x="16" y="14"/>
                    </a:cubicBezTo>
                    <a:cubicBezTo>
                      <a:pt x="16" y="14"/>
                      <a:pt x="16" y="15"/>
                      <a:pt x="16" y="15"/>
                    </a:cubicBezTo>
                    <a:cubicBezTo>
                      <a:pt x="16" y="16"/>
                      <a:pt x="17" y="17"/>
                      <a:pt x="17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5"/>
                      <a:pt x="18" y="15"/>
                      <a:pt x="18" y="15"/>
                    </a:cubicBezTo>
                    <a:lnTo>
                      <a:pt x="17" y="15"/>
                    </a:lnTo>
                    <a:close/>
                    <a:moveTo>
                      <a:pt x="35" y="8"/>
                    </a:moveTo>
                    <a:cubicBezTo>
                      <a:pt x="34" y="8"/>
                      <a:pt x="34" y="9"/>
                      <a:pt x="34" y="9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lose/>
                    <a:moveTo>
                      <a:pt x="43" y="7"/>
                    </a:moveTo>
                    <a:cubicBezTo>
                      <a:pt x="43" y="6"/>
                      <a:pt x="42" y="6"/>
                      <a:pt x="42" y="5"/>
                    </a:cubicBezTo>
                    <a:cubicBezTo>
                      <a:pt x="41" y="5"/>
                      <a:pt x="40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8" y="2"/>
                      <a:pt x="38" y="1"/>
                      <a:pt x="37" y="1"/>
                    </a:cubicBezTo>
                    <a:cubicBezTo>
                      <a:pt x="36" y="0"/>
                      <a:pt x="34" y="0"/>
                      <a:pt x="33" y="0"/>
                    </a:cubicBezTo>
                    <a:cubicBezTo>
                      <a:pt x="32" y="0"/>
                      <a:pt x="31" y="0"/>
                      <a:pt x="30" y="1"/>
                    </a:cubicBezTo>
                    <a:cubicBezTo>
                      <a:pt x="29" y="1"/>
                      <a:pt x="27" y="1"/>
                      <a:pt x="26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2"/>
                      <a:pt x="24" y="2"/>
                      <a:pt x="22" y="2"/>
                    </a:cubicBezTo>
                    <a:cubicBezTo>
                      <a:pt x="21" y="2"/>
                      <a:pt x="20" y="2"/>
                      <a:pt x="19" y="2"/>
                    </a:cubicBezTo>
                    <a:cubicBezTo>
                      <a:pt x="15" y="3"/>
                      <a:pt x="12" y="6"/>
                      <a:pt x="12" y="9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0" y="9"/>
                      <a:pt x="9" y="9"/>
                      <a:pt x="9" y="9"/>
                    </a:cubicBezTo>
                    <a:cubicBezTo>
                      <a:pt x="8" y="9"/>
                      <a:pt x="7" y="9"/>
                      <a:pt x="6" y="10"/>
                    </a:cubicBezTo>
                    <a:cubicBezTo>
                      <a:pt x="3" y="10"/>
                      <a:pt x="0" y="14"/>
                      <a:pt x="0" y="17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1" y="22"/>
                      <a:pt x="4" y="24"/>
                      <a:pt x="8" y="24"/>
                    </a:cubicBezTo>
                    <a:cubicBezTo>
                      <a:pt x="8" y="24"/>
                      <a:pt x="9" y="24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4"/>
                      <a:pt x="12" y="25"/>
                      <a:pt x="13" y="26"/>
                    </a:cubicBezTo>
                    <a:cubicBezTo>
                      <a:pt x="14" y="26"/>
                      <a:pt x="15" y="27"/>
                      <a:pt x="17" y="27"/>
                    </a:cubicBezTo>
                    <a:cubicBezTo>
                      <a:pt x="18" y="27"/>
                      <a:pt x="18" y="26"/>
                      <a:pt x="19" y="26"/>
                    </a:cubicBezTo>
                    <a:cubicBezTo>
                      <a:pt x="20" y="26"/>
                      <a:pt x="21" y="26"/>
                      <a:pt x="22" y="25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4" y="28"/>
                      <a:pt x="26" y="30"/>
                      <a:pt x="29" y="31"/>
                    </a:cubicBezTo>
                    <a:cubicBezTo>
                      <a:pt x="28" y="29"/>
                      <a:pt x="27" y="26"/>
                      <a:pt x="27" y="23"/>
                    </a:cubicBezTo>
                    <a:cubicBezTo>
                      <a:pt x="27" y="23"/>
                      <a:pt x="27" y="23"/>
                      <a:pt x="27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8" y="22"/>
                      <a:pt x="28" y="22"/>
                      <a:pt x="29" y="22"/>
                    </a:cubicBezTo>
                    <a:cubicBezTo>
                      <a:pt x="29" y="22"/>
                      <a:pt x="30" y="22"/>
                      <a:pt x="31" y="22"/>
                    </a:cubicBezTo>
                    <a:cubicBezTo>
                      <a:pt x="34" y="21"/>
                      <a:pt x="36" y="19"/>
                      <a:pt x="36" y="16"/>
                    </a:cubicBezTo>
                    <a:cubicBezTo>
                      <a:pt x="36" y="16"/>
                      <a:pt x="36" y="16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39" y="14"/>
                      <a:pt x="40" y="13"/>
                      <a:pt x="41" y="12"/>
                    </a:cubicBezTo>
                    <a:cubicBezTo>
                      <a:pt x="43" y="11"/>
                      <a:pt x="43" y="10"/>
                      <a:pt x="43" y="8"/>
                    </a:cubicBezTo>
                    <a:cubicBezTo>
                      <a:pt x="43" y="8"/>
                      <a:pt x="43" y="8"/>
                      <a:pt x="43" y="7"/>
                    </a:cubicBezTo>
                    <a:close/>
                    <a:moveTo>
                      <a:pt x="12" y="12"/>
                    </a:moveTo>
                    <a:cubicBezTo>
                      <a:pt x="12" y="12"/>
                      <a:pt x="12" y="12"/>
                      <a:pt x="13" y="13"/>
                    </a:cubicBezTo>
                    <a:cubicBezTo>
                      <a:pt x="13" y="13"/>
                      <a:pt x="12" y="14"/>
                      <a:pt x="12" y="14"/>
                    </a:cubicBezTo>
                    <a:cubicBezTo>
                      <a:pt x="12" y="14"/>
                      <a:pt x="11" y="14"/>
                      <a:pt x="11" y="13"/>
                    </a:cubicBezTo>
                    <a:cubicBezTo>
                      <a:pt x="11" y="13"/>
                      <a:pt x="11" y="12"/>
                      <a:pt x="12" y="12"/>
                    </a:cubicBezTo>
                    <a:close/>
                    <a:moveTo>
                      <a:pt x="10" y="20"/>
                    </a:moveTo>
                    <a:cubicBezTo>
                      <a:pt x="10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0"/>
                      <a:pt x="7" y="20"/>
                      <a:pt x="7" y="19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5"/>
                      <a:pt x="9" y="15"/>
                    </a:cubicBezTo>
                    <a:cubicBezTo>
                      <a:pt x="10" y="15"/>
                      <a:pt x="11" y="16"/>
                      <a:pt x="11" y="17"/>
                    </a:cubicBezTo>
                    <a:cubicBezTo>
                      <a:pt x="12" y="18"/>
                      <a:pt x="11" y="20"/>
                      <a:pt x="10" y="20"/>
                    </a:cubicBezTo>
                    <a:close/>
                    <a:moveTo>
                      <a:pt x="13" y="19"/>
                    </a:moveTo>
                    <a:cubicBezTo>
                      <a:pt x="12" y="14"/>
                      <a:pt x="12" y="14"/>
                      <a:pt x="12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4" y="18"/>
                      <a:pt x="14" y="18"/>
                      <a:pt x="14" y="18"/>
                    </a:cubicBezTo>
                    <a:lnTo>
                      <a:pt x="13" y="19"/>
                    </a:lnTo>
                    <a:close/>
                    <a:moveTo>
                      <a:pt x="20" y="18"/>
                    </a:moveTo>
                    <a:cubicBezTo>
                      <a:pt x="19" y="19"/>
                      <a:pt x="19" y="19"/>
                      <a:pt x="18" y="19"/>
                    </a:cubicBezTo>
                    <a:cubicBezTo>
                      <a:pt x="17" y="20"/>
                      <a:pt x="17" y="20"/>
                      <a:pt x="16" y="2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7" y="19"/>
                      <a:pt x="17" y="18"/>
                    </a:cubicBezTo>
                    <a:cubicBezTo>
                      <a:pt x="18" y="18"/>
                      <a:pt x="19" y="18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7" y="18"/>
                    </a:cubicBezTo>
                    <a:cubicBezTo>
                      <a:pt x="16" y="18"/>
                      <a:pt x="15" y="17"/>
                      <a:pt x="15" y="16"/>
                    </a:cubicBezTo>
                    <a:cubicBezTo>
                      <a:pt x="14" y="15"/>
                      <a:pt x="15" y="13"/>
                      <a:pt x="16" y="13"/>
                    </a:cubicBezTo>
                    <a:cubicBezTo>
                      <a:pt x="16" y="13"/>
                      <a:pt x="17" y="13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3"/>
                      <a:pt x="18" y="13"/>
                      <a:pt x="19" y="1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7"/>
                      <a:pt x="20" y="18"/>
                      <a:pt x="20" y="18"/>
                    </a:cubicBezTo>
                    <a:close/>
                    <a:moveTo>
                      <a:pt x="24" y="15"/>
                    </a:moveTo>
                    <a:cubicBezTo>
                      <a:pt x="23" y="16"/>
                      <a:pt x="23" y="16"/>
                      <a:pt x="22" y="16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3" y="15"/>
                      <a:pt x="23" y="15"/>
                      <a:pt x="24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4"/>
                      <a:pt x="24" y="14"/>
                      <a:pt x="23" y="14"/>
                    </a:cubicBezTo>
                    <a:cubicBezTo>
                      <a:pt x="22" y="14"/>
                      <a:pt x="22" y="13"/>
                      <a:pt x="22" y="13"/>
                    </a:cubicBezTo>
                    <a:cubicBezTo>
                      <a:pt x="21" y="12"/>
                      <a:pt x="22" y="11"/>
                      <a:pt x="23" y="11"/>
                    </a:cubicBezTo>
                    <a:cubicBezTo>
                      <a:pt x="23" y="10"/>
                      <a:pt x="24" y="10"/>
                      <a:pt x="24" y="10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3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12"/>
                      <a:pt x="23" y="12"/>
                      <a:pt x="24" y="12"/>
                    </a:cubicBezTo>
                    <a:cubicBezTo>
                      <a:pt x="25" y="12"/>
                      <a:pt x="25" y="13"/>
                      <a:pt x="25" y="13"/>
                    </a:cubicBezTo>
                    <a:cubicBezTo>
                      <a:pt x="26" y="14"/>
                      <a:pt x="25" y="15"/>
                      <a:pt x="24" y="15"/>
                    </a:cubicBezTo>
                    <a:close/>
                    <a:moveTo>
                      <a:pt x="29" y="14"/>
                    </a:move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14"/>
                      <a:pt x="28" y="14"/>
                      <a:pt x="28" y="14"/>
                    </a:cubicBezTo>
                    <a:cubicBezTo>
                      <a:pt x="27" y="14"/>
                      <a:pt x="26" y="14"/>
                      <a:pt x="26" y="13"/>
                    </a:cubicBezTo>
                    <a:cubicBezTo>
                      <a:pt x="26" y="12"/>
                      <a:pt x="26" y="11"/>
                      <a:pt x="28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0"/>
                      <a:pt x="27" y="10"/>
                    </a:cubicBezTo>
                    <a:cubicBezTo>
                      <a:pt x="27" y="10"/>
                      <a:pt x="26" y="11"/>
                      <a:pt x="26" y="11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10"/>
                      <a:pt x="26" y="10"/>
                      <a:pt x="27" y="9"/>
                    </a:cubicBezTo>
                    <a:cubicBezTo>
                      <a:pt x="28" y="9"/>
                      <a:pt x="29" y="10"/>
                      <a:pt x="30" y="11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13"/>
                      <a:pt x="30" y="13"/>
                      <a:pt x="30" y="13"/>
                    </a:cubicBezTo>
                    <a:lnTo>
                      <a:pt x="29" y="14"/>
                    </a:lnTo>
                    <a:close/>
                    <a:moveTo>
                      <a:pt x="32" y="13"/>
                    </a:moveTo>
                    <a:cubicBezTo>
                      <a:pt x="29" y="6"/>
                      <a:pt x="29" y="6"/>
                      <a:pt x="29" y="6"/>
                    </a:cubicBezTo>
                    <a:cubicBezTo>
                      <a:pt x="31" y="6"/>
                      <a:pt x="31" y="6"/>
                      <a:pt x="31" y="6"/>
                    </a:cubicBezTo>
                    <a:cubicBezTo>
                      <a:pt x="33" y="12"/>
                      <a:pt x="33" y="12"/>
                      <a:pt x="33" y="12"/>
                    </a:cubicBezTo>
                    <a:lnTo>
                      <a:pt x="32" y="13"/>
                    </a:lnTo>
                    <a:close/>
                    <a:moveTo>
                      <a:pt x="36" y="11"/>
                    </a:moveTo>
                    <a:cubicBezTo>
                      <a:pt x="35" y="12"/>
                      <a:pt x="34" y="11"/>
                      <a:pt x="33" y="10"/>
                    </a:cubicBezTo>
                    <a:cubicBezTo>
                      <a:pt x="33" y="9"/>
                      <a:pt x="33" y="7"/>
                      <a:pt x="35" y="7"/>
                    </a:cubicBezTo>
                    <a:cubicBezTo>
                      <a:pt x="36" y="6"/>
                      <a:pt x="37" y="7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0"/>
                      <a:pt x="35" y="11"/>
                      <a:pt x="36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7" y="11"/>
                      <a:pt x="37" y="11"/>
                      <a:pt x="36" y="11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Freeform 187"/>
              <p:cNvSpPr>
                <a:spLocks noEditPoints="1"/>
              </p:cNvSpPr>
              <p:nvPr/>
            </p:nvSpPr>
            <p:spPr bwMode="auto">
              <a:xfrm>
                <a:off x="7031199" y="1537864"/>
                <a:ext cx="325438" cy="360362"/>
              </a:xfrm>
              <a:custGeom>
                <a:avLst/>
                <a:gdLst>
                  <a:gd name="T0" fmla="*/ 28 w 29"/>
                  <a:gd name="T1" fmla="*/ 1 h 32"/>
                  <a:gd name="T2" fmla="*/ 26 w 29"/>
                  <a:gd name="T3" fmla="*/ 0 h 32"/>
                  <a:gd name="T4" fmla="*/ 3 w 29"/>
                  <a:gd name="T5" fmla="*/ 0 h 32"/>
                  <a:gd name="T6" fmla="*/ 1 w 29"/>
                  <a:gd name="T7" fmla="*/ 1 h 32"/>
                  <a:gd name="T8" fmla="*/ 0 w 29"/>
                  <a:gd name="T9" fmla="*/ 4 h 32"/>
                  <a:gd name="T10" fmla="*/ 0 w 29"/>
                  <a:gd name="T11" fmla="*/ 21 h 32"/>
                  <a:gd name="T12" fmla="*/ 1 w 29"/>
                  <a:gd name="T13" fmla="*/ 24 h 32"/>
                  <a:gd name="T14" fmla="*/ 3 w 29"/>
                  <a:gd name="T15" fmla="*/ 25 h 32"/>
                  <a:gd name="T16" fmla="*/ 26 w 29"/>
                  <a:gd name="T17" fmla="*/ 25 h 32"/>
                  <a:gd name="T18" fmla="*/ 28 w 29"/>
                  <a:gd name="T19" fmla="*/ 24 h 32"/>
                  <a:gd name="T20" fmla="*/ 29 w 29"/>
                  <a:gd name="T21" fmla="*/ 21 h 32"/>
                  <a:gd name="T22" fmla="*/ 29 w 29"/>
                  <a:gd name="T23" fmla="*/ 4 h 32"/>
                  <a:gd name="T24" fmla="*/ 28 w 29"/>
                  <a:gd name="T25" fmla="*/ 1 h 32"/>
                  <a:gd name="T26" fmla="*/ 28 w 29"/>
                  <a:gd name="T27" fmla="*/ 21 h 32"/>
                  <a:gd name="T28" fmla="*/ 27 w 29"/>
                  <a:gd name="T29" fmla="*/ 23 h 32"/>
                  <a:gd name="T30" fmla="*/ 26 w 29"/>
                  <a:gd name="T31" fmla="*/ 23 h 32"/>
                  <a:gd name="T32" fmla="*/ 3 w 29"/>
                  <a:gd name="T33" fmla="*/ 23 h 32"/>
                  <a:gd name="T34" fmla="*/ 2 w 29"/>
                  <a:gd name="T35" fmla="*/ 23 h 32"/>
                  <a:gd name="T36" fmla="*/ 1 w 29"/>
                  <a:gd name="T37" fmla="*/ 21 h 32"/>
                  <a:gd name="T38" fmla="*/ 1 w 29"/>
                  <a:gd name="T39" fmla="*/ 4 h 32"/>
                  <a:gd name="T40" fmla="*/ 2 w 29"/>
                  <a:gd name="T41" fmla="*/ 2 h 32"/>
                  <a:gd name="T42" fmla="*/ 3 w 29"/>
                  <a:gd name="T43" fmla="*/ 2 h 32"/>
                  <a:gd name="T44" fmla="*/ 26 w 29"/>
                  <a:gd name="T45" fmla="*/ 2 h 32"/>
                  <a:gd name="T46" fmla="*/ 27 w 29"/>
                  <a:gd name="T47" fmla="*/ 2 h 32"/>
                  <a:gd name="T48" fmla="*/ 28 w 29"/>
                  <a:gd name="T49" fmla="*/ 4 h 32"/>
                  <a:gd name="T50" fmla="*/ 28 w 29"/>
                  <a:gd name="T51" fmla="*/ 21 h 32"/>
                  <a:gd name="T52" fmla="*/ 28 w 29"/>
                  <a:gd name="T53" fmla="*/ 25 h 32"/>
                  <a:gd name="T54" fmla="*/ 1 w 29"/>
                  <a:gd name="T55" fmla="*/ 25 h 32"/>
                  <a:gd name="T56" fmla="*/ 0 w 29"/>
                  <a:gd name="T57" fmla="*/ 25 h 32"/>
                  <a:gd name="T58" fmla="*/ 0 w 29"/>
                  <a:gd name="T59" fmla="*/ 26 h 32"/>
                  <a:gd name="T60" fmla="*/ 0 w 29"/>
                  <a:gd name="T61" fmla="*/ 32 h 32"/>
                  <a:gd name="T62" fmla="*/ 0 w 29"/>
                  <a:gd name="T63" fmla="*/ 32 h 32"/>
                  <a:gd name="T64" fmla="*/ 1 w 29"/>
                  <a:gd name="T65" fmla="*/ 32 h 32"/>
                  <a:gd name="T66" fmla="*/ 28 w 29"/>
                  <a:gd name="T67" fmla="*/ 32 h 32"/>
                  <a:gd name="T68" fmla="*/ 29 w 29"/>
                  <a:gd name="T69" fmla="*/ 32 h 32"/>
                  <a:gd name="T70" fmla="*/ 29 w 29"/>
                  <a:gd name="T71" fmla="*/ 32 h 32"/>
                  <a:gd name="T72" fmla="*/ 29 w 29"/>
                  <a:gd name="T73" fmla="*/ 26 h 32"/>
                  <a:gd name="T74" fmla="*/ 29 w 29"/>
                  <a:gd name="T75" fmla="*/ 25 h 32"/>
                  <a:gd name="T76" fmla="*/ 28 w 29"/>
                  <a:gd name="T77" fmla="*/ 25 h 32"/>
                  <a:gd name="T78" fmla="*/ 27 w 29"/>
                  <a:gd name="T79" fmla="*/ 31 h 32"/>
                  <a:gd name="T80" fmla="*/ 2 w 29"/>
                  <a:gd name="T81" fmla="*/ 31 h 32"/>
                  <a:gd name="T82" fmla="*/ 2 w 29"/>
                  <a:gd name="T83" fmla="*/ 27 h 32"/>
                  <a:gd name="T84" fmla="*/ 27 w 29"/>
                  <a:gd name="T85" fmla="*/ 27 h 32"/>
                  <a:gd name="T86" fmla="*/ 27 w 29"/>
                  <a:gd name="T87" fmla="*/ 31 h 32"/>
                  <a:gd name="T88" fmla="*/ 3 w 29"/>
                  <a:gd name="T89" fmla="*/ 30 h 32"/>
                  <a:gd name="T90" fmla="*/ 16 w 29"/>
                  <a:gd name="T91" fmla="*/ 30 h 32"/>
                  <a:gd name="T92" fmla="*/ 17 w 29"/>
                  <a:gd name="T93" fmla="*/ 30 h 32"/>
                  <a:gd name="T94" fmla="*/ 17 w 29"/>
                  <a:gd name="T95" fmla="*/ 29 h 32"/>
                  <a:gd name="T96" fmla="*/ 17 w 29"/>
                  <a:gd name="T97" fmla="*/ 28 h 32"/>
                  <a:gd name="T98" fmla="*/ 17 w 29"/>
                  <a:gd name="T99" fmla="*/ 28 h 32"/>
                  <a:gd name="T100" fmla="*/ 16 w 29"/>
                  <a:gd name="T101" fmla="*/ 28 h 32"/>
                  <a:gd name="T102" fmla="*/ 3 w 29"/>
                  <a:gd name="T103" fmla="*/ 28 h 32"/>
                  <a:gd name="T104" fmla="*/ 3 w 29"/>
                  <a:gd name="T105" fmla="*/ 28 h 32"/>
                  <a:gd name="T106" fmla="*/ 2 w 29"/>
                  <a:gd name="T107" fmla="*/ 28 h 32"/>
                  <a:gd name="T108" fmla="*/ 2 w 29"/>
                  <a:gd name="T109" fmla="*/ 29 h 32"/>
                  <a:gd name="T110" fmla="*/ 3 w 29"/>
                  <a:gd name="T111" fmla="*/ 30 h 32"/>
                  <a:gd name="T112" fmla="*/ 3 w 29"/>
                  <a:gd name="T113" fmla="*/ 3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" h="32">
                    <a:moveTo>
                      <a:pt x="28" y="1"/>
                    </a:moveTo>
                    <a:cubicBezTo>
                      <a:pt x="28" y="1"/>
                      <a:pt x="27" y="0"/>
                      <a:pt x="2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1" y="24"/>
                      <a:pt x="2" y="25"/>
                      <a:pt x="3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7" y="25"/>
                      <a:pt x="28" y="24"/>
                      <a:pt x="28" y="24"/>
                    </a:cubicBezTo>
                    <a:cubicBezTo>
                      <a:pt x="29" y="23"/>
                      <a:pt x="29" y="22"/>
                      <a:pt x="29" y="21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3"/>
                      <a:pt x="29" y="2"/>
                      <a:pt x="28" y="1"/>
                    </a:cubicBezTo>
                    <a:close/>
                    <a:moveTo>
                      <a:pt x="28" y="21"/>
                    </a:moveTo>
                    <a:cubicBezTo>
                      <a:pt x="28" y="22"/>
                      <a:pt x="27" y="22"/>
                      <a:pt x="27" y="23"/>
                    </a:cubicBezTo>
                    <a:cubicBezTo>
                      <a:pt x="27" y="23"/>
                      <a:pt x="26" y="23"/>
                      <a:pt x="26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2" y="23"/>
                      <a:pt x="2" y="23"/>
                    </a:cubicBezTo>
                    <a:cubicBezTo>
                      <a:pt x="2" y="22"/>
                      <a:pt x="1" y="22"/>
                      <a:pt x="1" y="21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2" y="3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2"/>
                      <a:pt x="27" y="2"/>
                      <a:pt x="27" y="2"/>
                    </a:cubicBezTo>
                    <a:cubicBezTo>
                      <a:pt x="27" y="3"/>
                      <a:pt x="28" y="3"/>
                      <a:pt x="28" y="4"/>
                    </a:cubicBezTo>
                    <a:lnTo>
                      <a:pt x="28" y="21"/>
                    </a:lnTo>
                    <a:close/>
                    <a:moveTo>
                      <a:pt x="28" y="25"/>
                    </a:move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28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26"/>
                      <a:pt x="29" y="25"/>
                      <a:pt x="29" y="25"/>
                    </a:cubicBezTo>
                    <a:cubicBezTo>
                      <a:pt x="29" y="25"/>
                      <a:pt x="28" y="25"/>
                      <a:pt x="28" y="25"/>
                    </a:cubicBezTo>
                    <a:close/>
                    <a:moveTo>
                      <a:pt x="27" y="31"/>
                    </a:moveTo>
                    <a:cubicBezTo>
                      <a:pt x="2" y="31"/>
                      <a:pt x="2" y="31"/>
                      <a:pt x="2" y="31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7" y="27"/>
                      <a:pt x="27" y="27"/>
                      <a:pt x="27" y="27"/>
                    </a:cubicBezTo>
                    <a:lnTo>
                      <a:pt x="27" y="31"/>
                    </a:lnTo>
                    <a:close/>
                    <a:moveTo>
                      <a:pt x="3" y="30"/>
                    </a:moveTo>
                    <a:cubicBezTo>
                      <a:pt x="16" y="30"/>
                      <a:pt x="16" y="30"/>
                      <a:pt x="16" y="30"/>
                    </a:cubicBezTo>
                    <a:cubicBezTo>
                      <a:pt x="16" y="30"/>
                      <a:pt x="16" y="30"/>
                      <a:pt x="17" y="30"/>
                    </a:cubicBezTo>
                    <a:cubicBezTo>
                      <a:pt x="17" y="30"/>
                      <a:pt x="17" y="30"/>
                      <a:pt x="17" y="29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28"/>
                      <a:pt x="2" y="28"/>
                      <a:pt x="2" y="28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0"/>
                      <a:pt x="3" y="30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1" name="Freeform 188"/>
              <p:cNvSpPr>
                <a:spLocks/>
              </p:cNvSpPr>
              <p:nvPr/>
            </p:nvSpPr>
            <p:spPr bwMode="auto">
              <a:xfrm>
                <a:off x="7018499" y="444077"/>
                <a:ext cx="349250" cy="349250"/>
              </a:xfrm>
              <a:custGeom>
                <a:avLst/>
                <a:gdLst>
                  <a:gd name="T0" fmla="*/ 25 w 31"/>
                  <a:gd name="T1" fmla="*/ 0 h 31"/>
                  <a:gd name="T2" fmla="*/ 6 w 31"/>
                  <a:gd name="T3" fmla="*/ 0 h 31"/>
                  <a:gd name="T4" fmla="*/ 0 w 31"/>
                  <a:gd name="T5" fmla="*/ 6 h 31"/>
                  <a:gd name="T6" fmla="*/ 0 w 31"/>
                  <a:gd name="T7" fmla="*/ 17 h 31"/>
                  <a:gd name="T8" fmla="*/ 6 w 31"/>
                  <a:gd name="T9" fmla="*/ 23 h 31"/>
                  <a:gd name="T10" fmla="*/ 7 w 31"/>
                  <a:gd name="T11" fmla="*/ 23 h 31"/>
                  <a:gd name="T12" fmla="*/ 7 w 31"/>
                  <a:gd name="T13" fmla="*/ 23 h 31"/>
                  <a:gd name="T14" fmla="*/ 8 w 31"/>
                  <a:gd name="T15" fmla="*/ 31 h 31"/>
                  <a:gd name="T16" fmla="*/ 17 w 31"/>
                  <a:gd name="T17" fmla="*/ 23 h 31"/>
                  <a:gd name="T18" fmla="*/ 17 w 31"/>
                  <a:gd name="T19" fmla="*/ 23 h 31"/>
                  <a:gd name="T20" fmla="*/ 25 w 31"/>
                  <a:gd name="T21" fmla="*/ 23 h 31"/>
                  <a:gd name="T22" fmla="*/ 31 w 31"/>
                  <a:gd name="T23" fmla="*/ 17 h 31"/>
                  <a:gd name="T24" fmla="*/ 31 w 31"/>
                  <a:gd name="T25" fmla="*/ 6 h 31"/>
                  <a:gd name="T26" fmla="*/ 25 w 31"/>
                  <a:gd name="T2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1" h="31">
                    <a:moveTo>
                      <a:pt x="25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0"/>
                      <a:pt x="3" y="23"/>
                      <a:pt x="6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8" y="23"/>
                      <a:pt x="31" y="20"/>
                      <a:pt x="31" y="17"/>
                    </a:cubicBezTo>
                    <a:cubicBezTo>
                      <a:pt x="31" y="6"/>
                      <a:pt x="31" y="6"/>
                      <a:pt x="31" y="6"/>
                    </a:cubicBezTo>
                    <a:cubicBezTo>
                      <a:pt x="31" y="3"/>
                      <a:pt x="28" y="0"/>
                      <a:pt x="25" y="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2" name="Freeform 189"/>
              <p:cNvSpPr>
                <a:spLocks noEditPoints="1"/>
              </p:cNvSpPr>
              <p:nvPr/>
            </p:nvSpPr>
            <p:spPr bwMode="auto">
              <a:xfrm>
                <a:off x="6985161" y="1018752"/>
                <a:ext cx="417513" cy="271462"/>
              </a:xfrm>
              <a:custGeom>
                <a:avLst/>
                <a:gdLst>
                  <a:gd name="T0" fmla="*/ 30 w 37"/>
                  <a:gd name="T1" fmla="*/ 0 h 24"/>
                  <a:gd name="T2" fmla="*/ 7 w 37"/>
                  <a:gd name="T3" fmla="*/ 0 h 24"/>
                  <a:gd name="T4" fmla="*/ 0 w 37"/>
                  <a:gd name="T5" fmla="*/ 7 h 24"/>
                  <a:gd name="T6" fmla="*/ 0 w 37"/>
                  <a:gd name="T7" fmla="*/ 17 h 24"/>
                  <a:gd name="T8" fmla="*/ 7 w 37"/>
                  <a:gd name="T9" fmla="*/ 24 h 24"/>
                  <a:gd name="T10" fmla="*/ 30 w 37"/>
                  <a:gd name="T11" fmla="*/ 24 h 24"/>
                  <a:gd name="T12" fmla="*/ 37 w 37"/>
                  <a:gd name="T13" fmla="*/ 17 h 24"/>
                  <a:gd name="T14" fmla="*/ 37 w 37"/>
                  <a:gd name="T15" fmla="*/ 7 h 24"/>
                  <a:gd name="T16" fmla="*/ 30 w 37"/>
                  <a:gd name="T17" fmla="*/ 0 h 24"/>
                  <a:gd name="T18" fmla="*/ 35 w 37"/>
                  <a:gd name="T19" fmla="*/ 21 h 24"/>
                  <a:gd name="T20" fmla="*/ 35 w 37"/>
                  <a:gd name="T21" fmla="*/ 21 h 24"/>
                  <a:gd name="T22" fmla="*/ 35 w 37"/>
                  <a:gd name="T23" fmla="*/ 21 h 24"/>
                  <a:gd name="T24" fmla="*/ 34 w 37"/>
                  <a:gd name="T25" fmla="*/ 21 h 24"/>
                  <a:gd name="T26" fmla="*/ 25 w 37"/>
                  <a:gd name="T27" fmla="*/ 12 h 24"/>
                  <a:gd name="T28" fmla="*/ 19 w 37"/>
                  <a:gd name="T29" fmla="*/ 17 h 24"/>
                  <a:gd name="T30" fmla="*/ 19 w 37"/>
                  <a:gd name="T31" fmla="*/ 17 h 24"/>
                  <a:gd name="T32" fmla="*/ 18 w 37"/>
                  <a:gd name="T33" fmla="*/ 17 h 24"/>
                  <a:gd name="T34" fmla="*/ 13 w 37"/>
                  <a:gd name="T35" fmla="*/ 12 h 24"/>
                  <a:gd name="T36" fmla="*/ 3 w 37"/>
                  <a:gd name="T37" fmla="*/ 20 h 24"/>
                  <a:gd name="T38" fmla="*/ 3 w 37"/>
                  <a:gd name="T39" fmla="*/ 21 h 24"/>
                  <a:gd name="T40" fmla="*/ 3 w 37"/>
                  <a:gd name="T41" fmla="*/ 21 h 24"/>
                  <a:gd name="T42" fmla="*/ 2 w 37"/>
                  <a:gd name="T43" fmla="*/ 20 h 24"/>
                  <a:gd name="T44" fmla="*/ 2 w 37"/>
                  <a:gd name="T45" fmla="*/ 20 h 24"/>
                  <a:gd name="T46" fmla="*/ 2 w 37"/>
                  <a:gd name="T47" fmla="*/ 20 h 24"/>
                  <a:gd name="T48" fmla="*/ 2 w 37"/>
                  <a:gd name="T49" fmla="*/ 19 h 24"/>
                  <a:gd name="T50" fmla="*/ 11 w 37"/>
                  <a:gd name="T51" fmla="*/ 11 h 24"/>
                  <a:gd name="T52" fmla="*/ 3 w 37"/>
                  <a:gd name="T53" fmla="*/ 4 h 24"/>
                  <a:gd name="T54" fmla="*/ 3 w 37"/>
                  <a:gd name="T55" fmla="*/ 3 h 24"/>
                  <a:gd name="T56" fmla="*/ 4 w 37"/>
                  <a:gd name="T57" fmla="*/ 3 h 24"/>
                  <a:gd name="T58" fmla="*/ 5 w 37"/>
                  <a:gd name="T59" fmla="*/ 3 h 24"/>
                  <a:gd name="T60" fmla="*/ 19 w 37"/>
                  <a:gd name="T61" fmla="*/ 15 h 24"/>
                  <a:gd name="T62" fmla="*/ 32 w 37"/>
                  <a:gd name="T63" fmla="*/ 3 h 24"/>
                  <a:gd name="T64" fmla="*/ 33 w 37"/>
                  <a:gd name="T65" fmla="*/ 3 h 24"/>
                  <a:gd name="T66" fmla="*/ 34 w 37"/>
                  <a:gd name="T67" fmla="*/ 3 h 24"/>
                  <a:gd name="T68" fmla="*/ 34 w 37"/>
                  <a:gd name="T69" fmla="*/ 4 h 24"/>
                  <a:gd name="T70" fmla="*/ 26 w 37"/>
                  <a:gd name="T71" fmla="*/ 11 h 24"/>
                  <a:gd name="T72" fmla="*/ 35 w 37"/>
                  <a:gd name="T73" fmla="*/ 20 h 24"/>
                  <a:gd name="T74" fmla="*/ 35 w 37"/>
                  <a:gd name="T75" fmla="*/ 20 h 24"/>
                  <a:gd name="T76" fmla="*/ 35 w 37"/>
                  <a:gd name="T77" fmla="*/ 20 h 24"/>
                  <a:gd name="T78" fmla="*/ 35 w 37"/>
                  <a:gd name="T79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7" h="24">
                    <a:moveTo>
                      <a:pt x="3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3" y="24"/>
                      <a:pt x="7" y="2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4" y="24"/>
                      <a:pt x="37" y="21"/>
                      <a:pt x="37" y="1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3"/>
                      <a:pt x="34" y="0"/>
                      <a:pt x="30" y="0"/>
                    </a:cubicBezTo>
                    <a:close/>
                    <a:moveTo>
                      <a:pt x="35" y="21"/>
                    </a:moveTo>
                    <a:cubicBezTo>
                      <a:pt x="35" y="21"/>
                      <a:pt x="35" y="21"/>
                      <a:pt x="35" y="21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5" y="21"/>
                      <a:pt x="34" y="21"/>
                      <a:pt x="34" y="21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2" y="20"/>
                      <a:pt x="2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2" y="19"/>
                      <a:pt x="2" y="19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4" y="3"/>
                      <a:pt x="34" y="3"/>
                    </a:cubicBezTo>
                    <a:cubicBezTo>
                      <a:pt x="34" y="3"/>
                      <a:pt x="34" y="4"/>
                      <a:pt x="34" y="4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1"/>
                      <a:pt x="35" y="21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" name="Freeform 190"/>
              <p:cNvSpPr>
                <a:spLocks/>
              </p:cNvSpPr>
              <p:nvPr/>
            </p:nvSpPr>
            <p:spPr bwMode="auto">
              <a:xfrm>
                <a:off x="7278849" y="2676102"/>
                <a:ext cx="112713" cy="338137"/>
              </a:xfrm>
              <a:custGeom>
                <a:avLst/>
                <a:gdLst>
                  <a:gd name="T0" fmla="*/ 8 w 10"/>
                  <a:gd name="T1" fmla="*/ 15 h 30"/>
                  <a:gd name="T2" fmla="*/ 0 w 10"/>
                  <a:gd name="T3" fmla="*/ 2 h 30"/>
                  <a:gd name="T4" fmla="*/ 1 w 10"/>
                  <a:gd name="T5" fmla="*/ 0 h 30"/>
                  <a:gd name="T6" fmla="*/ 10 w 10"/>
                  <a:gd name="T7" fmla="*/ 15 h 30"/>
                  <a:gd name="T8" fmla="*/ 0 w 10"/>
                  <a:gd name="T9" fmla="*/ 30 h 30"/>
                  <a:gd name="T10" fmla="*/ 0 w 10"/>
                  <a:gd name="T11" fmla="*/ 28 h 30"/>
                  <a:gd name="T12" fmla="*/ 8 w 10"/>
                  <a:gd name="T13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0">
                    <a:moveTo>
                      <a:pt x="8" y="15"/>
                    </a:moveTo>
                    <a:cubicBezTo>
                      <a:pt x="8" y="9"/>
                      <a:pt x="5" y="4"/>
                      <a:pt x="0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6" y="3"/>
                      <a:pt x="10" y="9"/>
                      <a:pt x="10" y="15"/>
                    </a:cubicBezTo>
                    <a:cubicBezTo>
                      <a:pt x="10" y="21"/>
                      <a:pt x="6" y="27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5" y="26"/>
                      <a:pt x="8" y="21"/>
                      <a:pt x="8" y="15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Freeform 191"/>
              <p:cNvSpPr>
                <a:spLocks/>
              </p:cNvSpPr>
              <p:nvPr/>
            </p:nvSpPr>
            <p:spPr bwMode="auto">
              <a:xfrm>
                <a:off x="7232811" y="2711027"/>
                <a:ext cx="101600" cy="269875"/>
              </a:xfrm>
              <a:custGeom>
                <a:avLst/>
                <a:gdLst>
                  <a:gd name="T0" fmla="*/ 7 w 9"/>
                  <a:gd name="T1" fmla="*/ 12 h 24"/>
                  <a:gd name="T2" fmla="*/ 1 w 9"/>
                  <a:gd name="T3" fmla="*/ 2 h 24"/>
                  <a:gd name="T4" fmla="*/ 1 w 9"/>
                  <a:gd name="T5" fmla="*/ 0 h 24"/>
                  <a:gd name="T6" fmla="*/ 9 w 9"/>
                  <a:gd name="T7" fmla="*/ 12 h 24"/>
                  <a:gd name="T8" fmla="*/ 1 w 9"/>
                  <a:gd name="T9" fmla="*/ 24 h 24"/>
                  <a:gd name="T10" fmla="*/ 0 w 9"/>
                  <a:gd name="T11" fmla="*/ 22 h 24"/>
                  <a:gd name="T12" fmla="*/ 7 w 9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24">
                    <a:moveTo>
                      <a:pt x="7" y="12"/>
                    </a:moveTo>
                    <a:cubicBezTo>
                      <a:pt x="7" y="7"/>
                      <a:pt x="5" y="3"/>
                      <a:pt x="1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6" y="2"/>
                      <a:pt x="9" y="7"/>
                      <a:pt x="9" y="12"/>
                    </a:cubicBezTo>
                    <a:cubicBezTo>
                      <a:pt x="9" y="17"/>
                      <a:pt x="6" y="22"/>
                      <a:pt x="1" y="24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4" y="21"/>
                      <a:pt x="7" y="17"/>
                      <a:pt x="7" y="12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Freeform 192"/>
              <p:cNvSpPr>
                <a:spLocks/>
              </p:cNvSpPr>
              <p:nvPr/>
            </p:nvSpPr>
            <p:spPr bwMode="auto">
              <a:xfrm>
                <a:off x="7086761" y="2664989"/>
                <a:ext cx="112713" cy="361950"/>
              </a:xfrm>
              <a:custGeom>
                <a:avLst/>
                <a:gdLst>
                  <a:gd name="T0" fmla="*/ 0 w 71"/>
                  <a:gd name="T1" fmla="*/ 71 h 228"/>
                  <a:gd name="T2" fmla="*/ 0 w 71"/>
                  <a:gd name="T3" fmla="*/ 157 h 228"/>
                  <a:gd name="T4" fmla="*/ 43 w 71"/>
                  <a:gd name="T5" fmla="*/ 199 h 228"/>
                  <a:gd name="T6" fmla="*/ 43 w 71"/>
                  <a:gd name="T7" fmla="*/ 121 h 228"/>
                  <a:gd name="T8" fmla="*/ 50 w 71"/>
                  <a:gd name="T9" fmla="*/ 121 h 228"/>
                  <a:gd name="T10" fmla="*/ 50 w 71"/>
                  <a:gd name="T11" fmla="*/ 206 h 228"/>
                  <a:gd name="T12" fmla="*/ 71 w 71"/>
                  <a:gd name="T13" fmla="*/ 228 h 228"/>
                  <a:gd name="T14" fmla="*/ 71 w 71"/>
                  <a:gd name="T15" fmla="*/ 0 h 228"/>
                  <a:gd name="T16" fmla="*/ 0 w 71"/>
                  <a:gd name="T17" fmla="*/ 71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228">
                    <a:moveTo>
                      <a:pt x="0" y="71"/>
                    </a:moveTo>
                    <a:lnTo>
                      <a:pt x="0" y="157"/>
                    </a:lnTo>
                    <a:lnTo>
                      <a:pt x="43" y="199"/>
                    </a:lnTo>
                    <a:lnTo>
                      <a:pt x="43" y="121"/>
                    </a:lnTo>
                    <a:lnTo>
                      <a:pt x="50" y="121"/>
                    </a:lnTo>
                    <a:lnTo>
                      <a:pt x="50" y="206"/>
                    </a:lnTo>
                    <a:lnTo>
                      <a:pt x="71" y="228"/>
                    </a:lnTo>
                    <a:lnTo>
                      <a:pt x="71" y="0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Freeform 193"/>
              <p:cNvSpPr>
                <a:spLocks/>
              </p:cNvSpPr>
              <p:nvPr/>
            </p:nvSpPr>
            <p:spPr bwMode="auto">
              <a:xfrm>
                <a:off x="6996274" y="2777702"/>
                <a:ext cx="68263" cy="136525"/>
              </a:xfrm>
              <a:custGeom>
                <a:avLst/>
                <a:gdLst>
                  <a:gd name="T0" fmla="*/ 0 w 43"/>
                  <a:gd name="T1" fmla="*/ 0 h 86"/>
                  <a:gd name="T2" fmla="*/ 0 w 43"/>
                  <a:gd name="T3" fmla="*/ 86 h 86"/>
                  <a:gd name="T4" fmla="*/ 29 w 43"/>
                  <a:gd name="T5" fmla="*/ 86 h 86"/>
                  <a:gd name="T6" fmla="*/ 29 w 43"/>
                  <a:gd name="T7" fmla="*/ 36 h 86"/>
                  <a:gd name="T8" fmla="*/ 29 w 43"/>
                  <a:gd name="T9" fmla="*/ 36 h 86"/>
                  <a:gd name="T10" fmla="*/ 29 w 43"/>
                  <a:gd name="T11" fmla="*/ 86 h 86"/>
                  <a:gd name="T12" fmla="*/ 43 w 43"/>
                  <a:gd name="T13" fmla="*/ 86 h 86"/>
                  <a:gd name="T14" fmla="*/ 43 w 43"/>
                  <a:gd name="T15" fmla="*/ 0 h 86"/>
                  <a:gd name="T16" fmla="*/ 0 w 43"/>
                  <a:gd name="T17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86">
                    <a:moveTo>
                      <a:pt x="0" y="0"/>
                    </a:moveTo>
                    <a:lnTo>
                      <a:pt x="0" y="86"/>
                    </a:lnTo>
                    <a:lnTo>
                      <a:pt x="29" y="86"/>
                    </a:lnTo>
                    <a:lnTo>
                      <a:pt x="29" y="36"/>
                    </a:lnTo>
                    <a:lnTo>
                      <a:pt x="29" y="36"/>
                    </a:lnTo>
                    <a:lnTo>
                      <a:pt x="29" y="86"/>
                    </a:lnTo>
                    <a:lnTo>
                      <a:pt x="43" y="86"/>
                    </a:lnTo>
                    <a:lnTo>
                      <a:pt x="4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7" name="Freeform 194"/>
              <p:cNvSpPr>
                <a:spLocks/>
              </p:cNvSpPr>
              <p:nvPr/>
            </p:nvSpPr>
            <p:spPr bwMode="auto">
              <a:xfrm>
                <a:off x="7143911" y="3634952"/>
                <a:ext cx="112713" cy="134937"/>
              </a:xfrm>
              <a:custGeom>
                <a:avLst/>
                <a:gdLst>
                  <a:gd name="T0" fmla="*/ 9 w 10"/>
                  <a:gd name="T1" fmla="*/ 9 h 12"/>
                  <a:gd name="T2" fmla="*/ 6 w 10"/>
                  <a:gd name="T3" fmla="*/ 9 h 12"/>
                  <a:gd name="T4" fmla="*/ 6 w 10"/>
                  <a:gd name="T5" fmla="*/ 1 h 12"/>
                  <a:gd name="T6" fmla="*/ 5 w 10"/>
                  <a:gd name="T7" fmla="*/ 0 h 12"/>
                  <a:gd name="T8" fmla="*/ 4 w 10"/>
                  <a:gd name="T9" fmla="*/ 0 h 12"/>
                  <a:gd name="T10" fmla="*/ 3 w 10"/>
                  <a:gd name="T11" fmla="*/ 1 h 12"/>
                  <a:gd name="T12" fmla="*/ 3 w 10"/>
                  <a:gd name="T13" fmla="*/ 9 h 12"/>
                  <a:gd name="T14" fmla="*/ 0 w 10"/>
                  <a:gd name="T15" fmla="*/ 9 h 12"/>
                  <a:gd name="T16" fmla="*/ 0 w 10"/>
                  <a:gd name="T17" fmla="*/ 10 h 12"/>
                  <a:gd name="T18" fmla="*/ 0 w 10"/>
                  <a:gd name="T19" fmla="*/ 12 h 12"/>
                  <a:gd name="T20" fmla="*/ 0 w 10"/>
                  <a:gd name="T21" fmla="*/ 12 h 12"/>
                  <a:gd name="T22" fmla="*/ 9 w 10"/>
                  <a:gd name="T23" fmla="*/ 12 h 12"/>
                  <a:gd name="T24" fmla="*/ 10 w 10"/>
                  <a:gd name="T25" fmla="*/ 12 h 12"/>
                  <a:gd name="T26" fmla="*/ 10 w 10"/>
                  <a:gd name="T27" fmla="*/ 10 h 12"/>
                  <a:gd name="T28" fmla="*/ 9 w 10"/>
                  <a:gd name="T29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" h="12">
                    <a:moveTo>
                      <a:pt x="9" y="9"/>
                    </a:moveTo>
                    <a:cubicBezTo>
                      <a:pt x="6" y="9"/>
                      <a:pt x="6" y="9"/>
                      <a:pt x="6" y="9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10" y="12"/>
                      <a:pt x="10" y="1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9" y="9"/>
                      <a:pt x="9" y="9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Freeform 195"/>
              <p:cNvSpPr>
                <a:spLocks/>
              </p:cNvSpPr>
              <p:nvPr/>
            </p:nvSpPr>
            <p:spPr bwMode="auto">
              <a:xfrm>
                <a:off x="7075649" y="3409527"/>
                <a:ext cx="236538" cy="247650"/>
              </a:xfrm>
              <a:custGeom>
                <a:avLst/>
                <a:gdLst>
                  <a:gd name="T0" fmla="*/ 20 w 21"/>
                  <a:gd name="T1" fmla="*/ 3 h 22"/>
                  <a:gd name="T2" fmla="*/ 21 w 21"/>
                  <a:gd name="T3" fmla="*/ 6 h 22"/>
                  <a:gd name="T4" fmla="*/ 21 w 21"/>
                  <a:gd name="T5" fmla="*/ 11 h 22"/>
                  <a:gd name="T6" fmla="*/ 21 w 21"/>
                  <a:gd name="T7" fmla="*/ 13 h 22"/>
                  <a:gd name="T8" fmla="*/ 20 w 21"/>
                  <a:gd name="T9" fmla="*/ 15 h 22"/>
                  <a:gd name="T10" fmla="*/ 19 w 21"/>
                  <a:gd name="T11" fmla="*/ 17 h 22"/>
                  <a:gd name="T12" fmla="*/ 17 w 21"/>
                  <a:gd name="T13" fmla="*/ 20 h 22"/>
                  <a:gd name="T14" fmla="*/ 14 w 21"/>
                  <a:gd name="T15" fmla="*/ 21 h 22"/>
                  <a:gd name="T16" fmla="*/ 11 w 21"/>
                  <a:gd name="T17" fmla="*/ 22 h 22"/>
                  <a:gd name="T18" fmla="*/ 11 w 21"/>
                  <a:gd name="T19" fmla="*/ 22 h 22"/>
                  <a:gd name="T20" fmla="*/ 10 w 21"/>
                  <a:gd name="T21" fmla="*/ 22 h 22"/>
                  <a:gd name="T22" fmla="*/ 10 w 21"/>
                  <a:gd name="T23" fmla="*/ 22 h 22"/>
                  <a:gd name="T24" fmla="*/ 9 w 21"/>
                  <a:gd name="T25" fmla="*/ 22 h 22"/>
                  <a:gd name="T26" fmla="*/ 7 w 21"/>
                  <a:gd name="T27" fmla="*/ 21 h 22"/>
                  <a:gd name="T28" fmla="*/ 5 w 21"/>
                  <a:gd name="T29" fmla="*/ 20 h 22"/>
                  <a:gd name="T30" fmla="*/ 2 w 21"/>
                  <a:gd name="T31" fmla="*/ 18 h 22"/>
                  <a:gd name="T32" fmla="*/ 1 w 21"/>
                  <a:gd name="T33" fmla="*/ 15 h 22"/>
                  <a:gd name="T34" fmla="*/ 0 w 21"/>
                  <a:gd name="T35" fmla="*/ 11 h 22"/>
                  <a:gd name="T36" fmla="*/ 0 w 21"/>
                  <a:gd name="T37" fmla="*/ 6 h 22"/>
                  <a:gd name="T38" fmla="*/ 1 w 21"/>
                  <a:gd name="T39" fmla="*/ 3 h 22"/>
                  <a:gd name="T40" fmla="*/ 2 w 21"/>
                  <a:gd name="T41" fmla="*/ 1 h 22"/>
                  <a:gd name="T42" fmla="*/ 2 w 21"/>
                  <a:gd name="T43" fmla="*/ 1 h 22"/>
                  <a:gd name="T44" fmla="*/ 2 w 21"/>
                  <a:gd name="T45" fmla="*/ 3 h 22"/>
                  <a:gd name="T46" fmla="*/ 2 w 21"/>
                  <a:gd name="T47" fmla="*/ 6 h 22"/>
                  <a:gd name="T48" fmla="*/ 2 w 21"/>
                  <a:gd name="T49" fmla="*/ 11 h 22"/>
                  <a:gd name="T50" fmla="*/ 2 w 21"/>
                  <a:gd name="T51" fmla="*/ 13 h 22"/>
                  <a:gd name="T52" fmla="*/ 3 w 21"/>
                  <a:gd name="T53" fmla="*/ 16 h 22"/>
                  <a:gd name="T54" fmla="*/ 5 w 21"/>
                  <a:gd name="T55" fmla="*/ 18 h 22"/>
                  <a:gd name="T56" fmla="*/ 8 w 21"/>
                  <a:gd name="T57" fmla="*/ 20 h 22"/>
                  <a:gd name="T58" fmla="*/ 10 w 21"/>
                  <a:gd name="T59" fmla="*/ 20 h 22"/>
                  <a:gd name="T60" fmla="*/ 10 w 21"/>
                  <a:gd name="T61" fmla="*/ 20 h 22"/>
                  <a:gd name="T62" fmla="*/ 11 w 21"/>
                  <a:gd name="T63" fmla="*/ 20 h 22"/>
                  <a:gd name="T64" fmla="*/ 11 w 21"/>
                  <a:gd name="T65" fmla="*/ 20 h 22"/>
                  <a:gd name="T66" fmla="*/ 12 w 21"/>
                  <a:gd name="T67" fmla="*/ 20 h 22"/>
                  <a:gd name="T68" fmla="*/ 15 w 21"/>
                  <a:gd name="T69" fmla="*/ 19 h 22"/>
                  <a:gd name="T70" fmla="*/ 17 w 21"/>
                  <a:gd name="T71" fmla="*/ 17 h 22"/>
                  <a:gd name="T72" fmla="*/ 19 w 21"/>
                  <a:gd name="T73" fmla="*/ 14 h 22"/>
                  <a:gd name="T74" fmla="*/ 19 w 21"/>
                  <a:gd name="T75" fmla="*/ 11 h 22"/>
                  <a:gd name="T76" fmla="*/ 19 w 21"/>
                  <a:gd name="T77" fmla="*/ 6 h 22"/>
                  <a:gd name="T78" fmla="*/ 19 w 21"/>
                  <a:gd name="T79" fmla="*/ 3 h 22"/>
                  <a:gd name="T80" fmla="*/ 19 w 21"/>
                  <a:gd name="T81" fmla="*/ 1 h 22"/>
                  <a:gd name="T82" fmla="*/ 19 w 21"/>
                  <a:gd name="T83" fmla="*/ 1 h 22"/>
                  <a:gd name="T84" fmla="*/ 20 w 21"/>
                  <a:gd name="T85" fmla="*/ 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22">
                    <a:moveTo>
                      <a:pt x="20" y="3"/>
                    </a:moveTo>
                    <a:cubicBezTo>
                      <a:pt x="21" y="4"/>
                      <a:pt x="21" y="5"/>
                      <a:pt x="21" y="6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3"/>
                      <a:pt x="21" y="13"/>
                    </a:cubicBezTo>
                    <a:cubicBezTo>
                      <a:pt x="21" y="13"/>
                      <a:pt x="21" y="14"/>
                      <a:pt x="20" y="15"/>
                    </a:cubicBezTo>
                    <a:cubicBezTo>
                      <a:pt x="20" y="15"/>
                      <a:pt x="20" y="16"/>
                      <a:pt x="19" y="17"/>
                    </a:cubicBezTo>
                    <a:cubicBezTo>
                      <a:pt x="19" y="17"/>
                      <a:pt x="17" y="19"/>
                      <a:pt x="17" y="20"/>
                    </a:cubicBezTo>
                    <a:cubicBezTo>
                      <a:pt x="16" y="20"/>
                      <a:pt x="14" y="21"/>
                      <a:pt x="14" y="21"/>
                    </a:cubicBezTo>
                    <a:cubicBezTo>
                      <a:pt x="13" y="21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0" y="22"/>
                      <a:pt x="10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9" y="22"/>
                      <a:pt x="9" y="22"/>
                    </a:cubicBezTo>
                    <a:cubicBezTo>
                      <a:pt x="9" y="22"/>
                      <a:pt x="8" y="21"/>
                      <a:pt x="7" y="21"/>
                    </a:cubicBezTo>
                    <a:cubicBezTo>
                      <a:pt x="7" y="21"/>
                      <a:pt x="6" y="21"/>
                      <a:pt x="5" y="20"/>
                    </a:cubicBezTo>
                    <a:cubicBezTo>
                      <a:pt x="5" y="20"/>
                      <a:pt x="3" y="18"/>
                      <a:pt x="2" y="18"/>
                    </a:cubicBezTo>
                    <a:cubicBezTo>
                      <a:pt x="2" y="17"/>
                      <a:pt x="1" y="15"/>
                      <a:pt x="1" y="15"/>
                    </a:cubicBezTo>
                    <a:cubicBezTo>
                      <a:pt x="0" y="14"/>
                      <a:pt x="0" y="11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1" y="4"/>
                      <a:pt x="1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5"/>
                      <a:pt x="2" y="6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2"/>
                      <a:pt x="2" y="13"/>
                    </a:cubicBezTo>
                    <a:cubicBezTo>
                      <a:pt x="2" y="14"/>
                      <a:pt x="3" y="15"/>
                      <a:pt x="3" y="16"/>
                    </a:cubicBezTo>
                    <a:cubicBezTo>
                      <a:pt x="3" y="16"/>
                      <a:pt x="5" y="18"/>
                      <a:pt x="5" y="18"/>
                    </a:cubicBezTo>
                    <a:cubicBezTo>
                      <a:pt x="6" y="19"/>
                      <a:pt x="7" y="19"/>
                      <a:pt x="8" y="20"/>
                    </a:cubicBezTo>
                    <a:cubicBezTo>
                      <a:pt x="8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2" y="20"/>
                      <a:pt x="12" y="20"/>
                    </a:cubicBezTo>
                    <a:cubicBezTo>
                      <a:pt x="13" y="20"/>
                      <a:pt x="15" y="19"/>
                      <a:pt x="15" y="19"/>
                    </a:cubicBezTo>
                    <a:cubicBezTo>
                      <a:pt x="16" y="19"/>
                      <a:pt x="17" y="17"/>
                      <a:pt x="17" y="17"/>
                    </a:cubicBezTo>
                    <a:cubicBezTo>
                      <a:pt x="18" y="16"/>
                      <a:pt x="19" y="15"/>
                      <a:pt x="19" y="14"/>
                    </a:cubicBezTo>
                    <a:cubicBezTo>
                      <a:pt x="19" y="14"/>
                      <a:pt x="19" y="11"/>
                      <a:pt x="19" y="11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4"/>
                      <a:pt x="19" y="3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0"/>
                      <a:pt x="19" y="0"/>
                      <a:pt x="19" y="1"/>
                    </a:cubicBezTo>
                    <a:lnTo>
                      <a:pt x="20" y="3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Freeform 196"/>
              <p:cNvSpPr>
                <a:spLocks noEditPoints="1"/>
              </p:cNvSpPr>
              <p:nvPr/>
            </p:nvSpPr>
            <p:spPr bwMode="auto">
              <a:xfrm>
                <a:off x="7108986" y="3241252"/>
                <a:ext cx="169863" cy="371475"/>
              </a:xfrm>
              <a:custGeom>
                <a:avLst/>
                <a:gdLst>
                  <a:gd name="T0" fmla="*/ 0 w 15"/>
                  <a:gd name="T1" fmla="*/ 7 h 33"/>
                  <a:gd name="T2" fmla="*/ 5 w 15"/>
                  <a:gd name="T3" fmla="*/ 7 h 33"/>
                  <a:gd name="T4" fmla="*/ 6 w 15"/>
                  <a:gd name="T5" fmla="*/ 8 h 33"/>
                  <a:gd name="T6" fmla="*/ 5 w 15"/>
                  <a:gd name="T7" fmla="*/ 10 h 33"/>
                  <a:gd name="T8" fmla="*/ 0 w 15"/>
                  <a:gd name="T9" fmla="*/ 10 h 33"/>
                  <a:gd name="T10" fmla="*/ 0 w 15"/>
                  <a:gd name="T11" fmla="*/ 11 h 33"/>
                  <a:gd name="T12" fmla="*/ 5 w 15"/>
                  <a:gd name="T13" fmla="*/ 11 h 33"/>
                  <a:gd name="T14" fmla="*/ 6 w 15"/>
                  <a:gd name="T15" fmla="*/ 12 h 33"/>
                  <a:gd name="T16" fmla="*/ 5 w 15"/>
                  <a:gd name="T17" fmla="*/ 13 h 33"/>
                  <a:gd name="T18" fmla="*/ 0 w 15"/>
                  <a:gd name="T19" fmla="*/ 13 h 33"/>
                  <a:gd name="T20" fmla="*/ 0 w 15"/>
                  <a:gd name="T21" fmla="*/ 15 h 33"/>
                  <a:gd name="T22" fmla="*/ 5 w 15"/>
                  <a:gd name="T23" fmla="*/ 15 h 33"/>
                  <a:gd name="T24" fmla="*/ 6 w 15"/>
                  <a:gd name="T25" fmla="*/ 16 h 33"/>
                  <a:gd name="T26" fmla="*/ 5 w 15"/>
                  <a:gd name="T27" fmla="*/ 17 h 33"/>
                  <a:gd name="T28" fmla="*/ 0 w 15"/>
                  <a:gd name="T29" fmla="*/ 17 h 33"/>
                  <a:gd name="T30" fmla="*/ 0 w 15"/>
                  <a:gd name="T31" fmla="*/ 19 h 33"/>
                  <a:gd name="T32" fmla="*/ 5 w 15"/>
                  <a:gd name="T33" fmla="*/ 19 h 33"/>
                  <a:gd name="T34" fmla="*/ 6 w 15"/>
                  <a:gd name="T35" fmla="*/ 20 h 33"/>
                  <a:gd name="T36" fmla="*/ 5 w 15"/>
                  <a:gd name="T37" fmla="*/ 21 h 33"/>
                  <a:gd name="T38" fmla="*/ 0 w 15"/>
                  <a:gd name="T39" fmla="*/ 21 h 33"/>
                  <a:gd name="T40" fmla="*/ 0 w 15"/>
                  <a:gd name="T41" fmla="*/ 23 h 33"/>
                  <a:gd name="T42" fmla="*/ 5 w 15"/>
                  <a:gd name="T43" fmla="*/ 23 h 33"/>
                  <a:gd name="T44" fmla="*/ 6 w 15"/>
                  <a:gd name="T45" fmla="*/ 24 h 33"/>
                  <a:gd name="T46" fmla="*/ 5 w 15"/>
                  <a:gd name="T47" fmla="*/ 25 h 33"/>
                  <a:gd name="T48" fmla="*/ 0 w 15"/>
                  <a:gd name="T49" fmla="*/ 25 h 33"/>
                  <a:gd name="T50" fmla="*/ 0 w 15"/>
                  <a:gd name="T51" fmla="*/ 26 h 33"/>
                  <a:gd name="T52" fmla="*/ 7 w 15"/>
                  <a:gd name="T53" fmla="*/ 33 h 33"/>
                  <a:gd name="T54" fmla="*/ 7 w 15"/>
                  <a:gd name="T55" fmla="*/ 0 h 33"/>
                  <a:gd name="T56" fmla="*/ 0 w 15"/>
                  <a:gd name="T57" fmla="*/ 7 h 33"/>
                  <a:gd name="T58" fmla="*/ 9 w 15"/>
                  <a:gd name="T59" fmla="*/ 8 h 33"/>
                  <a:gd name="T60" fmla="*/ 10 w 15"/>
                  <a:gd name="T61" fmla="*/ 7 h 33"/>
                  <a:gd name="T62" fmla="*/ 15 w 15"/>
                  <a:gd name="T63" fmla="*/ 7 h 33"/>
                  <a:gd name="T64" fmla="*/ 8 w 15"/>
                  <a:gd name="T65" fmla="*/ 0 h 33"/>
                  <a:gd name="T66" fmla="*/ 8 w 15"/>
                  <a:gd name="T67" fmla="*/ 33 h 33"/>
                  <a:gd name="T68" fmla="*/ 15 w 15"/>
                  <a:gd name="T69" fmla="*/ 26 h 33"/>
                  <a:gd name="T70" fmla="*/ 15 w 15"/>
                  <a:gd name="T71" fmla="*/ 25 h 33"/>
                  <a:gd name="T72" fmla="*/ 10 w 15"/>
                  <a:gd name="T73" fmla="*/ 25 h 33"/>
                  <a:gd name="T74" fmla="*/ 9 w 15"/>
                  <a:gd name="T75" fmla="*/ 24 h 33"/>
                  <a:gd name="T76" fmla="*/ 10 w 15"/>
                  <a:gd name="T77" fmla="*/ 23 h 33"/>
                  <a:gd name="T78" fmla="*/ 15 w 15"/>
                  <a:gd name="T79" fmla="*/ 23 h 33"/>
                  <a:gd name="T80" fmla="*/ 15 w 15"/>
                  <a:gd name="T81" fmla="*/ 21 h 33"/>
                  <a:gd name="T82" fmla="*/ 10 w 15"/>
                  <a:gd name="T83" fmla="*/ 21 h 33"/>
                  <a:gd name="T84" fmla="*/ 9 w 15"/>
                  <a:gd name="T85" fmla="*/ 20 h 33"/>
                  <a:gd name="T86" fmla="*/ 10 w 15"/>
                  <a:gd name="T87" fmla="*/ 19 h 33"/>
                  <a:gd name="T88" fmla="*/ 15 w 15"/>
                  <a:gd name="T89" fmla="*/ 19 h 33"/>
                  <a:gd name="T90" fmla="*/ 15 w 15"/>
                  <a:gd name="T91" fmla="*/ 17 h 33"/>
                  <a:gd name="T92" fmla="*/ 10 w 15"/>
                  <a:gd name="T93" fmla="*/ 17 h 33"/>
                  <a:gd name="T94" fmla="*/ 9 w 15"/>
                  <a:gd name="T95" fmla="*/ 16 h 33"/>
                  <a:gd name="T96" fmla="*/ 10 w 15"/>
                  <a:gd name="T97" fmla="*/ 15 h 33"/>
                  <a:gd name="T98" fmla="*/ 15 w 15"/>
                  <a:gd name="T99" fmla="*/ 15 h 33"/>
                  <a:gd name="T100" fmla="*/ 15 w 15"/>
                  <a:gd name="T101" fmla="*/ 13 h 33"/>
                  <a:gd name="T102" fmla="*/ 10 w 15"/>
                  <a:gd name="T103" fmla="*/ 13 h 33"/>
                  <a:gd name="T104" fmla="*/ 9 w 15"/>
                  <a:gd name="T105" fmla="*/ 12 h 33"/>
                  <a:gd name="T106" fmla="*/ 10 w 15"/>
                  <a:gd name="T107" fmla="*/ 11 h 33"/>
                  <a:gd name="T108" fmla="*/ 15 w 15"/>
                  <a:gd name="T109" fmla="*/ 11 h 33"/>
                  <a:gd name="T110" fmla="*/ 15 w 15"/>
                  <a:gd name="T111" fmla="*/ 10 h 33"/>
                  <a:gd name="T112" fmla="*/ 10 w 15"/>
                  <a:gd name="T113" fmla="*/ 10 h 33"/>
                  <a:gd name="T114" fmla="*/ 9 w 15"/>
                  <a:gd name="T115" fmla="*/ 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" h="33">
                    <a:moveTo>
                      <a:pt x="0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6" y="7"/>
                      <a:pt x="6" y="8"/>
                      <a:pt x="6" y="8"/>
                    </a:cubicBezTo>
                    <a:cubicBezTo>
                      <a:pt x="6" y="9"/>
                      <a:pt x="6" y="10"/>
                      <a:pt x="5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6" y="12"/>
                      <a:pt x="6" y="12"/>
                    </a:cubicBezTo>
                    <a:cubicBezTo>
                      <a:pt x="6" y="13"/>
                      <a:pt x="6" y="13"/>
                      <a:pt x="5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6" y="19"/>
                      <a:pt x="6" y="20"/>
                      <a:pt x="6" y="20"/>
                    </a:cubicBezTo>
                    <a:cubicBezTo>
                      <a:pt x="6" y="21"/>
                      <a:pt x="6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6" y="23"/>
                      <a:pt x="6" y="23"/>
                      <a:pt x="6" y="24"/>
                    </a:cubicBezTo>
                    <a:cubicBezTo>
                      <a:pt x="6" y="25"/>
                      <a:pt x="6" y="25"/>
                      <a:pt x="5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30"/>
                      <a:pt x="3" y="33"/>
                      <a:pt x="7" y="3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lose/>
                    <a:moveTo>
                      <a:pt x="9" y="8"/>
                    </a:moveTo>
                    <a:cubicBezTo>
                      <a:pt x="9" y="8"/>
                      <a:pt x="9" y="7"/>
                      <a:pt x="10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12" y="33"/>
                      <a:pt x="15" y="30"/>
                      <a:pt x="15" y="26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9" y="25"/>
                      <a:pt x="9" y="25"/>
                      <a:pt x="9" y="24"/>
                    </a:cubicBezTo>
                    <a:cubicBezTo>
                      <a:pt x="9" y="23"/>
                      <a:pt x="9" y="23"/>
                      <a:pt x="10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9" y="21"/>
                      <a:pt x="9" y="21"/>
                      <a:pt x="9" y="20"/>
                    </a:cubicBezTo>
                    <a:cubicBezTo>
                      <a:pt x="9" y="20"/>
                      <a:pt x="9" y="19"/>
                      <a:pt x="10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9" y="17"/>
                      <a:pt x="9" y="17"/>
                      <a:pt x="9" y="16"/>
                    </a:cubicBezTo>
                    <a:cubicBezTo>
                      <a:pt x="9" y="16"/>
                      <a:pt x="9" y="15"/>
                      <a:pt x="10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9" y="13"/>
                      <a:pt x="9" y="13"/>
                      <a:pt x="9" y="12"/>
                    </a:cubicBezTo>
                    <a:cubicBezTo>
                      <a:pt x="9" y="12"/>
                      <a:pt x="9" y="11"/>
                      <a:pt x="10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0"/>
                      <a:pt x="9" y="9"/>
                      <a:pt x="9" y="8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Freeform 197"/>
              <p:cNvSpPr>
                <a:spLocks/>
              </p:cNvSpPr>
              <p:nvPr/>
            </p:nvSpPr>
            <p:spPr bwMode="auto">
              <a:xfrm>
                <a:off x="7177249" y="2079202"/>
                <a:ext cx="168275" cy="168275"/>
              </a:xfrm>
              <a:custGeom>
                <a:avLst/>
                <a:gdLst>
                  <a:gd name="T0" fmla="*/ 15 w 15"/>
                  <a:gd name="T1" fmla="*/ 8 h 15"/>
                  <a:gd name="T2" fmla="*/ 8 w 15"/>
                  <a:gd name="T3" fmla="*/ 0 h 15"/>
                  <a:gd name="T4" fmla="*/ 0 w 15"/>
                  <a:gd name="T5" fmla="*/ 8 h 15"/>
                  <a:gd name="T6" fmla="*/ 0 w 15"/>
                  <a:gd name="T7" fmla="*/ 9 h 15"/>
                  <a:gd name="T8" fmla="*/ 7 w 15"/>
                  <a:gd name="T9" fmla="*/ 15 h 15"/>
                  <a:gd name="T10" fmla="*/ 8 w 15"/>
                  <a:gd name="T11" fmla="*/ 15 h 15"/>
                  <a:gd name="T12" fmla="*/ 15 w 15"/>
                  <a:gd name="T13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5">
                    <a:moveTo>
                      <a:pt x="15" y="8"/>
                    </a:move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1" y="12"/>
                      <a:pt x="3" y="14"/>
                      <a:pt x="7" y="15"/>
                    </a:cubicBezTo>
                    <a:cubicBezTo>
                      <a:pt x="7" y="15"/>
                      <a:pt x="7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Freeform 198"/>
              <p:cNvSpPr>
                <a:spLocks/>
              </p:cNvSpPr>
              <p:nvPr/>
            </p:nvSpPr>
            <p:spPr bwMode="auto">
              <a:xfrm>
                <a:off x="7042311" y="2180802"/>
                <a:ext cx="201613" cy="280987"/>
              </a:xfrm>
              <a:custGeom>
                <a:avLst/>
                <a:gdLst>
                  <a:gd name="T0" fmla="*/ 17 w 18"/>
                  <a:gd name="T1" fmla="*/ 22 h 25"/>
                  <a:gd name="T2" fmla="*/ 11 w 18"/>
                  <a:gd name="T3" fmla="*/ 22 h 25"/>
                  <a:gd name="T4" fmla="*/ 11 w 18"/>
                  <a:gd name="T5" fmla="*/ 15 h 25"/>
                  <a:gd name="T6" fmla="*/ 9 w 18"/>
                  <a:gd name="T7" fmla="*/ 15 h 25"/>
                  <a:gd name="T8" fmla="*/ 7 w 18"/>
                  <a:gd name="T9" fmla="*/ 13 h 25"/>
                  <a:gd name="T10" fmla="*/ 9 w 18"/>
                  <a:gd name="T11" fmla="*/ 10 h 25"/>
                  <a:gd name="T12" fmla="*/ 12 w 18"/>
                  <a:gd name="T13" fmla="*/ 12 h 25"/>
                  <a:gd name="T14" fmla="*/ 18 w 18"/>
                  <a:gd name="T15" fmla="*/ 6 h 25"/>
                  <a:gd name="T16" fmla="*/ 12 w 18"/>
                  <a:gd name="T17" fmla="*/ 0 h 25"/>
                  <a:gd name="T18" fmla="*/ 0 w 18"/>
                  <a:gd name="T19" fmla="*/ 13 h 25"/>
                  <a:gd name="T20" fmla="*/ 0 w 18"/>
                  <a:gd name="T21" fmla="*/ 14 h 25"/>
                  <a:gd name="T22" fmla="*/ 4 w 18"/>
                  <a:gd name="T23" fmla="*/ 18 h 25"/>
                  <a:gd name="T24" fmla="*/ 5 w 18"/>
                  <a:gd name="T25" fmla="*/ 18 h 25"/>
                  <a:gd name="T26" fmla="*/ 8 w 18"/>
                  <a:gd name="T27" fmla="*/ 15 h 25"/>
                  <a:gd name="T28" fmla="*/ 8 w 18"/>
                  <a:gd name="T29" fmla="*/ 22 h 25"/>
                  <a:gd name="T30" fmla="*/ 2 w 18"/>
                  <a:gd name="T31" fmla="*/ 22 h 25"/>
                  <a:gd name="T32" fmla="*/ 2 w 18"/>
                  <a:gd name="T33" fmla="*/ 23 h 25"/>
                  <a:gd name="T34" fmla="*/ 2 w 18"/>
                  <a:gd name="T35" fmla="*/ 25 h 25"/>
                  <a:gd name="T36" fmla="*/ 2 w 18"/>
                  <a:gd name="T37" fmla="*/ 25 h 25"/>
                  <a:gd name="T38" fmla="*/ 17 w 18"/>
                  <a:gd name="T39" fmla="*/ 25 h 25"/>
                  <a:gd name="T40" fmla="*/ 17 w 18"/>
                  <a:gd name="T41" fmla="*/ 25 h 25"/>
                  <a:gd name="T42" fmla="*/ 17 w 18"/>
                  <a:gd name="T43" fmla="*/ 23 h 25"/>
                  <a:gd name="T44" fmla="*/ 17 w 18"/>
                  <a:gd name="T45" fmla="*/ 2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8" h="25">
                    <a:moveTo>
                      <a:pt x="17" y="22"/>
                    </a:move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5"/>
                      <a:pt x="9" y="15"/>
                    </a:cubicBezTo>
                    <a:cubicBezTo>
                      <a:pt x="8" y="15"/>
                      <a:pt x="7" y="14"/>
                      <a:pt x="7" y="13"/>
                    </a:cubicBezTo>
                    <a:cubicBezTo>
                      <a:pt x="7" y="11"/>
                      <a:pt x="8" y="10"/>
                      <a:pt x="9" y="10"/>
                    </a:cubicBezTo>
                    <a:cubicBezTo>
                      <a:pt x="10" y="10"/>
                      <a:pt x="11" y="11"/>
                      <a:pt x="12" y="12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5" y="6"/>
                      <a:pt x="12" y="3"/>
                      <a:pt x="12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2"/>
                      <a:pt x="17" y="22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" name="Freeform 199"/>
              <p:cNvSpPr>
                <a:spLocks/>
              </p:cNvSpPr>
              <p:nvPr/>
            </p:nvSpPr>
            <p:spPr bwMode="auto">
              <a:xfrm>
                <a:off x="7120099" y="2304627"/>
                <a:ext cx="46038" cy="44450"/>
              </a:xfrm>
              <a:custGeom>
                <a:avLst/>
                <a:gdLst>
                  <a:gd name="T0" fmla="*/ 4 w 4"/>
                  <a:gd name="T1" fmla="*/ 1 h 4"/>
                  <a:gd name="T2" fmla="*/ 2 w 4"/>
                  <a:gd name="T3" fmla="*/ 0 h 4"/>
                  <a:gd name="T4" fmla="*/ 0 w 4"/>
                  <a:gd name="T5" fmla="*/ 2 h 4"/>
                  <a:gd name="T6" fmla="*/ 2 w 4"/>
                  <a:gd name="T7" fmla="*/ 4 h 4"/>
                  <a:gd name="T8" fmla="*/ 4 w 4"/>
                  <a:gd name="T9" fmla="*/ 3 h 4"/>
                  <a:gd name="T10" fmla="*/ 4 w 4"/>
                  <a:gd name="T11" fmla="*/ 2 h 4"/>
                  <a:gd name="T12" fmla="*/ 4 w 4"/>
                  <a:gd name="T1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">
                    <a:moveTo>
                      <a:pt x="4" y="1"/>
                    </a:moveTo>
                    <a:cubicBezTo>
                      <a:pt x="4" y="0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" y="4"/>
                      <a:pt x="3" y="4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3" name="Freeform 201"/>
              <p:cNvSpPr>
                <a:spLocks noEditPoints="1"/>
              </p:cNvSpPr>
              <p:nvPr/>
            </p:nvSpPr>
            <p:spPr bwMode="auto">
              <a:xfrm>
                <a:off x="7031199" y="3961977"/>
                <a:ext cx="100013" cy="315912"/>
              </a:xfrm>
              <a:custGeom>
                <a:avLst/>
                <a:gdLst>
                  <a:gd name="T0" fmla="*/ 8 w 9"/>
                  <a:gd name="T1" fmla="*/ 0 h 28"/>
                  <a:gd name="T2" fmla="*/ 2 w 9"/>
                  <a:gd name="T3" fmla="*/ 0 h 28"/>
                  <a:gd name="T4" fmla="*/ 0 w 9"/>
                  <a:gd name="T5" fmla="*/ 0 h 28"/>
                  <a:gd name="T6" fmla="*/ 0 w 9"/>
                  <a:gd name="T7" fmla="*/ 28 h 28"/>
                  <a:gd name="T8" fmla="*/ 2 w 9"/>
                  <a:gd name="T9" fmla="*/ 28 h 28"/>
                  <a:gd name="T10" fmla="*/ 8 w 9"/>
                  <a:gd name="T11" fmla="*/ 28 h 28"/>
                  <a:gd name="T12" fmla="*/ 9 w 9"/>
                  <a:gd name="T13" fmla="*/ 28 h 28"/>
                  <a:gd name="T14" fmla="*/ 9 w 9"/>
                  <a:gd name="T15" fmla="*/ 0 h 28"/>
                  <a:gd name="T16" fmla="*/ 8 w 9"/>
                  <a:gd name="T17" fmla="*/ 0 h 28"/>
                  <a:gd name="T18" fmla="*/ 9 w 9"/>
                  <a:gd name="T19" fmla="*/ 25 h 28"/>
                  <a:gd name="T20" fmla="*/ 9 w 9"/>
                  <a:gd name="T21" fmla="*/ 25 h 28"/>
                  <a:gd name="T22" fmla="*/ 2 w 9"/>
                  <a:gd name="T23" fmla="*/ 25 h 28"/>
                  <a:gd name="T24" fmla="*/ 2 w 9"/>
                  <a:gd name="T25" fmla="*/ 25 h 28"/>
                  <a:gd name="T26" fmla="*/ 2 w 9"/>
                  <a:gd name="T27" fmla="*/ 24 h 28"/>
                  <a:gd name="T28" fmla="*/ 2 w 9"/>
                  <a:gd name="T29" fmla="*/ 24 h 28"/>
                  <a:gd name="T30" fmla="*/ 9 w 9"/>
                  <a:gd name="T31" fmla="*/ 24 h 28"/>
                  <a:gd name="T32" fmla="*/ 9 w 9"/>
                  <a:gd name="T33" fmla="*/ 24 h 28"/>
                  <a:gd name="T34" fmla="*/ 9 w 9"/>
                  <a:gd name="T35" fmla="*/ 25 h 28"/>
                  <a:gd name="T36" fmla="*/ 9 w 9"/>
                  <a:gd name="T37" fmla="*/ 8 h 28"/>
                  <a:gd name="T38" fmla="*/ 9 w 9"/>
                  <a:gd name="T39" fmla="*/ 8 h 28"/>
                  <a:gd name="T40" fmla="*/ 2 w 9"/>
                  <a:gd name="T41" fmla="*/ 8 h 28"/>
                  <a:gd name="T42" fmla="*/ 2 w 9"/>
                  <a:gd name="T43" fmla="*/ 8 h 28"/>
                  <a:gd name="T44" fmla="*/ 2 w 9"/>
                  <a:gd name="T45" fmla="*/ 7 h 28"/>
                  <a:gd name="T46" fmla="*/ 2 w 9"/>
                  <a:gd name="T47" fmla="*/ 7 h 28"/>
                  <a:gd name="T48" fmla="*/ 9 w 9"/>
                  <a:gd name="T49" fmla="*/ 7 h 28"/>
                  <a:gd name="T50" fmla="*/ 9 w 9"/>
                  <a:gd name="T51" fmla="*/ 7 h 28"/>
                  <a:gd name="T52" fmla="*/ 9 w 9"/>
                  <a:gd name="T53" fmla="*/ 8 h 28"/>
                  <a:gd name="T54" fmla="*/ 9 w 9"/>
                  <a:gd name="T55" fmla="*/ 5 h 28"/>
                  <a:gd name="T56" fmla="*/ 9 w 9"/>
                  <a:gd name="T57" fmla="*/ 5 h 28"/>
                  <a:gd name="T58" fmla="*/ 2 w 9"/>
                  <a:gd name="T59" fmla="*/ 5 h 28"/>
                  <a:gd name="T60" fmla="*/ 2 w 9"/>
                  <a:gd name="T61" fmla="*/ 5 h 28"/>
                  <a:gd name="T62" fmla="*/ 2 w 9"/>
                  <a:gd name="T63" fmla="*/ 4 h 28"/>
                  <a:gd name="T64" fmla="*/ 2 w 9"/>
                  <a:gd name="T65" fmla="*/ 4 h 28"/>
                  <a:gd name="T66" fmla="*/ 9 w 9"/>
                  <a:gd name="T67" fmla="*/ 4 h 28"/>
                  <a:gd name="T68" fmla="*/ 9 w 9"/>
                  <a:gd name="T69" fmla="*/ 4 h 28"/>
                  <a:gd name="T70" fmla="*/ 9 w 9"/>
                  <a:gd name="T71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" h="28">
                    <a:moveTo>
                      <a:pt x="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1" y="28"/>
                      <a:pt x="2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lose/>
                    <a:moveTo>
                      <a:pt x="9" y="25"/>
                    </a:moveTo>
                    <a:cubicBezTo>
                      <a:pt x="9" y="25"/>
                      <a:pt x="9" y="25"/>
                      <a:pt x="9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4"/>
                      <a:pt x="9" y="24"/>
                      <a:pt x="9" y="24"/>
                    </a:cubicBezTo>
                    <a:lnTo>
                      <a:pt x="9" y="25"/>
                    </a:lnTo>
                    <a:close/>
                    <a:moveTo>
                      <a:pt x="9" y="8"/>
                    </a:moveTo>
                    <a:cubicBezTo>
                      <a:pt x="9" y="8"/>
                      <a:pt x="9" y="8"/>
                      <a:pt x="9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lnTo>
                      <a:pt x="9" y="8"/>
                    </a:lnTo>
                    <a:close/>
                    <a:moveTo>
                      <a:pt x="9" y="5"/>
                    </a:moveTo>
                    <a:cubicBezTo>
                      <a:pt x="9" y="5"/>
                      <a:pt x="9" y="5"/>
                      <a:pt x="9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4" name="Freeform 202"/>
              <p:cNvSpPr>
                <a:spLocks noEditPoints="1"/>
              </p:cNvSpPr>
              <p:nvPr/>
            </p:nvSpPr>
            <p:spPr bwMode="auto">
              <a:xfrm>
                <a:off x="7143911" y="3950864"/>
                <a:ext cx="212725" cy="327025"/>
              </a:xfrm>
              <a:custGeom>
                <a:avLst/>
                <a:gdLst>
                  <a:gd name="T0" fmla="*/ 19 w 19"/>
                  <a:gd name="T1" fmla="*/ 25 h 29"/>
                  <a:gd name="T2" fmla="*/ 8 w 19"/>
                  <a:gd name="T3" fmla="*/ 0 h 29"/>
                  <a:gd name="T4" fmla="*/ 7 w 19"/>
                  <a:gd name="T5" fmla="*/ 0 h 29"/>
                  <a:gd name="T6" fmla="*/ 1 w 19"/>
                  <a:gd name="T7" fmla="*/ 3 h 29"/>
                  <a:gd name="T8" fmla="*/ 0 w 19"/>
                  <a:gd name="T9" fmla="*/ 4 h 29"/>
                  <a:gd name="T10" fmla="*/ 10 w 19"/>
                  <a:gd name="T11" fmla="*/ 29 h 29"/>
                  <a:gd name="T12" fmla="*/ 12 w 19"/>
                  <a:gd name="T13" fmla="*/ 28 h 29"/>
                  <a:gd name="T14" fmla="*/ 18 w 19"/>
                  <a:gd name="T15" fmla="*/ 26 h 29"/>
                  <a:gd name="T16" fmla="*/ 19 w 19"/>
                  <a:gd name="T17" fmla="*/ 25 h 29"/>
                  <a:gd name="T18" fmla="*/ 3 w 19"/>
                  <a:gd name="T19" fmla="*/ 7 h 29"/>
                  <a:gd name="T20" fmla="*/ 2 w 19"/>
                  <a:gd name="T21" fmla="*/ 6 h 29"/>
                  <a:gd name="T22" fmla="*/ 2 w 19"/>
                  <a:gd name="T23" fmla="*/ 6 h 29"/>
                  <a:gd name="T24" fmla="*/ 9 w 19"/>
                  <a:gd name="T25" fmla="*/ 4 h 29"/>
                  <a:gd name="T26" fmla="*/ 9 w 19"/>
                  <a:gd name="T27" fmla="*/ 4 h 29"/>
                  <a:gd name="T28" fmla="*/ 9 w 19"/>
                  <a:gd name="T29" fmla="*/ 4 h 29"/>
                  <a:gd name="T30" fmla="*/ 9 w 19"/>
                  <a:gd name="T31" fmla="*/ 5 h 29"/>
                  <a:gd name="T32" fmla="*/ 3 w 19"/>
                  <a:gd name="T33" fmla="*/ 7 h 29"/>
                  <a:gd name="T34" fmla="*/ 3 w 19"/>
                  <a:gd name="T35" fmla="*/ 7 h 29"/>
                  <a:gd name="T36" fmla="*/ 4 w 19"/>
                  <a:gd name="T37" fmla="*/ 10 h 29"/>
                  <a:gd name="T38" fmla="*/ 4 w 19"/>
                  <a:gd name="T39" fmla="*/ 9 h 29"/>
                  <a:gd name="T40" fmla="*/ 4 w 19"/>
                  <a:gd name="T41" fmla="*/ 9 h 29"/>
                  <a:gd name="T42" fmla="*/ 10 w 19"/>
                  <a:gd name="T43" fmla="*/ 7 h 29"/>
                  <a:gd name="T44" fmla="*/ 10 w 19"/>
                  <a:gd name="T45" fmla="*/ 7 h 29"/>
                  <a:gd name="T46" fmla="*/ 10 w 19"/>
                  <a:gd name="T47" fmla="*/ 7 h 29"/>
                  <a:gd name="T48" fmla="*/ 10 w 19"/>
                  <a:gd name="T49" fmla="*/ 8 h 29"/>
                  <a:gd name="T50" fmla="*/ 4 w 19"/>
                  <a:gd name="T51" fmla="*/ 10 h 29"/>
                  <a:gd name="T52" fmla="*/ 4 w 19"/>
                  <a:gd name="T53" fmla="*/ 10 h 29"/>
                  <a:gd name="T54" fmla="*/ 17 w 19"/>
                  <a:gd name="T55" fmla="*/ 23 h 29"/>
                  <a:gd name="T56" fmla="*/ 10 w 19"/>
                  <a:gd name="T57" fmla="*/ 25 h 29"/>
                  <a:gd name="T58" fmla="*/ 10 w 19"/>
                  <a:gd name="T59" fmla="*/ 25 h 29"/>
                  <a:gd name="T60" fmla="*/ 10 w 19"/>
                  <a:gd name="T61" fmla="*/ 25 h 29"/>
                  <a:gd name="T62" fmla="*/ 10 w 19"/>
                  <a:gd name="T63" fmla="*/ 24 h 29"/>
                  <a:gd name="T64" fmla="*/ 16 w 19"/>
                  <a:gd name="T65" fmla="*/ 22 h 29"/>
                  <a:gd name="T66" fmla="*/ 16 w 19"/>
                  <a:gd name="T67" fmla="*/ 22 h 29"/>
                  <a:gd name="T68" fmla="*/ 17 w 19"/>
                  <a:gd name="T69" fmla="*/ 23 h 29"/>
                  <a:gd name="T70" fmla="*/ 17 w 19"/>
                  <a:gd name="T71" fmla="*/ 2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" h="29">
                    <a:moveTo>
                      <a:pt x="19" y="25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29"/>
                      <a:pt x="11" y="29"/>
                      <a:pt x="12" y="28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9" y="25"/>
                      <a:pt x="19" y="25"/>
                    </a:cubicBezTo>
                    <a:close/>
                    <a:moveTo>
                      <a:pt x="3" y="7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9" y="5"/>
                      <a:pt x="9" y="5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lose/>
                    <a:moveTo>
                      <a:pt x="4" y="10"/>
                    </a:move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8"/>
                      <a:pt x="10" y="8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lose/>
                    <a:moveTo>
                      <a:pt x="17" y="23"/>
                    </a:move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4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5" name="Freeform 203"/>
              <p:cNvSpPr>
                <a:spLocks noEditPoints="1"/>
              </p:cNvSpPr>
              <p:nvPr/>
            </p:nvSpPr>
            <p:spPr bwMode="auto">
              <a:xfrm>
                <a:off x="11423811" y="939377"/>
                <a:ext cx="417513" cy="339725"/>
              </a:xfrm>
              <a:custGeom>
                <a:avLst/>
                <a:gdLst>
                  <a:gd name="T0" fmla="*/ 29 w 37"/>
                  <a:gd name="T1" fmla="*/ 0 h 30"/>
                  <a:gd name="T2" fmla="*/ 26 w 37"/>
                  <a:gd name="T3" fmla="*/ 0 h 30"/>
                  <a:gd name="T4" fmla="*/ 16 w 37"/>
                  <a:gd name="T5" fmla="*/ 8 h 30"/>
                  <a:gd name="T6" fmla="*/ 15 w 37"/>
                  <a:gd name="T7" fmla="*/ 10 h 30"/>
                  <a:gd name="T8" fmla="*/ 16 w 37"/>
                  <a:gd name="T9" fmla="*/ 13 h 30"/>
                  <a:gd name="T10" fmla="*/ 1 w 37"/>
                  <a:gd name="T11" fmla="*/ 23 h 30"/>
                  <a:gd name="T12" fmla="*/ 0 w 37"/>
                  <a:gd name="T13" fmla="*/ 26 h 30"/>
                  <a:gd name="T14" fmla="*/ 0 w 37"/>
                  <a:gd name="T15" fmla="*/ 28 h 30"/>
                  <a:gd name="T16" fmla="*/ 1 w 37"/>
                  <a:gd name="T17" fmla="*/ 29 h 30"/>
                  <a:gd name="T18" fmla="*/ 4 w 37"/>
                  <a:gd name="T19" fmla="*/ 30 h 30"/>
                  <a:gd name="T20" fmla="*/ 4 w 37"/>
                  <a:gd name="T21" fmla="*/ 30 h 30"/>
                  <a:gd name="T22" fmla="*/ 6 w 37"/>
                  <a:gd name="T23" fmla="*/ 30 h 30"/>
                  <a:gd name="T24" fmla="*/ 6 w 37"/>
                  <a:gd name="T25" fmla="*/ 30 h 30"/>
                  <a:gd name="T26" fmla="*/ 20 w 37"/>
                  <a:gd name="T27" fmla="*/ 20 h 30"/>
                  <a:gd name="T28" fmla="*/ 24 w 37"/>
                  <a:gd name="T29" fmla="*/ 21 h 30"/>
                  <a:gd name="T30" fmla="*/ 26 w 37"/>
                  <a:gd name="T31" fmla="*/ 22 h 30"/>
                  <a:gd name="T32" fmla="*/ 26 w 37"/>
                  <a:gd name="T33" fmla="*/ 22 h 30"/>
                  <a:gd name="T34" fmla="*/ 37 w 37"/>
                  <a:gd name="T35" fmla="*/ 13 h 30"/>
                  <a:gd name="T36" fmla="*/ 37 w 37"/>
                  <a:gd name="T37" fmla="*/ 13 h 30"/>
                  <a:gd name="T38" fmla="*/ 37 w 37"/>
                  <a:gd name="T39" fmla="*/ 11 h 30"/>
                  <a:gd name="T40" fmla="*/ 29 w 37"/>
                  <a:gd name="T41" fmla="*/ 0 h 30"/>
                  <a:gd name="T42" fmla="*/ 11 w 37"/>
                  <a:gd name="T43" fmla="*/ 24 h 30"/>
                  <a:gd name="T44" fmla="*/ 5 w 37"/>
                  <a:gd name="T45" fmla="*/ 28 h 30"/>
                  <a:gd name="T46" fmla="*/ 3 w 37"/>
                  <a:gd name="T47" fmla="*/ 27 h 30"/>
                  <a:gd name="T48" fmla="*/ 3 w 37"/>
                  <a:gd name="T49" fmla="*/ 25 h 30"/>
                  <a:gd name="T50" fmla="*/ 9 w 37"/>
                  <a:gd name="T51" fmla="*/ 21 h 30"/>
                  <a:gd name="T52" fmla="*/ 12 w 37"/>
                  <a:gd name="T53" fmla="*/ 21 h 30"/>
                  <a:gd name="T54" fmla="*/ 11 w 37"/>
                  <a:gd name="T55" fmla="*/ 24 h 30"/>
                  <a:gd name="T56" fmla="*/ 26 w 37"/>
                  <a:gd name="T57" fmla="*/ 17 h 30"/>
                  <a:gd name="T58" fmla="*/ 20 w 37"/>
                  <a:gd name="T59" fmla="*/ 10 h 30"/>
                  <a:gd name="T60" fmla="*/ 27 w 37"/>
                  <a:gd name="T61" fmla="*/ 4 h 30"/>
                  <a:gd name="T62" fmla="*/ 33 w 37"/>
                  <a:gd name="T63" fmla="*/ 10 h 30"/>
                  <a:gd name="T64" fmla="*/ 26 w 37"/>
                  <a:gd name="T65" fmla="*/ 1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7" h="30">
                    <a:moveTo>
                      <a:pt x="29" y="0"/>
                    </a:moveTo>
                    <a:cubicBezTo>
                      <a:pt x="28" y="0"/>
                      <a:pt x="27" y="0"/>
                      <a:pt x="26" y="0"/>
                    </a:cubicBezTo>
                    <a:cubicBezTo>
                      <a:pt x="21" y="0"/>
                      <a:pt x="17" y="3"/>
                      <a:pt x="16" y="8"/>
                    </a:cubicBezTo>
                    <a:cubicBezTo>
                      <a:pt x="15" y="9"/>
                      <a:pt x="15" y="10"/>
                      <a:pt x="15" y="10"/>
                    </a:cubicBezTo>
                    <a:cubicBezTo>
                      <a:pt x="15" y="11"/>
                      <a:pt x="15" y="12"/>
                      <a:pt x="16" y="1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4"/>
                      <a:pt x="0" y="25"/>
                      <a:pt x="0" y="26"/>
                    </a:cubicBezTo>
                    <a:cubicBezTo>
                      <a:pt x="0" y="27"/>
                      <a:pt x="0" y="28"/>
                      <a:pt x="0" y="28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2" y="30"/>
                      <a:pt x="4" y="30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4" y="30"/>
                      <a:pt x="5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2" y="21"/>
                      <a:pt x="24" y="21"/>
                    </a:cubicBezTo>
                    <a:cubicBezTo>
                      <a:pt x="25" y="21"/>
                      <a:pt x="25" y="22"/>
                      <a:pt x="26" y="22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31" y="22"/>
                      <a:pt x="36" y="18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2"/>
                      <a:pt x="37" y="12"/>
                      <a:pt x="37" y="11"/>
                    </a:cubicBezTo>
                    <a:cubicBezTo>
                      <a:pt x="37" y="6"/>
                      <a:pt x="34" y="1"/>
                      <a:pt x="29" y="0"/>
                    </a:cubicBezTo>
                    <a:close/>
                    <a:moveTo>
                      <a:pt x="11" y="24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4" y="28"/>
                      <a:pt x="3" y="28"/>
                      <a:pt x="3" y="27"/>
                    </a:cubicBezTo>
                    <a:cubicBezTo>
                      <a:pt x="2" y="26"/>
                      <a:pt x="2" y="25"/>
                      <a:pt x="3" y="25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20"/>
                      <a:pt x="11" y="20"/>
                      <a:pt x="12" y="21"/>
                    </a:cubicBezTo>
                    <a:cubicBezTo>
                      <a:pt x="12" y="22"/>
                      <a:pt x="12" y="23"/>
                      <a:pt x="11" y="24"/>
                    </a:cubicBezTo>
                    <a:close/>
                    <a:moveTo>
                      <a:pt x="26" y="17"/>
                    </a:moveTo>
                    <a:cubicBezTo>
                      <a:pt x="23" y="17"/>
                      <a:pt x="20" y="14"/>
                      <a:pt x="20" y="10"/>
                    </a:cubicBezTo>
                    <a:cubicBezTo>
                      <a:pt x="20" y="7"/>
                      <a:pt x="23" y="4"/>
                      <a:pt x="27" y="4"/>
                    </a:cubicBezTo>
                    <a:cubicBezTo>
                      <a:pt x="30" y="4"/>
                      <a:pt x="33" y="7"/>
                      <a:pt x="33" y="10"/>
                    </a:cubicBezTo>
                    <a:cubicBezTo>
                      <a:pt x="33" y="14"/>
                      <a:pt x="30" y="17"/>
                      <a:pt x="26" y="17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6" name="Freeform 204"/>
              <p:cNvSpPr>
                <a:spLocks/>
              </p:cNvSpPr>
              <p:nvPr/>
            </p:nvSpPr>
            <p:spPr bwMode="auto">
              <a:xfrm>
                <a:off x="11693686" y="1075902"/>
                <a:ext cx="79375" cy="33337"/>
              </a:xfrm>
              <a:custGeom>
                <a:avLst/>
                <a:gdLst>
                  <a:gd name="T0" fmla="*/ 3 w 7"/>
                  <a:gd name="T1" fmla="*/ 3 h 3"/>
                  <a:gd name="T2" fmla="*/ 0 w 7"/>
                  <a:gd name="T3" fmla="*/ 3 h 3"/>
                  <a:gd name="T4" fmla="*/ 0 w 7"/>
                  <a:gd name="T5" fmla="*/ 3 h 3"/>
                  <a:gd name="T6" fmla="*/ 0 w 7"/>
                  <a:gd name="T7" fmla="*/ 2 h 3"/>
                  <a:gd name="T8" fmla="*/ 1 w 7"/>
                  <a:gd name="T9" fmla="*/ 2 h 3"/>
                  <a:gd name="T10" fmla="*/ 3 w 7"/>
                  <a:gd name="T11" fmla="*/ 2 h 3"/>
                  <a:gd name="T12" fmla="*/ 6 w 7"/>
                  <a:gd name="T13" fmla="*/ 0 h 3"/>
                  <a:gd name="T14" fmla="*/ 7 w 7"/>
                  <a:gd name="T15" fmla="*/ 0 h 3"/>
                  <a:gd name="T16" fmla="*/ 7 w 7"/>
                  <a:gd name="T17" fmla="*/ 1 h 3"/>
                  <a:gd name="T18" fmla="*/ 3 w 7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3">
                    <a:moveTo>
                      <a:pt x="3" y="3"/>
                    </a:moveTo>
                    <a:cubicBezTo>
                      <a:pt x="2" y="3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4" y="2"/>
                      <a:pt x="5" y="1"/>
                      <a:pt x="6" y="0"/>
                    </a:cubicBezTo>
                    <a:cubicBezTo>
                      <a:pt x="6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7" y="2"/>
                      <a:pt x="5" y="3"/>
                      <a:pt x="3" y="3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7" name="Freeform 206"/>
              <p:cNvSpPr>
                <a:spLocks/>
              </p:cNvSpPr>
              <p:nvPr/>
            </p:nvSpPr>
            <p:spPr bwMode="auto">
              <a:xfrm>
                <a:off x="11457149" y="1458489"/>
                <a:ext cx="260350" cy="338137"/>
              </a:xfrm>
              <a:custGeom>
                <a:avLst/>
                <a:gdLst>
                  <a:gd name="T0" fmla="*/ 23 w 23"/>
                  <a:gd name="T1" fmla="*/ 28 h 30"/>
                  <a:gd name="T2" fmla="*/ 23 w 23"/>
                  <a:gd name="T3" fmla="*/ 28 h 30"/>
                  <a:gd name="T4" fmla="*/ 14 w 23"/>
                  <a:gd name="T5" fmla="*/ 26 h 30"/>
                  <a:gd name="T6" fmla="*/ 2 w 23"/>
                  <a:gd name="T7" fmla="*/ 9 h 30"/>
                  <a:gd name="T8" fmla="*/ 3 w 23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0">
                    <a:moveTo>
                      <a:pt x="23" y="28"/>
                    </a:moveTo>
                    <a:cubicBezTo>
                      <a:pt x="23" y="28"/>
                      <a:pt x="23" y="28"/>
                      <a:pt x="23" y="28"/>
                    </a:cubicBezTo>
                    <a:cubicBezTo>
                      <a:pt x="20" y="30"/>
                      <a:pt x="16" y="29"/>
                      <a:pt x="14" y="26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7"/>
                      <a:pt x="0" y="3"/>
                      <a:pt x="3" y="0"/>
                    </a:cubicBezTo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Freeform 207"/>
              <p:cNvSpPr>
                <a:spLocks/>
              </p:cNvSpPr>
              <p:nvPr/>
            </p:nvSpPr>
            <p:spPr bwMode="auto">
              <a:xfrm>
                <a:off x="11503186" y="1425152"/>
                <a:ext cx="112713" cy="123825"/>
              </a:xfrm>
              <a:custGeom>
                <a:avLst/>
                <a:gdLst>
                  <a:gd name="T0" fmla="*/ 9 w 10"/>
                  <a:gd name="T1" fmla="*/ 6 h 11"/>
                  <a:gd name="T2" fmla="*/ 8 w 10"/>
                  <a:gd name="T3" fmla="*/ 9 h 11"/>
                  <a:gd name="T4" fmla="*/ 7 w 10"/>
                  <a:gd name="T5" fmla="*/ 10 h 11"/>
                  <a:gd name="T6" fmla="*/ 5 w 10"/>
                  <a:gd name="T7" fmla="*/ 9 h 11"/>
                  <a:gd name="T8" fmla="*/ 1 w 10"/>
                  <a:gd name="T9" fmla="*/ 4 h 11"/>
                  <a:gd name="T10" fmla="*/ 1 w 10"/>
                  <a:gd name="T11" fmla="*/ 2 h 11"/>
                  <a:gd name="T12" fmla="*/ 3 w 10"/>
                  <a:gd name="T13" fmla="*/ 1 h 11"/>
                  <a:gd name="T14" fmla="*/ 5 w 10"/>
                  <a:gd name="T15" fmla="*/ 1 h 11"/>
                  <a:gd name="T16" fmla="*/ 9 w 10"/>
                  <a:gd name="T17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1">
                    <a:moveTo>
                      <a:pt x="9" y="6"/>
                    </a:moveTo>
                    <a:cubicBezTo>
                      <a:pt x="10" y="7"/>
                      <a:pt x="9" y="9"/>
                      <a:pt x="8" y="9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6" y="11"/>
                      <a:pt x="5" y="10"/>
                      <a:pt x="5" y="9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1" y="2"/>
                      <a:pt x="1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5" y="1"/>
                      <a:pt x="5" y="1"/>
                    </a:cubicBez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9" name="Freeform 208"/>
              <p:cNvSpPr>
                <a:spLocks/>
              </p:cNvSpPr>
              <p:nvPr/>
            </p:nvSpPr>
            <p:spPr bwMode="auto">
              <a:xfrm>
                <a:off x="11660349" y="1639464"/>
                <a:ext cx="101600" cy="123825"/>
              </a:xfrm>
              <a:custGeom>
                <a:avLst/>
                <a:gdLst>
                  <a:gd name="T0" fmla="*/ 9 w 9"/>
                  <a:gd name="T1" fmla="*/ 7 h 11"/>
                  <a:gd name="T2" fmla="*/ 8 w 9"/>
                  <a:gd name="T3" fmla="*/ 9 h 11"/>
                  <a:gd name="T4" fmla="*/ 7 w 9"/>
                  <a:gd name="T5" fmla="*/ 10 h 11"/>
                  <a:gd name="T6" fmla="*/ 4 w 9"/>
                  <a:gd name="T7" fmla="*/ 10 h 11"/>
                  <a:gd name="T8" fmla="*/ 1 w 9"/>
                  <a:gd name="T9" fmla="*/ 5 h 11"/>
                  <a:gd name="T10" fmla="*/ 1 w 9"/>
                  <a:gd name="T11" fmla="*/ 2 h 11"/>
                  <a:gd name="T12" fmla="*/ 2 w 9"/>
                  <a:gd name="T13" fmla="*/ 1 h 11"/>
                  <a:gd name="T14" fmla="*/ 5 w 9"/>
                  <a:gd name="T15" fmla="*/ 2 h 11"/>
                  <a:gd name="T16" fmla="*/ 9 w 9"/>
                  <a:gd name="T1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1">
                    <a:moveTo>
                      <a:pt x="9" y="7"/>
                    </a:moveTo>
                    <a:cubicBezTo>
                      <a:pt x="9" y="7"/>
                      <a:pt x="9" y="9"/>
                      <a:pt x="8" y="9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6" y="11"/>
                      <a:pt x="5" y="11"/>
                      <a:pt x="4" y="10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0"/>
                      <a:pt x="4" y="1"/>
                      <a:pt x="5" y="2"/>
                    </a:cubicBez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0" name="Freeform 209"/>
              <p:cNvSpPr>
                <a:spLocks/>
              </p:cNvSpPr>
              <p:nvPr/>
            </p:nvSpPr>
            <p:spPr bwMode="auto">
              <a:xfrm>
                <a:off x="11457149" y="1785514"/>
                <a:ext cx="338138" cy="134937"/>
              </a:xfrm>
              <a:custGeom>
                <a:avLst/>
                <a:gdLst>
                  <a:gd name="T0" fmla="*/ 23 w 30"/>
                  <a:gd name="T1" fmla="*/ 12 h 12"/>
                  <a:gd name="T2" fmla="*/ 17 w 30"/>
                  <a:gd name="T3" fmla="*/ 10 h 12"/>
                  <a:gd name="T4" fmla="*/ 15 w 30"/>
                  <a:gd name="T5" fmla="*/ 6 h 12"/>
                  <a:gd name="T6" fmla="*/ 15 w 30"/>
                  <a:gd name="T7" fmla="*/ 6 h 12"/>
                  <a:gd name="T8" fmla="*/ 13 w 30"/>
                  <a:gd name="T9" fmla="*/ 3 h 12"/>
                  <a:gd name="T10" fmla="*/ 8 w 30"/>
                  <a:gd name="T11" fmla="*/ 2 h 12"/>
                  <a:gd name="T12" fmla="*/ 8 w 30"/>
                  <a:gd name="T13" fmla="*/ 2 h 12"/>
                  <a:gd name="T14" fmla="*/ 4 w 30"/>
                  <a:gd name="T15" fmla="*/ 3 h 12"/>
                  <a:gd name="T16" fmla="*/ 2 w 30"/>
                  <a:gd name="T17" fmla="*/ 6 h 12"/>
                  <a:gd name="T18" fmla="*/ 2 w 30"/>
                  <a:gd name="T19" fmla="*/ 6 h 12"/>
                  <a:gd name="T20" fmla="*/ 1 w 30"/>
                  <a:gd name="T21" fmla="*/ 7 h 12"/>
                  <a:gd name="T22" fmla="*/ 0 w 30"/>
                  <a:gd name="T23" fmla="*/ 6 h 12"/>
                  <a:gd name="T24" fmla="*/ 0 w 30"/>
                  <a:gd name="T25" fmla="*/ 6 h 12"/>
                  <a:gd name="T26" fmla="*/ 3 w 30"/>
                  <a:gd name="T27" fmla="*/ 2 h 12"/>
                  <a:gd name="T28" fmla="*/ 8 w 30"/>
                  <a:gd name="T29" fmla="*/ 0 h 12"/>
                  <a:gd name="T30" fmla="*/ 8 w 30"/>
                  <a:gd name="T31" fmla="*/ 0 h 12"/>
                  <a:gd name="T32" fmla="*/ 14 w 30"/>
                  <a:gd name="T33" fmla="*/ 2 h 12"/>
                  <a:gd name="T34" fmla="*/ 16 w 30"/>
                  <a:gd name="T35" fmla="*/ 6 h 12"/>
                  <a:gd name="T36" fmla="*/ 16 w 30"/>
                  <a:gd name="T37" fmla="*/ 6 h 12"/>
                  <a:gd name="T38" fmla="*/ 18 w 30"/>
                  <a:gd name="T39" fmla="*/ 9 h 12"/>
                  <a:gd name="T40" fmla="*/ 23 w 30"/>
                  <a:gd name="T41" fmla="*/ 10 h 12"/>
                  <a:gd name="T42" fmla="*/ 23 w 30"/>
                  <a:gd name="T43" fmla="*/ 10 h 12"/>
                  <a:gd name="T44" fmla="*/ 23 w 30"/>
                  <a:gd name="T45" fmla="*/ 10 h 12"/>
                  <a:gd name="T46" fmla="*/ 27 w 30"/>
                  <a:gd name="T47" fmla="*/ 9 h 12"/>
                  <a:gd name="T48" fmla="*/ 27 w 30"/>
                  <a:gd name="T49" fmla="*/ 9 h 12"/>
                  <a:gd name="T50" fmla="*/ 29 w 30"/>
                  <a:gd name="T51" fmla="*/ 6 h 12"/>
                  <a:gd name="T52" fmla="*/ 29 w 30"/>
                  <a:gd name="T53" fmla="*/ 6 h 12"/>
                  <a:gd name="T54" fmla="*/ 29 w 30"/>
                  <a:gd name="T55" fmla="*/ 6 h 12"/>
                  <a:gd name="T56" fmla="*/ 27 w 30"/>
                  <a:gd name="T57" fmla="*/ 3 h 12"/>
                  <a:gd name="T58" fmla="*/ 22 w 30"/>
                  <a:gd name="T59" fmla="*/ 1 h 12"/>
                  <a:gd name="T60" fmla="*/ 22 w 30"/>
                  <a:gd name="T61" fmla="*/ 1 h 12"/>
                  <a:gd name="T62" fmla="*/ 22 w 30"/>
                  <a:gd name="T63" fmla="*/ 0 h 12"/>
                  <a:gd name="T64" fmla="*/ 28 w 30"/>
                  <a:gd name="T65" fmla="*/ 2 h 12"/>
                  <a:gd name="T66" fmla="*/ 30 w 30"/>
                  <a:gd name="T67" fmla="*/ 6 h 12"/>
                  <a:gd name="T68" fmla="*/ 30 w 30"/>
                  <a:gd name="T69" fmla="*/ 6 h 12"/>
                  <a:gd name="T70" fmla="*/ 28 w 30"/>
                  <a:gd name="T71" fmla="*/ 10 h 12"/>
                  <a:gd name="T72" fmla="*/ 28 w 30"/>
                  <a:gd name="T73" fmla="*/ 10 h 12"/>
                  <a:gd name="T74" fmla="*/ 23 w 30"/>
                  <a:gd name="T7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" h="12">
                    <a:moveTo>
                      <a:pt x="23" y="12"/>
                    </a:moveTo>
                    <a:cubicBezTo>
                      <a:pt x="21" y="12"/>
                      <a:pt x="19" y="11"/>
                      <a:pt x="17" y="10"/>
                    </a:cubicBezTo>
                    <a:cubicBezTo>
                      <a:pt x="16" y="9"/>
                      <a:pt x="15" y="8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5"/>
                      <a:pt x="14" y="4"/>
                      <a:pt x="13" y="3"/>
                    </a:cubicBezTo>
                    <a:cubicBezTo>
                      <a:pt x="12" y="2"/>
                      <a:pt x="10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2"/>
                      <a:pt x="5" y="2"/>
                      <a:pt x="4" y="3"/>
                    </a:cubicBezTo>
                    <a:cubicBezTo>
                      <a:pt x="2" y="4"/>
                      <a:pt x="2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1" y="7"/>
                    </a:cubicBezTo>
                    <a:cubicBezTo>
                      <a:pt x="1" y="7"/>
                      <a:pt x="0" y="7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1" y="3"/>
                      <a:pt x="3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2" y="1"/>
                      <a:pt x="14" y="2"/>
                    </a:cubicBezTo>
                    <a:cubicBezTo>
                      <a:pt x="15" y="3"/>
                      <a:pt x="16" y="4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7" y="8"/>
                      <a:pt x="18" y="9"/>
                    </a:cubicBezTo>
                    <a:cubicBezTo>
                      <a:pt x="19" y="10"/>
                      <a:pt x="21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6" y="10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9" y="8"/>
                      <a:pt x="29" y="7"/>
                      <a:pt x="29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4"/>
                      <a:pt x="27" y="3"/>
                    </a:cubicBezTo>
                    <a:cubicBezTo>
                      <a:pt x="26" y="2"/>
                      <a:pt x="24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5" y="0"/>
                      <a:pt x="27" y="1"/>
                      <a:pt x="28" y="2"/>
                    </a:cubicBezTo>
                    <a:cubicBezTo>
                      <a:pt x="29" y="3"/>
                      <a:pt x="30" y="4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8"/>
                      <a:pt x="30" y="9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7" y="11"/>
                      <a:pt x="25" y="12"/>
                      <a:pt x="23" y="12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" name="Freeform 210"/>
              <p:cNvSpPr>
                <a:spLocks/>
              </p:cNvSpPr>
              <p:nvPr/>
            </p:nvSpPr>
            <p:spPr bwMode="auto">
              <a:xfrm>
                <a:off x="11423811" y="556789"/>
                <a:ext cx="417513" cy="203200"/>
              </a:xfrm>
              <a:custGeom>
                <a:avLst/>
                <a:gdLst>
                  <a:gd name="T0" fmla="*/ 32 w 37"/>
                  <a:gd name="T1" fmla="*/ 0 h 18"/>
                  <a:gd name="T2" fmla="*/ 32 w 37"/>
                  <a:gd name="T3" fmla="*/ 0 h 18"/>
                  <a:gd name="T4" fmla="*/ 32 w 37"/>
                  <a:gd name="T5" fmla="*/ 0 h 18"/>
                  <a:gd name="T6" fmla="*/ 32 w 37"/>
                  <a:gd name="T7" fmla="*/ 0 h 18"/>
                  <a:gd name="T8" fmla="*/ 32 w 37"/>
                  <a:gd name="T9" fmla="*/ 0 h 18"/>
                  <a:gd name="T10" fmla="*/ 32 w 37"/>
                  <a:gd name="T11" fmla="*/ 0 h 18"/>
                  <a:gd name="T12" fmla="*/ 32 w 37"/>
                  <a:gd name="T13" fmla="*/ 0 h 18"/>
                  <a:gd name="T14" fmla="*/ 29 w 37"/>
                  <a:gd name="T15" fmla="*/ 4 h 18"/>
                  <a:gd name="T16" fmla="*/ 8 w 37"/>
                  <a:gd name="T17" fmla="*/ 4 h 18"/>
                  <a:gd name="T18" fmla="*/ 5 w 37"/>
                  <a:gd name="T19" fmla="*/ 0 h 18"/>
                  <a:gd name="T20" fmla="*/ 5 w 37"/>
                  <a:gd name="T21" fmla="*/ 0 h 18"/>
                  <a:gd name="T22" fmla="*/ 5 w 37"/>
                  <a:gd name="T23" fmla="*/ 0 h 18"/>
                  <a:gd name="T24" fmla="*/ 5 w 37"/>
                  <a:gd name="T25" fmla="*/ 0 h 18"/>
                  <a:gd name="T26" fmla="*/ 5 w 37"/>
                  <a:gd name="T27" fmla="*/ 0 h 18"/>
                  <a:gd name="T28" fmla="*/ 5 w 37"/>
                  <a:gd name="T29" fmla="*/ 0 h 18"/>
                  <a:gd name="T30" fmla="*/ 5 w 37"/>
                  <a:gd name="T31" fmla="*/ 0 h 18"/>
                  <a:gd name="T32" fmla="*/ 0 w 37"/>
                  <a:gd name="T33" fmla="*/ 5 h 18"/>
                  <a:gd name="T34" fmla="*/ 0 w 37"/>
                  <a:gd name="T35" fmla="*/ 13 h 18"/>
                  <a:gd name="T36" fmla="*/ 5 w 37"/>
                  <a:gd name="T37" fmla="*/ 18 h 18"/>
                  <a:gd name="T38" fmla="*/ 32 w 37"/>
                  <a:gd name="T39" fmla="*/ 18 h 18"/>
                  <a:gd name="T40" fmla="*/ 37 w 37"/>
                  <a:gd name="T41" fmla="*/ 13 h 18"/>
                  <a:gd name="T42" fmla="*/ 37 w 37"/>
                  <a:gd name="T43" fmla="*/ 5 h 18"/>
                  <a:gd name="T44" fmla="*/ 32 w 37"/>
                  <a:gd name="T4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" h="18">
                    <a:moveTo>
                      <a:pt x="32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2"/>
                      <a:pt x="30" y="4"/>
                      <a:pt x="29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5" y="2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6"/>
                      <a:pt x="2" y="18"/>
                      <a:pt x="5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4" y="18"/>
                      <a:pt x="37" y="16"/>
                      <a:pt x="37" y="13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2"/>
                      <a:pt x="34" y="0"/>
                      <a:pt x="32" y="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" name="Freeform 211"/>
              <p:cNvSpPr>
                <a:spLocks/>
              </p:cNvSpPr>
              <p:nvPr/>
            </p:nvSpPr>
            <p:spPr bwMode="auto">
              <a:xfrm>
                <a:off x="11457149" y="590127"/>
                <a:ext cx="23813" cy="11112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1 h 1"/>
                  <a:gd name="T4" fmla="*/ 0 w 2"/>
                  <a:gd name="T5" fmla="*/ 0 h 1"/>
                  <a:gd name="T6" fmla="*/ 0 w 2"/>
                  <a:gd name="T7" fmla="*/ 0 h 1"/>
                  <a:gd name="T8" fmla="*/ 1 w 2"/>
                  <a:gd name="T9" fmla="*/ 0 h 1"/>
                  <a:gd name="T10" fmla="*/ 2 w 2"/>
                  <a:gd name="T11" fmla="*/ 0 h 1"/>
                  <a:gd name="T12" fmla="*/ 1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" name="Freeform 212"/>
              <p:cNvSpPr>
                <a:spLocks/>
              </p:cNvSpPr>
              <p:nvPr/>
            </p:nvSpPr>
            <p:spPr bwMode="auto">
              <a:xfrm>
                <a:off x="11480961" y="680614"/>
                <a:ext cx="303213" cy="46037"/>
              </a:xfrm>
              <a:custGeom>
                <a:avLst/>
                <a:gdLst>
                  <a:gd name="T0" fmla="*/ 27 w 27"/>
                  <a:gd name="T1" fmla="*/ 3 h 4"/>
                  <a:gd name="T2" fmla="*/ 26 w 27"/>
                  <a:gd name="T3" fmla="*/ 4 h 4"/>
                  <a:gd name="T4" fmla="*/ 1 w 27"/>
                  <a:gd name="T5" fmla="*/ 4 h 4"/>
                  <a:gd name="T6" fmla="*/ 0 w 27"/>
                  <a:gd name="T7" fmla="*/ 3 h 4"/>
                  <a:gd name="T8" fmla="*/ 0 w 27"/>
                  <a:gd name="T9" fmla="*/ 1 h 4"/>
                  <a:gd name="T10" fmla="*/ 1 w 27"/>
                  <a:gd name="T11" fmla="*/ 0 h 4"/>
                  <a:gd name="T12" fmla="*/ 26 w 27"/>
                  <a:gd name="T13" fmla="*/ 0 h 4"/>
                  <a:gd name="T14" fmla="*/ 27 w 27"/>
                  <a:gd name="T15" fmla="*/ 1 h 4"/>
                  <a:gd name="T16" fmla="*/ 27 w 27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4">
                    <a:moveTo>
                      <a:pt x="27" y="3"/>
                    </a:moveTo>
                    <a:cubicBezTo>
                      <a:pt x="27" y="4"/>
                      <a:pt x="27" y="4"/>
                      <a:pt x="26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7" y="0"/>
                      <a:pt x="27" y="1"/>
                    </a:cubicBezTo>
                    <a:lnTo>
                      <a:pt x="27" y="3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" name="Freeform 213"/>
              <p:cNvSpPr>
                <a:spLocks/>
              </p:cNvSpPr>
              <p:nvPr/>
            </p:nvSpPr>
            <p:spPr bwMode="auto">
              <a:xfrm>
                <a:off x="11784174" y="590127"/>
                <a:ext cx="34925" cy="11112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1 h 1"/>
                  <a:gd name="T4" fmla="*/ 0 w 3"/>
                  <a:gd name="T5" fmla="*/ 0 h 1"/>
                  <a:gd name="T6" fmla="*/ 1 w 3"/>
                  <a:gd name="T7" fmla="*/ 0 h 1"/>
                  <a:gd name="T8" fmla="*/ 2 w 3"/>
                  <a:gd name="T9" fmla="*/ 0 h 1"/>
                  <a:gd name="T10" fmla="*/ 3 w 3"/>
                  <a:gd name="T11" fmla="*/ 0 h 1"/>
                  <a:gd name="T12" fmla="*/ 2 w 3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" name="Freeform 214"/>
              <p:cNvSpPr>
                <a:spLocks/>
              </p:cNvSpPr>
              <p:nvPr/>
            </p:nvSpPr>
            <p:spPr bwMode="auto">
              <a:xfrm>
                <a:off x="11492074" y="375814"/>
                <a:ext cx="280988" cy="180975"/>
              </a:xfrm>
              <a:custGeom>
                <a:avLst/>
                <a:gdLst>
                  <a:gd name="T0" fmla="*/ 177 w 177"/>
                  <a:gd name="T1" fmla="*/ 107 h 114"/>
                  <a:gd name="T2" fmla="*/ 177 w 177"/>
                  <a:gd name="T3" fmla="*/ 107 h 114"/>
                  <a:gd name="T4" fmla="*/ 177 w 177"/>
                  <a:gd name="T5" fmla="*/ 0 h 114"/>
                  <a:gd name="T6" fmla="*/ 0 w 177"/>
                  <a:gd name="T7" fmla="*/ 0 h 114"/>
                  <a:gd name="T8" fmla="*/ 0 w 177"/>
                  <a:gd name="T9" fmla="*/ 107 h 114"/>
                  <a:gd name="T10" fmla="*/ 0 w 177"/>
                  <a:gd name="T11" fmla="*/ 107 h 114"/>
                  <a:gd name="T12" fmla="*/ 0 w 177"/>
                  <a:gd name="T13" fmla="*/ 114 h 114"/>
                  <a:gd name="T14" fmla="*/ 0 w 177"/>
                  <a:gd name="T15" fmla="*/ 114 h 114"/>
                  <a:gd name="T16" fmla="*/ 177 w 177"/>
                  <a:gd name="T17" fmla="*/ 114 h 114"/>
                  <a:gd name="T18" fmla="*/ 177 w 177"/>
                  <a:gd name="T19" fmla="*/ 114 h 114"/>
                  <a:gd name="T20" fmla="*/ 177 w 177"/>
                  <a:gd name="T21" fmla="*/ 107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7" h="114">
                    <a:moveTo>
                      <a:pt x="177" y="107"/>
                    </a:moveTo>
                    <a:lnTo>
                      <a:pt x="177" y="107"/>
                    </a:lnTo>
                    <a:lnTo>
                      <a:pt x="177" y="0"/>
                    </a:lnTo>
                    <a:lnTo>
                      <a:pt x="0" y="0"/>
                    </a:lnTo>
                    <a:lnTo>
                      <a:pt x="0" y="107"/>
                    </a:lnTo>
                    <a:lnTo>
                      <a:pt x="0" y="107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177" y="114"/>
                    </a:lnTo>
                    <a:lnTo>
                      <a:pt x="177" y="114"/>
                    </a:lnTo>
                    <a:lnTo>
                      <a:pt x="177" y="107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6" name="Freeform 215"/>
              <p:cNvSpPr>
                <a:spLocks/>
              </p:cNvSpPr>
              <p:nvPr/>
            </p:nvSpPr>
            <p:spPr bwMode="auto">
              <a:xfrm>
                <a:off x="11638124" y="3353964"/>
                <a:ext cx="101600" cy="157162"/>
              </a:xfrm>
              <a:custGeom>
                <a:avLst/>
                <a:gdLst>
                  <a:gd name="T0" fmla="*/ 2 w 9"/>
                  <a:gd name="T1" fmla="*/ 5 h 14"/>
                  <a:gd name="T2" fmla="*/ 2 w 9"/>
                  <a:gd name="T3" fmla="*/ 8 h 14"/>
                  <a:gd name="T4" fmla="*/ 0 w 9"/>
                  <a:gd name="T5" fmla="*/ 12 h 14"/>
                  <a:gd name="T6" fmla="*/ 0 w 9"/>
                  <a:gd name="T7" fmla="*/ 14 h 14"/>
                  <a:gd name="T8" fmla="*/ 9 w 9"/>
                  <a:gd name="T9" fmla="*/ 14 h 14"/>
                  <a:gd name="T10" fmla="*/ 6 w 9"/>
                  <a:gd name="T11" fmla="*/ 4 h 14"/>
                  <a:gd name="T12" fmla="*/ 0 w 9"/>
                  <a:gd name="T13" fmla="*/ 0 h 14"/>
                  <a:gd name="T14" fmla="*/ 0 w 9"/>
                  <a:gd name="T15" fmla="*/ 4 h 14"/>
                  <a:gd name="T16" fmla="*/ 2 w 9"/>
                  <a:gd name="T17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2" y="5"/>
                    </a:moveTo>
                    <a:cubicBezTo>
                      <a:pt x="2" y="6"/>
                      <a:pt x="2" y="7"/>
                      <a:pt x="2" y="8"/>
                    </a:cubicBezTo>
                    <a:cubicBezTo>
                      <a:pt x="2" y="10"/>
                      <a:pt x="1" y="11"/>
                      <a:pt x="0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0"/>
                      <a:pt x="8" y="7"/>
                      <a:pt x="6" y="4"/>
                    </a:cubicBezTo>
                    <a:cubicBezTo>
                      <a:pt x="4" y="2"/>
                      <a:pt x="2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5"/>
                      <a:pt x="2" y="5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7" name="Freeform 216"/>
              <p:cNvSpPr>
                <a:spLocks/>
              </p:cNvSpPr>
              <p:nvPr/>
            </p:nvSpPr>
            <p:spPr bwMode="auto">
              <a:xfrm>
                <a:off x="11627011" y="333015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8" name="Freeform 217"/>
              <p:cNvSpPr>
                <a:spLocks noEditPoints="1"/>
              </p:cNvSpPr>
              <p:nvPr/>
            </p:nvSpPr>
            <p:spPr bwMode="auto">
              <a:xfrm>
                <a:off x="11514299" y="3522239"/>
                <a:ext cx="225425" cy="169862"/>
              </a:xfrm>
              <a:custGeom>
                <a:avLst/>
                <a:gdLst>
                  <a:gd name="T0" fmla="*/ 0 w 20"/>
                  <a:gd name="T1" fmla="*/ 0 h 15"/>
                  <a:gd name="T2" fmla="*/ 0 w 20"/>
                  <a:gd name="T3" fmla="*/ 2 h 15"/>
                  <a:gd name="T4" fmla="*/ 3 w 20"/>
                  <a:gd name="T5" fmla="*/ 12 h 15"/>
                  <a:gd name="T6" fmla="*/ 10 w 20"/>
                  <a:gd name="T7" fmla="*/ 15 h 15"/>
                  <a:gd name="T8" fmla="*/ 17 w 20"/>
                  <a:gd name="T9" fmla="*/ 12 h 15"/>
                  <a:gd name="T10" fmla="*/ 20 w 20"/>
                  <a:gd name="T11" fmla="*/ 2 h 15"/>
                  <a:gd name="T12" fmla="*/ 20 w 20"/>
                  <a:gd name="T13" fmla="*/ 0 h 15"/>
                  <a:gd name="T14" fmla="*/ 0 w 20"/>
                  <a:gd name="T15" fmla="*/ 0 h 15"/>
                  <a:gd name="T16" fmla="*/ 12 w 20"/>
                  <a:gd name="T17" fmla="*/ 12 h 15"/>
                  <a:gd name="T18" fmla="*/ 12 w 20"/>
                  <a:gd name="T19" fmla="*/ 12 h 15"/>
                  <a:gd name="T20" fmla="*/ 12 w 20"/>
                  <a:gd name="T21" fmla="*/ 12 h 15"/>
                  <a:gd name="T22" fmla="*/ 11 w 20"/>
                  <a:gd name="T23" fmla="*/ 12 h 15"/>
                  <a:gd name="T24" fmla="*/ 12 w 20"/>
                  <a:gd name="T25" fmla="*/ 11 h 15"/>
                  <a:gd name="T26" fmla="*/ 18 w 20"/>
                  <a:gd name="T27" fmla="*/ 3 h 15"/>
                  <a:gd name="T28" fmla="*/ 18 w 20"/>
                  <a:gd name="T29" fmla="*/ 3 h 15"/>
                  <a:gd name="T30" fmla="*/ 19 w 20"/>
                  <a:gd name="T31" fmla="*/ 3 h 15"/>
                  <a:gd name="T32" fmla="*/ 19 w 20"/>
                  <a:gd name="T33" fmla="*/ 3 h 15"/>
                  <a:gd name="T34" fmla="*/ 19 w 20"/>
                  <a:gd name="T35" fmla="*/ 3 h 15"/>
                  <a:gd name="T36" fmla="*/ 12 w 20"/>
                  <a:gd name="T3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" h="15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6"/>
                      <a:pt x="2" y="9"/>
                      <a:pt x="3" y="12"/>
                    </a:cubicBezTo>
                    <a:cubicBezTo>
                      <a:pt x="5" y="14"/>
                      <a:pt x="8" y="15"/>
                      <a:pt x="10" y="15"/>
                    </a:cubicBezTo>
                    <a:cubicBezTo>
                      <a:pt x="13" y="15"/>
                      <a:pt x="16" y="14"/>
                      <a:pt x="17" y="12"/>
                    </a:cubicBezTo>
                    <a:cubicBezTo>
                      <a:pt x="19" y="9"/>
                      <a:pt x="20" y="6"/>
                      <a:pt x="20" y="2"/>
                    </a:cubicBezTo>
                    <a:cubicBezTo>
                      <a:pt x="20" y="1"/>
                      <a:pt x="20" y="1"/>
                      <a:pt x="20" y="0"/>
                    </a:cubicBezTo>
                    <a:lnTo>
                      <a:pt x="0" y="0"/>
                    </a:lnTo>
                    <a:close/>
                    <a:moveTo>
                      <a:pt x="12" y="12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1" y="12"/>
                      <a:pt x="11" y="12"/>
                    </a:cubicBezTo>
                    <a:cubicBezTo>
                      <a:pt x="11" y="11"/>
                      <a:pt x="12" y="11"/>
                      <a:pt x="12" y="11"/>
                    </a:cubicBezTo>
                    <a:cubicBezTo>
                      <a:pt x="15" y="11"/>
                      <a:pt x="18" y="8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8"/>
                      <a:pt x="16" y="12"/>
                      <a:pt x="12" y="12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9" name="Freeform 218"/>
              <p:cNvSpPr>
                <a:spLocks/>
              </p:cNvSpPr>
              <p:nvPr/>
            </p:nvSpPr>
            <p:spPr bwMode="auto">
              <a:xfrm>
                <a:off x="11525411" y="3353964"/>
                <a:ext cx="101600" cy="157162"/>
              </a:xfrm>
              <a:custGeom>
                <a:avLst/>
                <a:gdLst>
                  <a:gd name="T0" fmla="*/ 6 w 9"/>
                  <a:gd name="T1" fmla="*/ 8 h 14"/>
                  <a:gd name="T2" fmla="*/ 7 w 9"/>
                  <a:gd name="T3" fmla="*/ 5 h 14"/>
                  <a:gd name="T4" fmla="*/ 9 w 9"/>
                  <a:gd name="T5" fmla="*/ 4 h 14"/>
                  <a:gd name="T6" fmla="*/ 9 w 9"/>
                  <a:gd name="T7" fmla="*/ 0 h 14"/>
                  <a:gd name="T8" fmla="*/ 3 w 9"/>
                  <a:gd name="T9" fmla="*/ 4 h 14"/>
                  <a:gd name="T10" fmla="*/ 0 w 9"/>
                  <a:gd name="T11" fmla="*/ 14 h 14"/>
                  <a:gd name="T12" fmla="*/ 9 w 9"/>
                  <a:gd name="T13" fmla="*/ 14 h 14"/>
                  <a:gd name="T14" fmla="*/ 9 w 9"/>
                  <a:gd name="T15" fmla="*/ 12 h 14"/>
                  <a:gd name="T16" fmla="*/ 6 w 9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6" y="8"/>
                    </a:moveTo>
                    <a:cubicBezTo>
                      <a:pt x="6" y="7"/>
                      <a:pt x="7" y="6"/>
                      <a:pt x="7" y="5"/>
                    </a:cubicBezTo>
                    <a:cubicBezTo>
                      <a:pt x="8" y="5"/>
                      <a:pt x="8" y="4"/>
                      <a:pt x="9" y="4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0"/>
                      <a:pt x="4" y="2"/>
                      <a:pt x="3" y="4"/>
                    </a:cubicBezTo>
                    <a:cubicBezTo>
                      <a:pt x="1" y="7"/>
                      <a:pt x="0" y="10"/>
                      <a:pt x="0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7" y="11"/>
                      <a:pt x="6" y="10"/>
                      <a:pt x="6" y="8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0" name="Freeform 219"/>
              <p:cNvSpPr>
                <a:spLocks/>
              </p:cNvSpPr>
              <p:nvPr/>
            </p:nvSpPr>
            <p:spPr bwMode="auto">
              <a:xfrm>
                <a:off x="11627011" y="3330152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" name="Freeform 220"/>
              <p:cNvSpPr>
                <a:spLocks/>
              </p:cNvSpPr>
              <p:nvPr/>
            </p:nvSpPr>
            <p:spPr bwMode="auto">
              <a:xfrm>
                <a:off x="11580974" y="3217439"/>
                <a:ext cx="68263" cy="112712"/>
              </a:xfrm>
              <a:custGeom>
                <a:avLst/>
                <a:gdLst>
                  <a:gd name="T0" fmla="*/ 1 w 6"/>
                  <a:gd name="T1" fmla="*/ 5 h 10"/>
                  <a:gd name="T2" fmla="*/ 4 w 6"/>
                  <a:gd name="T3" fmla="*/ 6 h 10"/>
                  <a:gd name="T4" fmla="*/ 5 w 6"/>
                  <a:gd name="T5" fmla="*/ 6 h 10"/>
                  <a:gd name="T6" fmla="*/ 5 w 6"/>
                  <a:gd name="T7" fmla="*/ 7 h 10"/>
                  <a:gd name="T8" fmla="*/ 4 w 6"/>
                  <a:gd name="T9" fmla="*/ 9 h 10"/>
                  <a:gd name="T10" fmla="*/ 4 w 6"/>
                  <a:gd name="T11" fmla="*/ 10 h 10"/>
                  <a:gd name="T12" fmla="*/ 4 w 6"/>
                  <a:gd name="T13" fmla="*/ 10 h 10"/>
                  <a:gd name="T14" fmla="*/ 5 w 6"/>
                  <a:gd name="T15" fmla="*/ 10 h 10"/>
                  <a:gd name="T16" fmla="*/ 5 w 6"/>
                  <a:gd name="T17" fmla="*/ 10 h 10"/>
                  <a:gd name="T18" fmla="*/ 6 w 6"/>
                  <a:gd name="T19" fmla="*/ 7 h 10"/>
                  <a:gd name="T20" fmla="*/ 5 w 6"/>
                  <a:gd name="T21" fmla="*/ 5 h 10"/>
                  <a:gd name="T22" fmla="*/ 2 w 6"/>
                  <a:gd name="T23" fmla="*/ 4 h 10"/>
                  <a:gd name="T24" fmla="*/ 1 w 6"/>
                  <a:gd name="T25" fmla="*/ 4 h 10"/>
                  <a:gd name="T26" fmla="*/ 1 w 6"/>
                  <a:gd name="T27" fmla="*/ 3 h 10"/>
                  <a:gd name="T28" fmla="*/ 2 w 6"/>
                  <a:gd name="T29" fmla="*/ 1 h 10"/>
                  <a:gd name="T30" fmla="*/ 1 w 6"/>
                  <a:gd name="T31" fmla="*/ 0 h 10"/>
                  <a:gd name="T32" fmla="*/ 1 w 6"/>
                  <a:gd name="T33" fmla="*/ 1 h 10"/>
                  <a:gd name="T34" fmla="*/ 0 w 6"/>
                  <a:gd name="T35" fmla="*/ 3 h 10"/>
                  <a:gd name="T36" fmla="*/ 1 w 6"/>
                  <a:gd name="T37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" h="10">
                    <a:moveTo>
                      <a:pt x="1" y="5"/>
                    </a:moveTo>
                    <a:cubicBezTo>
                      <a:pt x="2" y="5"/>
                      <a:pt x="3" y="5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5" y="7"/>
                    </a:cubicBezTo>
                    <a:cubicBezTo>
                      <a:pt x="5" y="7"/>
                      <a:pt x="5" y="8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9"/>
                      <a:pt x="6" y="8"/>
                      <a:pt x="6" y="7"/>
                    </a:cubicBezTo>
                    <a:cubicBezTo>
                      <a:pt x="6" y="6"/>
                      <a:pt x="5" y="5"/>
                      <a:pt x="5" y="5"/>
                    </a:cubicBezTo>
                    <a:cubicBezTo>
                      <a:pt x="4" y="5"/>
                      <a:pt x="3" y="4"/>
                      <a:pt x="2" y="4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2"/>
                      <a:pt x="2" y="1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4"/>
                      <a:pt x="0" y="5"/>
                      <a:pt x="1" y="5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2" name="Freeform 221"/>
              <p:cNvSpPr>
                <a:spLocks noEditPoints="1"/>
              </p:cNvSpPr>
              <p:nvPr/>
            </p:nvSpPr>
            <p:spPr bwMode="auto">
              <a:xfrm>
                <a:off x="11423811" y="2090314"/>
                <a:ext cx="417513" cy="282575"/>
              </a:xfrm>
              <a:custGeom>
                <a:avLst/>
                <a:gdLst>
                  <a:gd name="T0" fmla="*/ 21 w 37"/>
                  <a:gd name="T1" fmla="*/ 2 h 25"/>
                  <a:gd name="T2" fmla="*/ 21 w 37"/>
                  <a:gd name="T3" fmla="*/ 2 h 25"/>
                  <a:gd name="T4" fmla="*/ 19 w 37"/>
                  <a:gd name="T5" fmla="*/ 0 h 25"/>
                  <a:gd name="T6" fmla="*/ 17 w 37"/>
                  <a:gd name="T7" fmla="*/ 0 h 25"/>
                  <a:gd name="T8" fmla="*/ 16 w 37"/>
                  <a:gd name="T9" fmla="*/ 2 h 25"/>
                  <a:gd name="T10" fmla="*/ 16 w 37"/>
                  <a:gd name="T11" fmla="*/ 2 h 25"/>
                  <a:gd name="T12" fmla="*/ 0 w 37"/>
                  <a:gd name="T13" fmla="*/ 17 h 25"/>
                  <a:gd name="T14" fmla="*/ 0 w 37"/>
                  <a:gd name="T15" fmla="*/ 20 h 25"/>
                  <a:gd name="T16" fmla="*/ 7 w 37"/>
                  <a:gd name="T17" fmla="*/ 22 h 25"/>
                  <a:gd name="T18" fmla="*/ 18 w 37"/>
                  <a:gd name="T19" fmla="*/ 16 h 25"/>
                  <a:gd name="T20" fmla="*/ 30 w 37"/>
                  <a:gd name="T21" fmla="*/ 22 h 25"/>
                  <a:gd name="T22" fmla="*/ 37 w 37"/>
                  <a:gd name="T23" fmla="*/ 20 h 25"/>
                  <a:gd name="T24" fmla="*/ 37 w 37"/>
                  <a:gd name="T25" fmla="*/ 17 h 25"/>
                  <a:gd name="T26" fmla="*/ 21 w 37"/>
                  <a:gd name="T27" fmla="*/ 2 h 25"/>
                  <a:gd name="T28" fmla="*/ 12 w 37"/>
                  <a:gd name="T29" fmla="*/ 13 h 25"/>
                  <a:gd name="T30" fmla="*/ 11 w 37"/>
                  <a:gd name="T31" fmla="*/ 13 h 25"/>
                  <a:gd name="T32" fmla="*/ 10 w 37"/>
                  <a:gd name="T33" fmla="*/ 14 h 25"/>
                  <a:gd name="T34" fmla="*/ 10 w 37"/>
                  <a:gd name="T35" fmla="*/ 15 h 25"/>
                  <a:gd name="T36" fmla="*/ 9 w 37"/>
                  <a:gd name="T37" fmla="*/ 16 h 25"/>
                  <a:gd name="T38" fmla="*/ 8 w 37"/>
                  <a:gd name="T39" fmla="*/ 15 h 25"/>
                  <a:gd name="T40" fmla="*/ 8 w 37"/>
                  <a:gd name="T41" fmla="*/ 14 h 25"/>
                  <a:gd name="T42" fmla="*/ 7 w 37"/>
                  <a:gd name="T43" fmla="*/ 13 h 25"/>
                  <a:gd name="T44" fmla="*/ 6 w 37"/>
                  <a:gd name="T45" fmla="*/ 13 h 25"/>
                  <a:gd name="T46" fmla="*/ 4 w 37"/>
                  <a:gd name="T47" fmla="*/ 12 h 25"/>
                  <a:gd name="T48" fmla="*/ 6 w 37"/>
                  <a:gd name="T49" fmla="*/ 11 h 25"/>
                  <a:gd name="T50" fmla="*/ 7 w 37"/>
                  <a:gd name="T51" fmla="*/ 11 h 25"/>
                  <a:gd name="T52" fmla="*/ 8 w 37"/>
                  <a:gd name="T53" fmla="*/ 10 h 25"/>
                  <a:gd name="T54" fmla="*/ 8 w 37"/>
                  <a:gd name="T55" fmla="*/ 9 h 25"/>
                  <a:gd name="T56" fmla="*/ 9 w 37"/>
                  <a:gd name="T57" fmla="*/ 7 h 25"/>
                  <a:gd name="T58" fmla="*/ 10 w 37"/>
                  <a:gd name="T59" fmla="*/ 9 h 25"/>
                  <a:gd name="T60" fmla="*/ 10 w 37"/>
                  <a:gd name="T61" fmla="*/ 10 h 25"/>
                  <a:gd name="T62" fmla="*/ 11 w 37"/>
                  <a:gd name="T63" fmla="*/ 11 h 25"/>
                  <a:gd name="T64" fmla="*/ 12 w 37"/>
                  <a:gd name="T65" fmla="*/ 11 h 25"/>
                  <a:gd name="T66" fmla="*/ 14 w 37"/>
                  <a:gd name="T67" fmla="*/ 12 h 25"/>
                  <a:gd name="T68" fmla="*/ 12 w 37"/>
                  <a:gd name="T69" fmla="*/ 13 h 25"/>
                  <a:gd name="T70" fmla="*/ 25 w 37"/>
                  <a:gd name="T71" fmla="*/ 12 h 25"/>
                  <a:gd name="T72" fmla="*/ 22 w 37"/>
                  <a:gd name="T73" fmla="*/ 12 h 25"/>
                  <a:gd name="T74" fmla="*/ 22 w 37"/>
                  <a:gd name="T75" fmla="*/ 10 h 25"/>
                  <a:gd name="T76" fmla="*/ 24 w 37"/>
                  <a:gd name="T77" fmla="*/ 10 h 25"/>
                  <a:gd name="T78" fmla="*/ 25 w 37"/>
                  <a:gd name="T79" fmla="*/ 12 h 25"/>
                  <a:gd name="T80" fmla="*/ 25 w 37"/>
                  <a:gd name="T81" fmla="*/ 6 h 25"/>
                  <a:gd name="T82" fmla="*/ 27 w 37"/>
                  <a:gd name="T83" fmla="*/ 6 h 25"/>
                  <a:gd name="T84" fmla="*/ 27 w 37"/>
                  <a:gd name="T85" fmla="*/ 8 h 25"/>
                  <a:gd name="T86" fmla="*/ 25 w 37"/>
                  <a:gd name="T87" fmla="*/ 8 h 25"/>
                  <a:gd name="T88" fmla="*/ 25 w 37"/>
                  <a:gd name="T89" fmla="*/ 6 h 25"/>
                  <a:gd name="T90" fmla="*/ 28 w 37"/>
                  <a:gd name="T91" fmla="*/ 14 h 25"/>
                  <a:gd name="T92" fmla="*/ 26 w 37"/>
                  <a:gd name="T93" fmla="*/ 14 h 25"/>
                  <a:gd name="T94" fmla="*/ 25 w 37"/>
                  <a:gd name="T95" fmla="*/ 12 h 25"/>
                  <a:gd name="T96" fmla="*/ 28 w 37"/>
                  <a:gd name="T97" fmla="*/ 12 h 25"/>
                  <a:gd name="T98" fmla="*/ 28 w 37"/>
                  <a:gd name="T99" fmla="*/ 14 h 25"/>
                  <a:gd name="T100" fmla="*/ 30 w 37"/>
                  <a:gd name="T101" fmla="*/ 10 h 25"/>
                  <a:gd name="T102" fmla="*/ 28 w 37"/>
                  <a:gd name="T103" fmla="*/ 11 h 25"/>
                  <a:gd name="T104" fmla="*/ 28 w 37"/>
                  <a:gd name="T105" fmla="*/ 9 h 25"/>
                  <a:gd name="T106" fmla="*/ 30 w 37"/>
                  <a:gd name="T107" fmla="*/ 8 h 25"/>
                  <a:gd name="T108" fmla="*/ 30 w 37"/>
                  <a:gd name="T109" fmla="*/ 10 h 25"/>
                  <a:gd name="T110" fmla="*/ 34 w 37"/>
                  <a:gd name="T111" fmla="*/ 13 h 25"/>
                  <a:gd name="T112" fmla="*/ 32 w 37"/>
                  <a:gd name="T113" fmla="*/ 13 h 25"/>
                  <a:gd name="T114" fmla="*/ 31 w 37"/>
                  <a:gd name="T115" fmla="*/ 11 h 25"/>
                  <a:gd name="T116" fmla="*/ 33 w 37"/>
                  <a:gd name="T117" fmla="*/ 10 h 25"/>
                  <a:gd name="T118" fmla="*/ 34 w 37"/>
                  <a:gd name="T119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7" h="25">
                    <a:moveTo>
                      <a:pt x="21" y="2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21" y="1"/>
                      <a:pt x="20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6" y="1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7" y="2"/>
                      <a:pt x="0" y="9"/>
                      <a:pt x="0" y="17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3" y="25"/>
                      <a:pt x="7" y="22"/>
                    </a:cubicBezTo>
                    <a:cubicBezTo>
                      <a:pt x="10" y="19"/>
                      <a:pt x="13" y="16"/>
                      <a:pt x="18" y="16"/>
                    </a:cubicBezTo>
                    <a:cubicBezTo>
                      <a:pt x="23" y="16"/>
                      <a:pt x="27" y="19"/>
                      <a:pt x="30" y="22"/>
                    </a:cubicBezTo>
                    <a:cubicBezTo>
                      <a:pt x="33" y="25"/>
                      <a:pt x="37" y="25"/>
                      <a:pt x="37" y="20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9"/>
                      <a:pt x="30" y="2"/>
                      <a:pt x="21" y="2"/>
                    </a:cubicBezTo>
                    <a:close/>
                    <a:moveTo>
                      <a:pt x="12" y="13"/>
                    </a:move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3"/>
                      <a:pt x="10" y="14"/>
                      <a:pt x="10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6"/>
                      <a:pt x="10" y="16"/>
                      <a:pt x="9" y="16"/>
                    </a:cubicBezTo>
                    <a:cubicBezTo>
                      <a:pt x="8" y="16"/>
                      <a:pt x="8" y="16"/>
                      <a:pt x="8" y="1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4"/>
                      <a:pt x="7" y="13"/>
                      <a:pt x="7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4" y="12"/>
                      <a:pt x="4" y="12"/>
                    </a:cubicBezTo>
                    <a:cubicBezTo>
                      <a:pt x="4" y="11"/>
                      <a:pt x="5" y="11"/>
                      <a:pt x="6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0"/>
                      <a:pt x="7" y="10"/>
                      <a:pt x="8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8"/>
                      <a:pt x="8" y="7"/>
                      <a:pt x="9" y="7"/>
                    </a:cubicBezTo>
                    <a:cubicBezTo>
                      <a:pt x="10" y="7"/>
                      <a:pt x="10" y="8"/>
                      <a:pt x="10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1" y="10"/>
                      <a:pt x="11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1"/>
                      <a:pt x="14" y="11"/>
                      <a:pt x="14" y="12"/>
                    </a:cubicBezTo>
                    <a:cubicBezTo>
                      <a:pt x="14" y="12"/>
                      <a:pt x="13" y="13"/>
                      <a:pt x="12" y="13"/>
                    </a:cubicBezTo>
                    <a:close/>
                    <a:moveTo>
                      <a:pt x="25" y="12"/>
                    </a:moveTo>
                    <a:cubicBezTo>
                      <a:pt x="24" y="12"/>
                      <a:pt x="23" y="13"/>
                      <a:pt x="22" y="12"/>
                    </a:cubicBezTo>
                    <a:cubicBezTo>
                      <a:pt x="22" y="12"/>
                      <a:pt x="22" y="11"/>
                      <a:pt x="22" y="10"/>
                    </a:cubicBezTo>
                    <a:cubicBezTo>
                      <a:pt x="23" y="9"/>
                      <a:pt x="24" y="9"/>
                      <a:pt x="24" y="10"/>
                    </a:cubicBezTo>
                    <a:cubicBezTo>
                      <a:pt x="25" y="10"/>
                      <a:pt x="25" y="11"/>
                      <a:pt x="25" y="12"/>
                    </a:cubicBezTo>
                    <a:close/>
                    <a:moveTo>
                      <a:pt x="25" y="6"/>
                    </a:moveTo>
                    <a:cubicBezTo>
                      <a:pt x="25" y="6"/>
                      <a:pt x="26" y="5"/>
                      <a:pt x="27" y="6"/>
                    </a:cubicBezTo>
                    <a:cubicBezTo>
                      <a:pt x="27" y="6"/>
                      <a:pt x="28" y="7"/>
                      <a:pt x="27" y="8"/>
                    </a:cubicBezTo>
                    <a:cubicBezTo>
                      <a:pt x="27" y="9"/>
                      <a:pt x="26" y="9"/>
                      <a:pt x="25" y="8"/>
                    </a:cubicBezTo>
                    <a:cubicBezTo>
                      <a:pt x="24" y="8"/>
                      <a:pt x="24" y="7"/>
                      <a:pt x="25" y="6"/>
                    </a:cubicBezTo>
                    <a:close/>
                    <a:moveTo>
                      <a:pt x="28" y="14"/>
                    </a:moveTo>
                    <a:cubicBezTo>
                      <a:pt x="28" y="15"/>
                      <a:pt x="27" y="15"/>
                      <a:pt x="26" y="14"/>
                    </a:cubicBezTo>
                    <a:cubicBezTo>
                      <a:pt x="25" y="14"/>
                      <a:pt x="25" y="13"/>
                      <a:pt x="25" y="12"/>
                    </a:cubicBezTo>
                    <a:cubicBezTo>
                      <a:pt x="26" y="12"/>
                      <a:pt x="27" y="11"/>
                      <a:pt x="28" y="12"/>
                    </a:cubicBezTo>
                    <a:cubicBezTo>
                      <a:pt x="28" y="12"/>
                      <a:pt x="28" y="13"/>
                      <a:pt x="28" y="14"/>
                    </a:cubicBezTo>
                    <a:close/>
                    <a:moveTo>
                      <a:pt x="30" y="10"/>
                    </a:moveTo>
                    <a:cubicBezTo>
                      <a:pt x="30" y="11"/>
                      <a:pt x="29" y="11"/>
                      <a:pt x="28" y="11"/>
                    </a:cubicBezTo>
                    <a:cubicBezTo>
                      <a:pt x="28" y="10"/>
                      <a:pt x="27" y="9"/>
                      <a:pt x="28" y="9"/>
                    </a:cubicBezTo>
                    <a:cubicBezTo>
                      <a:pt x="28" y="8"/>
                      <a:pt x="29" y="8"/>
                      <a:pt x="30" y="8"/>
                    </a:cubicBezTo>
                    <a:cubicBezTo>
                      <a:pt x="31" y="9"/>
                      <a:pt x="31" y="10"/>
                      <a:pt x="30" y="10"/>
                    </a:cubicBezTo>
                    <a:close/>
                    <a:moveTo>
                      <a:pt x="34" y="13"/>
                    </a:moveTo>
                    <a:cubicBezTo>
                      <a:pt x="33" y="13"/>
                      <a:pt x="32" y="13"/>
                      <a:pt x="32" y="13"/>
                    </a:cubicBezTo>
                    <a:cubicBezTo>
                      <a:pt x="31" y="13"/>
                      <a:pt x="31" y="12"/>
                      <a:pt x="31" y="11"/>
                    </a:cubicBezTo>
                    <a:cubicBezTo>
                      <a:pt x="32" y="10"/>
                      <a:pt x="33" y="10"/>
                      <a:pt x="33" y="10"/>
                    </a:cubicBezTo>
                    <a:cubicBezTo>
                      <a:pt x="34" y="11"/>
                      <a:pt x="34" y="12"/>
                      <a:pt x="34" y="13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3" name="Freeform 222"/>
              <p:cNvSpPr>
                <a:spLocks noEditPoints="1"/>
              </p:cNvSpPr>
              <p:nvPr/>
            </p:nvSpPr>
            <p:spPr bwMode="auto">
              <a:xfrm>
                <a:off x="11390474" y="3939752"/>
                <a:ext cx="473075" cy="247650"/>
              </a:xfrm>
              <a:custGeom>
                <a:avLst/>
                <a:gdLst>
                  <a:gd name="T0" fmla="*/ 38 w 42"/>
                  <a:gd name="T1" fmla="*/ 9 h 22"/>
                  <a:gd name="T2" fmla="*/ 27 w 42"/>
                  <a:gd name="T3" fmla="*/ 0 h 22"/>
                  <a:gd name="T4" fmla="*/ 26 w 42"/>
                  <a:gd name="T5" fmla="*/ 0 h 22"/>
                  <a:gd name="T6" fmla="*/ 26 w 42"/>
                  <a:gd name="T7" fmla="*/ 1 h 22"/>
                  <a:gd name="T8" fmla="*/ 35 w 42"/>
                  <a:gd name="T9" fmla="*/ 9 h 22"/>
                  <a:gd name="T10" fmla="*/ 28 w 42"/>
                  <a:gd name="T11" fmla="*/ 9 h 22"/>
                  <a:gd name="T12" fmla="*/ 23 w 42"/>
                  <a:gd name="T13" fmla="*/ 14 h 22"/>
                  <a:gd name="T14" fmla="*/ 23 w 42"/>
                  <a:gd name="T15" fmla="*/ 14 h 22"/>
                  <a:gd name="T16" fmla="*/ 20 w 42"/>
                  <a:gd name="T17" fmla="*/ 14 h 22"/>
                  <a:gd name="T18" fmla="*/ 20 w 42"/>
                  <a:gd name="T19" fmla="*/ 14 h 22"/>
                  <a:gd name="T20" fmla="*/ 15 w 42"/>
                  <a:gd name="T21" fmla="*/ 9 h 22"/>
                  <a:gd name="T22" fmla="*/ 8 w 42"/>
                  <a:gd name="T23" fmla="*/ 9 h 22"/>
                  <a:gd name="T24" fmla="*/ 17 w 42"/>
                  <a:gd name="T25" fmla="*/ 1 h 22"/>
                  <a:gd name="T26" fmla="*/ 17 w 42"/>
                  <a:gd name="T27" fmla="*/ 0 h 22"/>
                  <a:gd name="T28" fmla="*/ 16 w 42"/>
                  <a:gd name="T29" fmla="*/ 0 h 22"/>
                  <a:gd name="T30" fmla="*/ 5 w 42"/>
                  <a:gd name="T31" fmla="*/ 9 h 22"/>
                  <a:gd name="T32" fmla="*/ 1 w 42"/>
                  <a:gd name="T33" fmla="*/ 13 h 22"/>
                  <a:gd name="T34" fmla="*/ 0 w 42"/>
                  <a:gd name="T35" fmla="*/ 14 h 22"/>
                  <a:gd name="T36" fmla="*/ 0 w 42"/>
                  <a:gd name="T37" fmla="*/ 14 h 22"/>
                  <a:gd name="T38" fmla="*/ 0 w 42"/>
                  <a:gd name="T39" fmla="*/ 18 h 22"/>
                  <a:gd name="T40" fmla="*/ 5 w 42"/>
                  <a:gd name="T41" fmla="*/ 22 h 22"/>
                  <a:gd name="T42" fmla="*/ 15 w 42"/>
                  <a:gd name="T43" fmla="*/ 22 h 22"/>
                  <a:gd name="T44" fmla="*/ 20 w 42"/>
                  <a:gd name="T45" fmla="*/ 18 h 22"/>
                  <a:gd name="T46" fmla="*/ 20 w 42"/>
                  <a:gd name="T47" fmla="*/ 18 h 22"/>
                  <a:gd name="T48" fmla="*/ 23 w 42"/>
                  <a:gd name="T49" fmla="*/ 18 h 22"/>
                  <a:gd name="T50" fmla="*/ 23 w 42"/>
                  <a:gd name="T51" fmla="*/ 18 h 22"/>
                  <a:gd name="T52" fmla="*/ 28 w 42"/>
                  <a:gd name="T53" fmla="*/ 22 h 22"/>
                  <a:gd name="T54" fmla="*/ 38 w 42"/>
                  <a:gd name="T55" fmla="*/ 22 h 22"/>
                  <a:gd name="T56" fmla="*/ 42 w 42"/>
                  <a:gd name="T57" fmla="*/ 18 h 22"/>
                  <a:gd name="T58" fmla="*/ 42 w 42"/>
                  <a:gd name="T59" fmla="*/ 14 h 22"/>
                  <a:gd name="T60" fmla="*/ 38 w 42"/>
                  <a:gd name="T61" fmla="*/ 9 h 22"/>
                  <a:gd name="T62" fmla="*/ 19 w 42"/>
                  <a:gd name="T63" fmla="*/ 18 h 22"/>
                  <a:gd name="T64" fmla="*/ 15 w 42"/>
                  <a:gd name="T65" fmla="*/ 21 h 22"/>
                  <a:gd name="T66" fmla="*/ 5 w 42"/>
                  <a:gd name="T67" fmla="*/ 21 h 22"/>
                  <a:gd name="T68" fmla="*/ 2 w 42"/>
                  <a:gd name="T69" fmla="*/ 18 h 22"/>
                  <a:gd name="T70" fmla="*/ 2 w 42"/>
                  <a:gd name="T71" fmla="*/ 14 h 22"/>
                  <a:gd name="T72" fmla="*/ 2 w 42"/>
                  <a:gd name="T73" fmla="*/ 14 h 22"/>
                  <a:gd name="T74" fmla="*/ 3 w 42"/>
                  <a:gd name="T75" fmla="*/ 13 h 22"/>
                  <a:gd name="T76" fmla="*/ 4 w 42"/>
                  <a:gd name="T77" fmla="*/ 11 h 22"/>
                  <a:gd name="T78" fmla="*/ 5 w 42"/>
                  <a:gd name="T79" fmla="*/ 11 h 22"/>
                  <a:gd name="T80" fmla="*/ 6 w 42"/>
                  <a:gd name="T81" fmla="*/ 11 h 22"/>
                  <a:gd name="T82" fmla="*/ 15 w 42"/>
                  <a:gd name="T83" fmla="*/ 11 h 22"/>
                  <a:gd name="T84" fmla="*/ 19 w 42"/>
                  <a:gd name="T85" fmla="*/ 14 h 22"/>
                  <a:gd name="T86" fmla="*/ 19 w 42"/>
                  <a:gd name="T87" fmla="*/ 15 h 22"/>
                  <a:gd name="T88" fmla="*/ 19 w 42"/>
                  <a:gd name="T89" fmla="*/ 17 h 22"/>
                  <a:gd name="T90" fmla="*/ 19 w 42"/>
                  <a:gd name="T91" fmla="*/ 18 h 22"/>
                  <a:gd name="T92" fmla="*/ 41 w 42"/>
                  <a:gd name="T93" fmla="*/ 18 h 22"/>
                  <a:gd name="T94" fmla="*/ 38 w 42"/>
                  <a:gd name="T95" fmla="*/ 21 h 22"/>
                  <a:gd name="T96" fmla="*/ 28 w 42"/>
                  <a:gd name="T97" fmla="*/ 21 h 22"/>
                  <a:gd name="T98" fmla="*/ 24 w 42"/>
                  <a:gd name="T99" fmla="*/ 18 h 22"/>
                  <a:gd name="T100" fmla="*/ 24 w 42"/>
                  <a:gd name="T101" fmla="*/ 17 h 22"/>
                  <a:gd name="T102" fmla="*/ 24 w 42"/>
                  <a:gd name="T103" fmla="*/ 15 h 22"/>
                  <a:gd name="T104" fmla="*/ 24 w 42"/>
                  <a:gd name="T105" fmla="*/ 14 h 22"/>
                  <a:gd name="T106" fmla="*/ 28 w 42"/>
                  <a:gd name="T107" fmla="*/ 11 h 22"/>
                  <a:gd name="T108" fmla="*/ 37 w 42"/>
                  <a:gd name="T109" fmla="*/ 11 h 22"/>
                  <a:gd name="T110" fmla="*/ 38 w 42"/>
                  <a:gd name="T111" fmla="*/ 11 h 22"/>
                  <a:gd name="T112" fmla="*/ 39 w 42"/>
                  <a:gd name="T113" fmla="*/ 11 h 22"/>
                  <a:gd name="T114" fmla="*/ 40 w 42"/>
                  <a:gd name="T115" fmla="*/ 13 h 22"/>
                  <a:gd name="T116" fmla="*/ 41 w 42"/>
                  <a:gd name="T117" fmla="*/ 14 h 22"/>
                  <a:gd name="T118" fmla="*/ 41 w 42"/>
                  <a:gd name="T119" fmla="*/ 14 h 22"/>
                  <a:gd name="T120" fmla="*/ 41 w 42"/>
                  <a:gd name="T121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" h="22">
                    <a:moveTo>
                      <a:pt x="38" y="9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6" y="0"/>
                      <a:pt x="26" y="0"/>
                    </a:cubicBezTo>
                    <a:cubicBezTo>
                      <a:pt x="25" y="1"/>
                      <a:pt x="26" y="1"/>
                      <a:pt x="26" y="1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5" y="9"/>
                      <a:pt x="23" y="12"/>
                      <a:pt x="23" y="14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2"/>
                      <a:pt x="18" y="9"/>
                      <a:pt x="15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7" y="0"/>
                    </a:cubicBezTo>
                    <a:cubicBezTo>
                      <a:pt x="17" y="0"/>
                      <a:pt x="16" y="0"/>
                      <a:pt x="16" y="0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3" y="10"/>
                      <a:pt x="1" y="11"/>
                      <a:pt x="1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20"/>
                      <a:pt x="3" y="22"/>
                      <a:pt x="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8" y="22"/>
                      <a:pt x="20" y="20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20"/>
                      <a:pt x="25" y="22"/>
                      <a:pt x="28" y="22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40" y="22"/>
                      <a:pt x="42" y="20"/>
                      <a:pt x="42" y="18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2" y="12"/>
                      <a:pt x="40" y="10"/>
                      <a:pt x="38" y="9"/>
                    </a:cubicBezTo>
                    <a:close/>
                    <a:moveTo>
                      <a:pt x="19" y="18"/>
                    </a:moveTo>
                    <a:cubicBezTo>
                      <a:pt x="19" y="19"/>
                      <a:pt x="17" y="21"/>
                      <a:pt x="1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4" y="21"/>
                      <a:pt x="2" y="19"/>
                      <a:pt x="2" y="18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3"/>
                      <a:pt x="3" y="13"/>
                    </a:cubicBezTo>
                    <a:cubicBezTo>
                      <a:pt x="3" y="12"/>
                      <a:pt x="3" y="12"/>
                      <a:pt x="4" y="11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7" y="11"/>
                      <a:pt x="19" y="12"/>
                      <a:pt x="19" y="14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9" y="17"/>
                      <a:pt x="19" y="17"/>
                      <a:pt x="19" y="17"/>
                    </a:cubicBezTo>
                    <a:lnTo>
                      <a:pt x="19" y="18"/>
                    </a:lnTo>
                    <a:close/>
                    <a:moveTo>
                      <a:pt x="41" y="18"/>
                    </a:moveTo>
                    <a:cubicBezTo>
                      <a:pt x="41" y="19"/>
                      <a:pt x="39" y="21"/>
                      <a:pt x="3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6" y="21"/>
                      <a:pt x="24" y="19"/>
                      <a:pt x="24" y="18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2"/>
                      <a:pt x="26" y="11"/>
                      <a:pt x="28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9" y="11"/>
                    </a:cubicBezTo>
                    <a:cubicBezTo>
                      <a:pt x="39" y="12"/>
                      <a:pt x="40" y="12"/>
                      <a:pt x="40" y="13"/>
                    </a:cubicBezTo>
                    <a:cubicBezTo>
                      <a:pt x="41" y="13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lnTo>
                      <a:pt x="41" y="18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4" name="Freeform 224"/>
              <p:cNvSpPr>
                <a:spLocks noEditPoints="1"/>
              </p:cNvSpPr>
              <p:nvPr/>
            </p:nvSpPr>
            <p:spPr bwMode="auto">
              <a:xfrm>
                <a:off x="11412699" y="2642764"/>
                <a:ext cx="439738" cy="315912"/>
              </a:xfrm>
              <a:custGeom>
                <a:avLst/>
                <a:gdLst>
                  <a:gd name="T0" fmla="*/ 35 w 39"/>
                  <a:gd name="T1" fmla="*/ 4 h 28"/>
                  <a:gd name="T2" fmla="*/ 28 w 39"/>
                  <a:gd name="T3" fmla="*/ 3 h 28"/>
                  <a:gd name="T4" fmla="*/ 21 w 39"/>
                  <a:gd name="T5" fmla="*/ 9 h 28"/>
                  <a:gd name="T6" fmla="*/ 18 w 39"/>
                  <a:gd name="T7" fmla="*/ 3 h 28"/>
                  <a:gd name="T8" fmla="*/ 11 w 39"/>
                  <a:gd name="T9" fmla="*/ 0 h 28"/>
                  <a:gd name="T10" fmla="*/ 6 w 39"/>
                  <a:gd name="T11" fmla="*/ 16 h 28"/>
                  <a:gd name="T12" fmla="*/ 20 w 39"/>
                  <a:gd name="T13" fmla="*/ 28 h 28"/>
                  <a:gd name="T14" fmla="*/ 30 w 39"/>
                  <a:gd name="T15" fmla="*/ 20 h 28"/>
                  <a:gd name="T16" fmla="*/ 35 w 39"/>
                  <a:gd name="T17" fmla="*/ 4 h 28"/>
                  <a:gd name="T18" fmla="*/ 11 w 39"/>
                  <a:gd name="T19" fmla="*/ 4 h 28"/>
                  <a:gd name="T20" fmla="*/ 7 w 39"/>
                  <a:gd name="T21" fmla="*/ 8 h 28"/>
                  <a:gd name="T22" fmla="*/ 7 w 39"/>
                  <a:gd name="T23" fmla="*/ 9 h 28"/>
                  <a:gd name="T24" fmla="*/ 6 w 39"/>
                  <a:gd name="T25" fmla="*/ 9 h 28"/>
                  <a:gd name="T26" fmla="*/ 6 w 39"/>
                  <a:gd name="T27" fmla="*/ 9 h 28"/>
                  <a:gd name="T28" fmla="*/ 6 w 39"/>
                  <a:gd name="T29" fmla="*/ 9 h 28"/>
                  <a:gd name="T30" fmla="*/ 6 w 39"/>
                  <a:gd name="T31" fmla="*/ 8 h 28"/>
                  <a:gd name="T32" fmla="*/ 11 w 39"/>
                  <a:gd name="T33" fmla="*/ 3 h 28"/>
                  <a:gd name="T34" fmla="*/ 11 w 39"/>
                  <a:gd name="T35" fmla="*/ 3 h 28"/>
                  <a:gd name="T36" fmla="*/ 12 w 39"/>
                  <a:gd name="T37" fmla="*/ 3 h 28"/>
                  <a:gd name="T38" fmla="*/ 11 w 39"/>
                  <a:gd name="T3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" h="28">
                    <a:moveTo>
                      <a:pt x="35" y="4"/>
                    </a:moveTo>
                    <a:cubicBezTo>
                      <a:pt x="34" y="2"/>
                      <a:pt x="31" y="1"/>
                      <a:pt x="28" y="3"/>
                    </a:cubicBezTo>
                    <a:cubicBezTo>
                      <a:pt x="26" y="4"/>
                      <a:pt x="23" y="8"/>
                      <a:pt x="21" y="9"/>
                    </a:cubicBezTo>
                    <a:cubicBezTo>
                      <a:pt x="18" y="9"/>
                      <a:pt x="19" y="5"/>
                      <a:pt x="18" y="3"/>
                    </a:cubicBezTo>
                    <a:cubicBezTo>
                      <a:pt x="16" y="1"/>
                      <a:pt x="14" y="0"/>
                      <a:pt x="11" y="0"/>
                    </a:cubicBezTo>
                    <a:cubicBezTo>
                      <a:pt x="1" y="2"/>
                      <a:pt x="0" y="11"/>
                      <a:pt x="6" y="16"/>
                    </a:cubicBezTo>
                    <a:cubicBezTo>
                      <a:pt x="12" y="21"/>
                      <a:pt x="14" y="23"/>
                      <a:pt x="20" y="28"/>
                    </a:cubicBezTo>
                    <a:cubicBezTo>
                      <a:pt x="23" y="25"/>
                      <a:pt x="27" y="23"/>
                      <a:pt x="30" y="20"/>
                    </a:cubicBezTo>
                    <a:cubicBezTo>
                      <a:pt x="34" y="16"/>
                      <a:pt x="39" y="10"/>
                      <a:pt x="35" y="4"/>
                    </a:cubicBezTo>
                    <a:close/>
                    <a:moveTo>
                      <a:pt x="11" y="4"/>
                    </a:moveTo>
                    <a:cubicBezTo>
                      <a:pt x="9" y="4"/>
                      <a:pt x="7" y="6"/>
                      <a:pt x="7" y="8"/>
                    </a:cubicBezTo>
                    <a:cubicBezTo>
                      <a:pt x="7" y="8"/>
                      <a:pt x="7" y="8"/>
                      <a:pt x="7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8"/>
                      <a:pt x="6" y="8"/>
                    </a:cubicBezTo>
                    <a:cubicBezTo>
                      <a:pt x="6" y="5"/>
                      <a:pt x="8" y="3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4"/>
                      <a:pt x="12" y="4"/>
                      <a:pt x="11" y="4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5" name="Freeform 225"/>
              <p:cNvSpPr>
                <a:spLocks/>
              </p:cNvSpPr>
              <p:nvPr/>
            </p:nvSpPr>
            <p:spPr bwMode="auto">
              <a:xfrm>
                <a:off x="10128411" y="793327"/>
                <a:ext cx="473075" cy="11112"/>
              </a:xfrm>
              <a:custGeom>
                <a:avLst/>
                <a:gdLst>
                  <a:gd name="T0" fmla="*/ 1 w 42"/>
                  <a:gd name="T1" fmla="*/ 1 h 1"/>
                  <a:gd name="T2" fmla="*/ 0 w 42"/>
                  <a:gd name="T3" fmla="*/ 0 h 1"/>
                  <a:gd name="T4" fmla="*/ 1 w 42"/>
                  <a:gd name="T5" fmla="*/ 0 h 1"/>
                  <a:gd name="T6" fmla="*/ 41 w 42"/>
                  <a:gd name="T7" fmla="*/ 0 h 1"/>
                  <a:gd name="T8" fmla="*/ 42 w 42"/>
                  <a:gd name="T9" fmla="*/ 0 h 1"/>
                  <a:gd name="T10" fmla="*/ 41 w 42"/>
                  <a:gd name="T11" fmla="*/ 1 h 1"/>
                  <a:gd name="T12" fmla="*/ 1 w 4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">
                    <a:moveTo>
                      <a:pt x="1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2" y="0"/>
                      <a:pt x="42" y="0"/>
                    </a:cubicBezTo>
                    <a:cubicBezTo>
                      <a:pt x="42" y="1"/>
                      <a:pt x="41" y="1"/>
                      <a:pt x="41" y="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6" name="Rectangle 226"/>
              <p:cNvSpPr>
                <a:spLocks noChangeArrowheads="1"/>
              </p:cNvSpPr>
              <p:nvPr/>
            </p:nvSpPr>
            <p:spPr bwMode="auto">
              <a:xfrm>
                <a:off x="10185561" y="523452"/>
                <a:ext cx="66675" cy="236537"/>
              </a:xfrm>
              <a:prstGeom prst="rect">
                <a:avLst/>
              </a:pr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7" name="Rectangle 227"/>
              <p:cNvSpPr>
                <a:spLocks noChangeArrowheads="1"/>
              </p:cNvSpPr>
              <p:nvPr/>
            </p:nvSpPr>
            <p:spPr bwMode="auto">
              <a:xfrm>
                <a:off x="10285574" y="444077"/>
                <a:ext cx="68263" cy="315912"/>
              </a:xfrm>
              <a:prstGeom prst="rect">
                <a:avLst/>
              </a:pr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" name="Rectangle 228"/>
              <p:cNvSpPr>
                <a:spLocks noChangeArrowheads="1"/>
              </p:cNvSpPr>
              <p:nvPr/>
            </p:nvSpPr>
            <p:spPr bwMode="auto">
              <a:xfrm>
                <a:off x="10387174" y="545677"/>
                <a:ext cx="68263" cy="214312"/>
              </a:xfrm>
              <a:prstGeom prst="rect">
                <a:avLst/>
              </a:pr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" name="Rectangle 229"/>
              <p:cNvSpPr>
                <a:spLocks noChangeArrowheads="1"/>
              </p:cNvSpPr>
              <p:nvPr/>
            </p:nvSpPr>
            <p:spPr bwMode="auto">
              <a:xfrm>
                <a:off x="10488774" y="612352"/>
                <a:ext cx="68263" cy="147637"/>
              </a:xfrm>
              <a:prstGeom prst="rect">
                <a:avLst/>
              </a:pr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" name="Freeform 230"/>
              <p:cNvSpPr>
                <a:spLocks noEditPoints="1"/>
              </p:cNvSpPr>
              <p:nvPr/>
            </p:nvSpPr>
            <p:spPr bwMode="auto">
              <a:xfrm>
                <a:off x="10172861" y="963189"/>
                <a:ext cx="349250" cy="360362"/>
              </a:xfrm>
              <a:custGeom>
                <a:avLst/>
                <a:gdLst>
                  <a:gd name="T0" fmla="*/ 30 w 31"/>
                  <a:gd name="T1" fmla="*/ 20 h 32"/>
                  <a:gd name="T2" fmla="*/ 15 w 31"/>
                  <a:gd name="T3" fmla="*/ 4 h 32"/>
                  <a:gd name="T4" fmla="*/ 12 w 31"/>
                  <a:gd name="T5" fmla="*/ 1 h 32"/>
                  <a:gd name="T6" fmla="*/ 7 w 31"/>
                  <a:gd name="T7" fmla="*/ 1 h 32"/>
                  <a:gd name="T8" fmla="*/ 1 w 31"/>
                  <a:gd name="T9" fmla="*/ 8 h 32"/>
                  <a:gd name="T10" fmla="*/ 1 w 31"/>
                  <a:gd name="T11" fmla="*/ 12 h 32"/>
                  <a:gd name="T12" fmla="*/ 4 w 31"/>
                  <a:gd name="T13" fmla="*/ 15 h 32"/>
                  <a:gd name="T14" fmla="*/ 20 w 31"/>
                  <a:gd name="T15" fmla="*/ 31 h 32"/>
                  <a:gd name="T16" fmla="*/ 20 w 31"/>
                  <a:gd name="T17" fmla="*/ 32 h 32"/>
                  <a:gd name="T18" fmla="*/ 24 w 31"/>
                  <a:gd name="T19" fmla="*/ 25 h 32"/>
                  <a:gd name="T20" fmla="*/ 31 w 31"/>
                  <a:gd name="T21" fmla="*/ 21 h 32"/>
                  <a:gd name="T22" fmla="*/ 30 w 31"/>
                  <a:gd name="T23" fmla="*/ 20 h 32"/>
                  <a:gd name="T24" fmla="*/ 6 w 31"/>
                  <a:gd name="T25" fmla="*/ 7 h 32"/>
                  <a:gd name="T26" fmla="*/ 8 w 31"/>
                  <a:gd name="T27" fmla="*/ 7 h 32"/>
                  <a:gd name="T28" fmla="*/ 20 w 31"/>
                  <a:gd name="T29" fmla="*/ 18 h 32"/>
                  <a:gd name="T30" fmla="*/ 19 w 31"/>
                  <a:gd name="T31" fmla="*/ 20 h 32"/>
                  <a:gd name="T32" fmla="*/ 18 w 31"/>
                  <a:gd name="T33" fmla="*/ 20 h 32"/>
                  <a:gd name="T34" fmla="*/ 6 w 31"/>
                  <a:gd name="T35" fmla="*/ 9 h 32"/>
                  <a:gd name="T36" fmla="*/ 6 w 31"/>
                  <a:gd name="T37" fmla="*/ 7 h 32"/>
                  <a:gd name="T38" fmla="*/ 20 w 31"/>
                  <a:gd name="T39" fmla="*/ 27 h 32"/>
                  <a:gd name="T40" fmla="*/ 18 w 31"/>
                  <a:gd name="T41" fmla="*/ 27 h 32"/>
                  <a:gd name="T42" fmla="*/ 3 w 31"/>
                  <a:gd name="T43" fmla="*/ 12 h 32"/>
                  <a:gd name="T44" fmla="*/ 3 w 31"/>
                  <a:gd name="T45" fmla="*/ 10 h 32"/>
                  <a:gd name="T46" fmla="*/ 5 w 31"/>
                  <a:gd name="T47" fmla="*/ 10 h 32"/>
                  <a:gd name="T48" fmla="*/ 20 w 31"/>
                  <a:gd name="T49" fmla="*/ 25 h 32"/>
                  <a:gd name="T50" fmla="*/ 20 w 31"/>
                  <a:gd name="T51" fmla="*/ 27 h 32"/>
                  <a:gd name="T52" fmla="*/ 27 w 31"/>
                  <a:gd name="T53" fmla="*/ 21 h 32"/>
                  <a:gd name="T54" fmla="*/ 25 w 31"/>
                  <a:gd name="T55" fmla="*/ 21 h 32"/>
                  <a:gd name="T56" fmla="*/ 10 w 31"/>
                  <a:gd name="T57" fmla="*/ 5 h 32"/>
                  <a:gd name="T58" fmla="*/ 10 w 31"/>
                  <a:gd name="T59" fmla="*/ 3 h 32"/>
                  <a:gd name="T60" fmla="*/ 12 w 31"/>
                  <a:gd name="T61" fmla="*/ 3 h 32"/>
                  <a:gd name="T62" fmla="*/ 27 w 31"/>
                  <a:gd name="T63" fmla="*/ 19 h 32"/>
                  <a:gd name="T64" fmla="*/ 27 w 31"/>
                  <a:gd name="T65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" h="32">
                    <a:moveTo>
                      <a:pt x="30" y="20"/>
                    </a:moveTo>
                    <a:cubicBezTo>
                      <a:pt x="15" y="4"/>
                      <a:pt x="15" y="4"/>
                      <a:pt x="15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0" y="0"/>
                      <a:pt x="8" y="0"/>
                      <a:pt x="7" y="1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1"/>
                      <a:pt x="20" y="32"/>
                      <a:pt x="20" y="32"/>
                    </a:cubicBezTo>
                    <a:cubicBezTo>
                      <a:pt x="21" y="29"/>
                      <a:pt x="22" y="27"/>
                      <a:pt x="24" y="25"/>
                    </a:cubicBezTo>
                    <a:cubicBezTo>
                      <a:pt x="26" y="23"/>
                      <a:pt x="29" y="22"/>
                      <a:pt x="31" y="21"/>
                    </a:cubicBezTo>
                    <a:cubicBezTo>
                      <a:pt x="31" y="21"/>
                      <a:pt x="31" y="21"/>
                      <a:pt x="30" y="20"/>
                    </a:cubicBezTo>
                    <a:close/>
                    <a:moveTo>
                      <a:pt x="6" y="7"/>
                    </a:moveTo>
                    <a:cubicBezTo>
                      <a:pt x="7" y="7"/>
                      <a:pt x="8" y="6"/>
                      <a:pt x="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9"/>
                      <a:pt x="20" y="20"/>
                      <a:pt x="19" y="20"/>
                    </a:cubicBezTo>
                    <a:cubicBezTo>
                      <a:pt x="19" y="21"/>
                      <a:pt x="18" y="21"/>
                      <a:pt x="18" y="20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7"/>
                    </a:cubicBezTo>
                    <a:close/>
                    <a:moveTo>
                      <a:pt x="20" y="27"/>
                    </a:moveTo>
                    <a:cubicBezTo>
                      <a:pt x="19" y="28"/>
                      <a:pt x="19" y="28"/>
                      <a:pt x="18" y="27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2" y="12"/>
                      <a:pt x="2" y="11"/>
                      <a:pt x="3" y="10"/>
                    </a:cubicBezTo>
                    <a:cubicBezTo>
                      <a:pt x="3" y="10"/>
                      <a:pt x="4" y="10"/>
                      <a:pt x="5" y="10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1" y="26"/>
                      <a:pt x="21" y="27"/>
                      <a:pt x="20" y="27"/>
                    </a:cubicBezTo>
                    <a:close/>
                    <a:moveTo>
                      <a:pt x="27" y="21"/>
                    </a:moveTo>
                    <a:cubicBezTo>
                      <a:pt x="26" y="21"/>
                      <a:pt x="25" y="21"/>
                      <a:pt x="25" y="21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9" y="4"/>
                      <a:pt x="10" y="3"/>
                    </a:cubicBezTo>
                    <a:cubicBezTo>
                      <a:pt x="10" y="3"/>
                      <a:pt x="11" y="3"/>
                      <a:pt x="12" y="3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9"/>
                      <a:pt x="27" y="20"/>
                      <a:pt x="27" y="21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" name="Freeform 231"/>
              <p:cNvSpPr>
                <a:spLocks/>
              </p:cNvSpPr>
              <p:nvPr/>
            </p:nvSpPr>
            <p:spPr bwMode="auto">
              <a:xfrm>
                <a:off x="10409399" y="1210839"/>
                <a:ext cx="147638" cy="146050"/>
              </a:xfrm>
              <a:custGeom>
                <a:avLst/>
                <a:gdLst>
                  <a:gd name="T0" fmla="*/ 13 w 13"/>
                  <a:gd name="T1" fmla="*/ 10 h 13"/>
                  <a:gd name="T2" fmla="*/ 11 w 13"/>
                  <a:gd name="T3" fmla="*/ 1 h 13"/>
                  <a:gd name="T4" fmla="*/ 11 w 13"/>
                  <a:gd name="T5" fmla="*/ 1 h 13"/>
                  <a:gd name="T6" fmla="*/ 11 w 13"/>
                  <a:gd name="T7" fmla="*/ 0 h 13"/>
                  <a:gd name="T8" fmla="*/ 4 w 13"/>
                  <a:gd name="T9" fmla="*/ 4 h 13"/>
                  <a:gd name="T10" fmla="*/ 0 w 13"/>
                  <a:gd name="T11" fmla="*/ 11 h 13"/>
                  <a:gd name="T12" fmla="*/ 1 w 13"/>
                  <a:gd name="T13" fmla="*/ 11 h 13"/>
                  <a:gd name="T14" fmla="*/ 1 w 13"/>
                  <a:gd name="T15" fmla="*/ 11 h 13"/>
                  <a:gd name="T16" fmla="*/ 9 w 13"/>
                  <a:gd name="T17" fmla="*/ 13 h 13"/>
                  <a:gd name="T18" fmla="*/ 13 w 13"/>
                  <a:gd name="T19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3">
                    <a:moveTo>
                      <a:pt x="13" y="10"/>
                    </a:move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1"/>
                      <a:pt x="6" y="2"/>
                      <a:pt x="4" y="4"/>
                    </a:cubicBezTo>
                    <a:cubicBezTo>
                      <a:pt x="2" y="6"/>
                      <a:pt x="1" y="8"/>
                      <a:pt x="0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2" y="13"/>
                      <a:pt x="13" y="12"/>
                      <a:pt x="13" y="1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2" name="Freeform 232"/>
              <p:cNvSpPr>
                <a:spLocks noEditPoints="1"/>
              </p:cNvSpPr>
              <p:nvPr/>
            </p:nvSpPr>
            <p:spPr bwMode="auto">
              <a:xfrm>
                <a:off x="10218899" y="3319039"/>
                <a:ext cx="258763" cy="384175"/>
              </a:xfrm>
              <a:custGeom>
                <a:avLst/>
                <a:gdLst>
                  <a:gd name="T0" fmla="*/ 17 w 23"/>
                  <a:gd name="T1" fmla="*/ 0 h 34"/>
                  <a:gd name="T2" fmla="*/ 6 w 23"/>
                  <a:gd name="T3" fmla="*/ 0 h 34"/>
                  <a:gd name="T4" fmla="*/ 0 w 23"/>
                  <a:gd name="T5" fmla="*/ 6 h 34"/>
                  <a:gd name="T6" fmla="*/ 0 w 23"/>
                  <a:gd name="T7" fmla="*/ 28 h 34"/>
                  <a:gd name="T8" fmla="*/ 6 w 23"/>
                  <a:gd name="T9" fmla="*/ 34 h 34"/>
                  <a:gd name="T10" fmla="*/ 17 w 23"/>
                  <a:gd name="T11" fmla="*/ 34 h 34"/>
                  <a:gd name="T12" fmla="*/ 23 w 23"/>
                  <a:gd name="T13" fmla="*/ 28 h 34"/>
                  <a:gd name="T14" fmla="*/ 23 w 23"/>
                  <a:gd name="T15" fmla="*/ 6 h 34"/>
                  <a:gd name="T16" fmla="*/ 17 w 23"/>
                  <a:gd name="T17" fmla="*/ 0 h 34"/>
                  <a:gd name="T18" fmla="*/ 6 w 23"/>
                  <a:gd name="T19" fmla="*/ 31 h 34"/>
                  <a:gd name="T20" fmla="*/ 4 w 23"/>
                  <a:gd name="T21" fmla="*/ 29 h 34"/>
                  <a:gd name="T22" fmla="*/ 6 w 23"/>
                  <a:gd name="T23" fmla="*/ 26 h 34"/>
                  <a:gd name="T24" fmla="*/ 9 w 23"/>
                  <a:gd name="T25" fmla="*/ 29 h 34"/>
                  <a:gd name="T26" fmla="*/ 6 w 23"/>
                  <a:gd name="T27" fmla="*/ 31 h 34"/>
                  <a:gd name="T28" fmla="*/ 17 w 23"/>
                  <a:gd name="T29" fmla="*/ 31 h 34"/>
                  <a:gd name="T30" fmla="*/ 14 w 23"/>
                  <a:gd name="T31" fmla="*/ 29 h 34"/>
                  <a:gd name="T32" fmla="*/ 17 w 23"/>
                  <a:gd name="T33" fmla="*/ 26 h 34"/>
                  <a:gd name="T34" fmla="*/ 19 w 23"/>
                  <a:gd name="T35" fmla="*/ 29 h 34"/>
                  <a:gd name="T36" fmla="*/ 17 w 23"/>
                  <a:gd name="T37" fmla="*/ 31 h 34"/>
                  <a:gd name="T38" fmla="*/ 21 w 23"/>
                  <a:gd name="T39" fmla="*/ 21 h 34"/>
                  <a:gd name="T40" fmla="*/ 16 w 23"/>
                  <a:gd name="T41" fmla="*/ 26 h 34"/>
                  <a:gd name="T42" fmla="*/ 7 w 23"/>
                  <a:gd name="T43" fmla="*/ 26 h 34"/>
                  <a:gd name="T44" fmla="*/ 2 w 23"/>
                  <a:gd name="T45" fmla="*/ 21 h 34"/>
                  <a:gd name="T46" fmla="*/ 2 w 23"/>
                  <a:gd name="T47" fmla="*/ 6 h 34"/>
                  <a:gd name="T48" fmla="*/ 7 w 23"/>
                  <a:gd name="T49" fmla="*/ 2 h 34"/>
                  <a:gd name="T50" fmla="*/ 16 w 23"/>
                  <a:gd name="T51" fmla="*/ 2 h 34"/>
                  <a:gd name="T52" fmla="*/ 21 w 23"/>
                  <a:gd name="T53" fmla="*/ 6 h 34"/>
                  <a:gd name="T54" fmla="*/ 21 w 23"/>
                  <a:gd name="T55" fmla="*/ 2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" h="34">
                    <a:moveTo>
                      <a:pt x="1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1"/>
                      <a:pt x="3" y="34"/>
                      <a:pt x="6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20" y="34"/>
                      <a:pt x="23" y="31"/>
                      <a:pt x="23" y="28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3"/>
                      <a:pt x="20" y="0"/>
                      <a:pt x="17" y="0"/>
                    </a:cubicBezTo>
                    <a:close/>
                    <a:moveTo>
                      <a:pt x="6" y="31"/>
                    </a:moveTo>
                    <a:cubicBezTo>
                      <a:pt x="5" y="31"/>
                      <a:pt x="4" y="30"/>
                      <a:pt x="4" y="29"/>
                    </a:cubicBezTo>
                    <a:cubicBezTo>
                      <a:pt x="4" y="27"/>
                      <a:pt x="5" y="26"/>
                      <a:pt x="6" y="26"/>
                    </a:cubicBezTo>
                    <a:cubicBezTo>
                      <a:pt x="8" y="26"/>
                      <a:pt x="9" y="27"/>
                      <a:pt x="9" y="29"/>
                    </a:cubicBezTo>
                    <a:cubicBezTo>
                      <a:pt x="9" y="30"/>
                      <a:pt x="8" y="31"/>
                      <a:pt x="6" y="31"/>
                    </a:cubicBezTo>
                    <a:close/>
                    <a:moveTo>
                      <a:pt x="17" y="31"/>
                    </a:moveTo>
                    <a:cubicBezTo>
                      <a:pt x="15" y="31"/>
                      <a:pt x="14" y="30"/>
                      <a:pt x="14" y="29"/>
                    </a:cubicBezTo>
                    <a:cubicBezTo>
                      <a:pt x="14" y="27"/>
                      <a:pt x="15" y="26"/>
                      <a:pt x="17" y="26"/>
                    </a:cubicBezTo>
                    <a:cubicBezTo>
                      <a:pt x="18" y="26"/>
                      <a:pt x="19" y="27"/>
                      <a:pt x="19" y="29"/>
                    </a:cubicBezTo>
                    <a:cubicBezTo>
                      <a:pt x="19" y="30"/>
                      <a:pt x="18" y="31"/>
                      <a:pt x="17" y="31"/>
                    </a:cubicBezTo>
                    <a:close/>
                    <a:moveTo>
                      <a:pt x="21" y="21"/>
                    </a:moveTo>
                    <a:cubicBezTo>
                      <a:pt x="21" y="24"/>
                      <a:pt x="19" y="26"/>
                      <a:pt x="16" y="26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4" y="26"/>
                      <a:pt x="2" y="24"/>
                      <a:pt x="2" y="2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4"/>
                      <a:pt x="4" y="2"/>
                      <a:pt x="7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9" y="2"/>
                      <a:pt x="21" y="4"/>
                      <a:pt x="21" y="6"/>
                    </a:cubicBezTo>
                    <a:lnTo>
                      <a:pt x="21" y="21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3" name="Freeform 233"/>
              <p:cNvSpPr>
                <a:spLocks/>
              </p:cNvSpPr>
              <p:nvPr/>
            </p:nvSpPr>
            <p:spPr bwMode="auto">
              <a:xfrm>
                <a:off x="10488774" y="3319039"/>
                <a:ext cx="22225" cy="384175"/>
              </a:xfrm>
              <a:custGeom>
                <a:avLst/>
                <a:gdLst>
                  <a:gd name="T0" fmla="*/ 0 w 14"/>
                  <a:gd name="T1" fmla="*/ 0 h 242"/>
                  <a:gd name="T2" fmla="*/ 0 w 14"/>
                  <a:gd name="T3" fmla="*/ 164 h 242"/>
                  <a:gd name="T4" fmla="*/ 0 w 14"/>
                  <a:gd name="T5" fmla="*/ 164 h 242"/>
                  <a:gd name="T6" fmla="*/ 0 w 14"/>
                  <a:gd name="T7" fmla="*/ 242 h 242"/>
                  <a:gd name="T8" fmla="*/ 14 w 14"/>
                  <a:gd name="T9" fmla="*/ 242 h 242"/>
                  <a:gd name="T10" fmla="*/ 14 w 14"/>
                  <a:gd name="T11" fmla="*/ 164 h 242"/>
                  <a:gd name="T12" fmla="*/ 14 w 14"/>
                  <a:gd name="T13" fmla="*/ 149 h 242"/>
                  <a:gd name="T14" fmla="*/ 14 w 14"/>
                  <a:gd name="T15" fmla="*/ 0 h 242"/>
                  <a:gd name="T16" fmla="*/ 0 w 14"/>
                  <a:gd name="T17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242">
                    <a:moveTo>
                      <a:pt x="0" y="0"/>
                    </a:moveTo>
                    <a:lnTo>
                      <a:pt x="0" y="164"/>
                    </a:lnTo>
                    <a:lnTo>
                      <a:pt x="0" y="164"/>
                    </a:lnTo>
                    <a:lnTo>
                      <a:pt x="0" y="242"/>
                    </a:lnTo>
                    <a:lnTo>
                      <a:pt x="14" y="242"/>
                    </a:lnTo>
                    <a:lnTo>
                      <a:pt x="14" y="164"/>
                    </a:lnTo>
                    <a:lnTo>
                      <a:pt x="14" y="149"/>
                    </a:lnTo>
                    <a:lnTo>
                      <a:pt x="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4" name="Freeform 234"/>
              <p:cNvSpPr>
                <a:spLocks/>
              </p:cNvSpPr>
              <p:nvPr/>
            </p:nvSpPr>
            <p:spPr bwMode="auto">
              <a:xfrm>
                <a:off x="10364949" y="3984202"/>
                <a:ext cx="22225" cy="34925"/>
              </a:xfrm>
              <a:custGeom>
                <a:avLst/>
                <a:gdLst>
                  <a:gd name="T0" fmla="*/ 7 w 14"/>
                  <a:gd name="T1" fmla="*/ 7 h 22"/>
                  <a:gd name="T2" fmla="*/ 7 w 14"/>
                  <a:gd name="T3" fmla="*/ 7 h 22"/>
                  <a:gd name="T4" fmla="*/ 0 w 14"/>
                  <a:gd name="T5" fmla="*/ 7 h 22"/>
                  <a:gd name="T6" fmla="*/ 0 w 14"/>
                  <a:gd name="T7" fmla="*/ 0 h 22"/>
                  <a:gd name="T8" fmla="*/ 7 w 14"/>
                  <a:gd name="T9" fmla="*/ 0 h 22"/>
                  <a:gd name="T10" fmla="*/ 14 w 14"/>
                  <a:gd name="T11" fmla="*/ 0 h 22"/>
                  <a:gd name="T12" fmla="*/ 14 w 14"/>
                  <a:gd name="T13" fmla="*/ 22 h 22"/>
                  <a:gd name="T14" fmla="*/ 7 w 14"/>
                  <a:gd name="T15" fmla="*/ 22 h 22"/>
                  <a:gd name="T16" fmla="*/ 7 w 14"/>
                  <a:gd name="T17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22">
                    <a:moveTo>
                      <a:pt x="7" y="7"/>
                    </a:moveTo>
                    <a:lnTo>
                      <a:pt x="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14" y="0"/>
                    </a:lnTo>
                    <a:lnTo>
                      <a:pt x="14" y="22"/>
                    </a:lnTo>
                    <a:lnTo>
                      <a:pt x="7" y="22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5" name="Freeform 235"/>
              <p:cNvSpPr>
                <a:spLocks noEditPoints="1"/>
              </p:cNvSpPr>
              <p:nvPr/>
            </p:nvSpPr>
            <p:spPr bwMode="auto">
              <a:xfrm>
                <a:off x="10387174" y="3984202"/>
                <a:ext cx="34925" cy="34925"/>
              </a:xfrm>
              <a:custGeom>
                <a:avLst/>
                <a:gdLst>
                  <a:gd name="T0" fmla="*/ 3 w 3"/>
                  <a:gd name="T1" fmla="*/ 1 h 3"/>
                  <a:gd name="T2" fmla="*/ 1 w 3"/>
                  <a:gd name="T3" fmla="*/ 3 h 3"/>
                  <a:gd name="T4" fmla="*/ 0 w 3"/>
                  <a:gd name="T5" fmla="*/ 1 h 3"/>
                  <a:gd name="T6" fmla="*/ 1 w 3"/>
                  <a:gd name="T7" fmla="*/ 0 h 3"/>
                  <a:gd name="T8" fmla="*/ 3 w 3"/>
                  <a:gd name="T9" fmla="*/ 1 h 3"/>
                  <a:gd name="T10" fmla="*/ 1 w 3"/>
                  <a:gd name="T11" fmla="*/ 1 h 3"/>
                  <a:gd name="T12" fmla="*/ 1 w 3"/>
                  <a:gd name="T13" fmla="*/ 2 h 3"/>
                  <a:gd name="T14" fmla="*/ 2 w 3"/>
                  <a:gd name="T15" fmla="*/ 1 h 3"/>
                  <a:gd name="T16" fmla="*/ 1 w 3"/>
                  <a:gd name="T17" fmla="*/ 1 h 3"/>
                  <a:gd name="T18" fmla="*/ 1 w 3"/>
                  <a:gd name="T1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cubicBezTo>
                      <a:pt x="3" y="2"/>
                      <a:pt x="2" y="3"/>
                      <a:pt x="1" y="3"/>
                    </a:cubicBezTo>
                    <a:cubicBezTo>
                      <a:pt x="1" y="3"/>
                      <a:pt x="0" y="2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3" y="1"/>
                      <a:pt x="3" y="1"/>
                    </a:cubicBezTo>
                    <a:close/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6" name="Freeform 236"/>
              <p:cNvSpPr>
                <a:spLocks noEditPoints="1"/>
              </p:cNvSpPr>
              <p:nvPr/>
            </p:nvSpPr>
            <p:spPr bwMode="auto">
              <a:xfrm>
                <a:off x="10422099" y="3984202"/>
                <a:ext cx="22225" cy="34925"/>
              </a:xfrm>
              <a:custGeom>
                <a:avLst/>
                <a:gdLst>
                  <a:gd name="T0" fmla="*/ 2 w 2"/>
                  <a:gd name="T1" fmla="*/ 1 h 3"/>
                  <a:gd name="T2" fmla="*/ 1 w 2"/>
                  <a:gd name="T3" fmla="*/ 3 h 3"/>
                  <a:gd name="T4" fmla="*/ 0 w 2"/>
                  <a:gd name="T5" fmla="*/ 1 h 3"/>
                  <a:gd name="T6" fmla="*/ 1 w 2"/>
                  <a:gd name="T7" fmla="*/ 0 h 3"/>
                  <a:gd name="T8" fmla="*/ 2 w 2"/>
                  <a:gd name="T9" fmla="*/ 1 h 3"/>
                  <a:gd name="T10" fmla="*/ 0 w 2"/>
                  <a:gd name="T11" fmla="*/ 1 h 3"/>
                  <a:gd name="T12" fmla="*/ 1 w 2"/>
                  <a:gd name="T13" fmla="*/ 2 h 3"/>
                  <a:gd name="T14" fmla="*/ 1 w 2"/>
                  <a:gd name="T15" fmla="*/ 1 h 3"/>
                  <a:gd name="T16" fmla="*/ 1 w 2"/>
                  <a:gd name="T17" fmla="*/ 1 h 3"/>
                  <a:gd name="T18" fmla="*/ 0 w 2"/>
                  <a:gd name="T1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cubicBezTo>
                      <a:pt x="2" y="2"/>
                      <a:pt x="2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lose/>
                    <a:moveTo>
                      <a:pt x="0" y="1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7" name="Freeform 237"/>
              <p:cNvSpPr>
                <a:spLocks noEditPoints="1"/>
              </p:cNvSpPr>
              <p:nvPr/>
            </p:nvSpPr>
            <p:spPr bwMode="auto">
              <a:xfrm>
                <a:off x="10252236" y="3928639"/>
                <a:ext cx="225425" cy="382587"/>
              </a:xfrm>
              <a:custGeom>
                <a:avLst/>
                <a:gdLst>
                  <a:gd name="T0" fmla="*/ 3 w 20"/>
                  <a:gd name="T1" fmla="*/ 0 h 34"/>
                  <a:gd name="T2" fmla="*/ 0 w 20"/>
                  <a:gd name="T3" fmla="*/ 30 h 34"/>
                  <a:gd name="T4" fmla="*/ 16 w 20"/>
                  <a:gd name="T5" fmla="*/ 34 h 34"/>
                  <a:gd name="T6" fmla="*/ 20 w 20"/>
                  <a:gd name="T7" fmla="*/ 3 h 34"/>
                  <a:gd name="T8" fmla="*/ 5 w 20"/>
                  <a:gd name="T9" fmla="*/ 30 h 34"/>
                  <a:gd name="T10" fmla="*/ 5 w 20"/>
                  <a:gd name="T11" fmla="*/ 26 h 34"/>
                  <a:gd name="T12" fmla="*/ 5 w 20"/>
                  <a:gd name="T13" fmla="*/ 30 h 34"/>
                  <a:gd name="T14" fmla="*/ 3 w 20"/>
                  <a:gd name="T15" fmla="*/ 22 h 34"/>
                  <a:gd name="T16" fmla="*/ 7 w 20"/>
                  <a:gd name="T17" fmla="*/ 22 h 34"/>
                  <a:gd name="T18" fmla="*/ 5 w 20"/>
                  <a:gd name="T19" fmla="*/ 20 h 34"/>
                  <a:gd name="T20" fmla="*/ 5 w 20"/>
                  <a:gd name="T21" fmla="*/ 16 h 34"/>
                  <a:gd name="T22" fmla="*/ 5 w 20"/>
                  <a:gd name="T23" fmla="*/ 20 h 34"/>
                  <a:gd name="T24" fmla="*/ 3 w 20"/>
                  <a:gd name="T25" fmla="*/ 12 h 34"/>
                  <a:gd name="T26" fmla="*/ 8 w 20"/>
                  <a:gd name="T27" fmla="*/ 11 h 34"/>
                  <a:gd name="T28" fmla="*/ 9 w 20"/>
                  <a:gd name="T29" fmla="*/ 13 h 34"/>
                  <a:gd name="T30" fmla="*/ 4 w 20"/>
                  <a:gd name="T31" fmla="*/ 14 h 34"/>
                  <a:gd name="T32" fmla="*/ 10 w 20"/>
                  <a:gd name="T33" fmla="*/ 30 h 34"/>
                  <a:gd name="T34" fmla="*/ 10 w 20"/>
                  <a:gd name="T35" fmla="*/ 26 h 34"/>
                  <a:gd name="T36" fmla="*/ 10 w 20"/>
                  <a:gd name="T37" fmla="*/ 30 h 34"/>
                  <a:gd name="T38" fmla="*/ 8 w 20"/>
                  <a:gd name="T39" fmla="*/ 22 h 34"/>
                  <a:gd name="T40" fmla="*/ 12 w 20"/>
                  <a:gd name="T41" fmla="*/ 22 h 34"/>
                  <a:gd name="T42" fmla="*/ 10 w 20"/>
                  <a:gd name="T43" fmla="*/ 20 h 34"/>
                  <a:gd name="T44" fmla="*/ 10 w 20"/>
                  <a:gd name="T45" fmla="*/ 16 h 34"/>
                  <a:gd name="T46" fmla="*/ 10 w 20"/>
                  <a:gd name="T47" fmla="*/ 20 h 34"/>
                  <a:gd name="T48" fmla="*/ 11 w 20"/>
                  <a:gd name="T49" fmla="*/ 12 h 34"/>
                  <a:gd name="T50" fmla="*/ 16 w 20"/>
                  <a:gd name="T51" fmla="*/ 11 h 34"/>
                  <a:gd name="T52" fmla="*/ 17 w 20"/>
                  <a:gd name="T53" fmla="*/ 13 h 34"/>
                  <a:gd name="T54" fmla="*/ 12 w 20"/>
                  <a:gd name="T55" fmla="*/ 14 h 34"/>
                  <a:gd name="T56" fmla="*/ 15 w 20"/>
                  <a:gd name="T57" fmla="*/ 30 h 34"/>
                  <a:gd name="T58" fmla="*/ 15 w 20"/>
                  <a:gd name="T59" fmla="*/ 26 h 34"/>
                  <a:gd name="T60" fmla="*/ 15 w 20"/>
                  <a:gd name="T61" fmla="*/ 30 h 34"/>
                  <a:gd name="T62" fmla="*/ 13 w 20"/>
                  <a:gd name="T63" fmla="*/ 22 h 34"/>
                  <a:gd name="T64" fmla="*/ 17 w 20"/>
                  <a:gd name="T65" fmla="*/ 22 h 34"/>
                  <a:gd name="T66" fmla="*/ 15 w 20"/>
                  <a:gd name="T67" fmla="*/ 20 h 34"/>
                  <a:gd name="T68" fmla="*/ 15 w 20"/>
                  <a:gd name="T69" fmla="*/ 16 h 34"/>
                  <a:gd name="T70" fmla="*/ 15 w 20"/>
                  <a:gd name="T71" fmla="*/ 20 h 34"/>
                  <a:gd name="T72" fmla="*/ 16 w 20"/>
                  <a:gd name="T73" fmla="*/ 9 h 34"/>
                  <a:gd name="T74" fmla="*/ 2 w 20"/>
                  <a:gd name="T75" fmla="*/ 7 h 34"/>
                  <a:gd name="T76" fmla="*/ 4 w 20"/>
                  <a:gd name="T77" fmla="*/ 2 h 34"/>
                  <a:gd name="T78" fmla="*/ 18 w 20"/>
                  <a:gd name="T79" fmla="*/ 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0" h="34">
                    <a:moveTo>
                      <a:pt x="1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2"/>
                      <a:pt x="1" y="34"/>
                      <a:pt x="3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8" y="34"/>
                      <a:pt x="20" y="32"/>
                      <a:pt x="20" y="3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18" y="0"/>
                      <a:pt x="16" y="0"/>
                    </a:cubicBezTo>
                    <a:close/>
                    <a:moveTo>
                      <a:pt x="5" y="30"/>
                    </a:moveTo>
                    <a:cubicBezTo>
                      <a:pt x="4" y="30"/>
                      <a:pt x="3" y="29"/>
                      <a:pt x="3" y="28"/>
                    </a:cubicBezTo>
                    <a:cubicBezTo>
                      <a:pt x="3" y="27"/>
                      <a:pt x="4" y="26"/>
                      <a:pt x="5" y="26"/>
                    </a:cubicBezTo>
                    <a:cubicBezTo>
                      <a:pt x="6" y="26"/>
                      <a:pt x="7" y="27"/>
                      <a:pt x="7" y="28"/>
                    </a:cubicBezTo>
                    <a:cubicBezTo>
                      <a:pt x="7" y="29"/>
                      <a:pt x="6" y="30"/>
                      <a:pt x="5" y="30"/>
                    </a:cubicBezTo>
                    <a:close/>
                    <a:moveTo>
                      <a:pt x="5" y="24"/>
                    </a:moveTo>
                    <a:cubicBezTo>
                      <a:pt x="4" y="24"/>
                      <a:pt x="3" y="24"/>
                      <a:pt x="3" y="22"/>
                    </a:cubicBezTo>
                    <a:cubicBezTo>
                      <a:pt x="3" y="21"/>
                      <a:pt x="4" y="20"/>
                      <a:pt x="5" y="20"/>
                    </a:cubicBezTo>
                    <a:cubicBezTo>
                      <a:pt x="6" y="20"/>
                      <a:pt x="7" y="21"/>
                      <a:pt x="7" y="22"/>
                    </a:cubicBezTo>
                    <a:cubicBezTo>
                      <a:pt x="7" y="24"/>
                      <a:pt x="6" y="24"/>
                      <a:pt x="5" y="24"/>
                    </a:cubicBezTo>
                    <a:close/>
                    <a:moveTo>
                      <a:pt x="5" y="20"/>
                    </a:moveTo>
                    <a:cubicBezTo>
                      <a:pt x="4" y="20"/>
                      <a:pt x="3" y="19"/>
                      <a:pt x="3" y="18"/>
                    </a:cubicBezTo>
                    <a:cubicBezTo>
                      <a:pt x="3" y="17"/>
                      <a:pt x="4" y="16"/>
                      <a:pt x="5" y="16"/>
                    </a:cubicBezTo>
                    <a:cubicBezTo>
                      <a:pt x="6" y="16"/>
                      <a:pt x="7" y="17"/>
                      <a:pt x="7" y="18"/>
                    </a:cubicBezTo>
                    <a:cubicBezTo>
                      <a:pt x="7" y="19"/>
                      <a:pt x="6" y="20"/>
                      <a:pt x="5" y="20"/>
                    </a:cubicBezTo>
                    <a:close/>
                    <a:moveTo>
                      <a:pt x="3" y="13"/>
                    </a:move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4" y="11"/>
                      <a:pt x="4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9" y="12"/>
                      <a:pt x="9" y="12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9" y="14"/>
                      <a:pt x="8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4"/>
                      <a:pt x="3" y="14"/>
                      <a:pt x="3" y="13"/>
                    </a:cubicBezTo>
                    <a:close/>
                    <a:moveTo>
                      <a:pt x="10" y="30"/>
                    </a:moveTo>
                    <a:cubicBezTo>
                      <a:pt x="9" y="30"/>
                      <a:pt x="8" y="29"/>
                      <a:pt x="8" y="28"/>
                    </a:cubicBezTo>
                    <a:cubicBezTo>
                      <a:pt x="8" y="27"/>
                      <a:pt x="9" y="26"/>
                      <a:pt x="10" y="26"/>
                    </a:cubicBezTo>
                    <a:cubicBezTo>
                      <a:pt x="11" y="26"/>
                      <a:pt x="12" y="27"/>
                      <a:pt x="12" y="28"/>
                    </a:cubicBezTo>
                    <a:cubicBezTo>
                      <a:pt x="12" y="29"/>
                      <a:pt x="11" y="30"/>
                      <a:pt x="10" y="30"/>
                    </a:cubicBezTo>
                    <a:close/>
                    <a:moveTo>
                      <a:pt x="10" y="24"/>
                    </a:moveTo>
                    <a:cubicBezTo>
                      <a:pt x="9" y="24"/>
                      <a:pt x="8" y="24"/>
                      <a:pt x="8" y="22"/>
                    </a:cubicBezTo>
                    <a:cubicBezTo>
                      <a:pt x="8" y="21"/>
                      <a:pt x="9" y="20"/>
                      <a:pt x="10" y="20"/>
                    </a:cubicBezTo>
                    <a:cubicBezTo>
                      <a:pt x="11" y="20"/>
                      <a:pt x="12" y="21"/>
                      <a:pt x="12" y="22"/>
                    </a:cubicBezTo>
                    <a:cubicBezTo>
                      <a:pt x="12" y="24"/>
                      <a:pt x="11" y="24"/>
                      <a:pt x="10" y="24"/>
                    </a:cubicBezTo>
                    <a:close/>
                    <a:moveTo>
                      <a:pt x="10" y="20"/>
                    </a:moveTo>
                    <a:cubicBezTo>
                      <a:pt x="9" y="20"/>
                      <a:pt x="8" y="19"/>
                      <a:pt x="8" y="18"/>
                    </a:cubicBezTo>
                    <a:cubicBezTo>
                      <a:pt x="8" y="17"/>
                      <a:pt x="9" y="16"/>
                      <a:pt x="10" y="16"/>
                    </a:cubicBezTo>
                    <a:cubicBezTo>
                      <a:pt x="11" y="16"/>
                      <a:pt x="12" y="17"/>
                      <a:pt x="12" y="18"/>
                    </a:cubicBezTo>
                    <a:cubicBezTo>
                      <a:pt x="12" y="19"/>
                      <a:pt x="11" y="20"/>
                      <a:pt x="10" y="20"/>
                    </a:cubicBezTo>
                    <a:close/>
                    <a:moveTo>
                      <a:pt x="11" y="13"/>
                    </a:move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1"/>
                      <a:pt x="12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1"/>
                      <a:pt x="17" y="12"/>
                      <a:pt x="17" y="12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4"/>
                      <a:pt x="16" y="14"/>
                      <a:pt x="16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4"/>
                      <a:pt x="11" y="14"/>
                      <a:pt x="11" y="13"/>
                    </a:cubicBezTo>
                    <a:close/>
                    <a:moveTo>
                      <a:pt x="15" y="30"/>
                    </a:moveTo>
                    <a:cubicBezTo>
                      <a:pt x="14" y="30"/>
                      <a:pt x="13" y="29"/>
                      <a:pt x="13" y="28"/>
                    </a:cubicBezTo>
                    <a:cubicBezTo>
                      <a:pt x="13" y="27"/>
                      <a:pt x="14" y="26"/>
                      <a:pt x="15" y="26"/>
                    </a:cubicBezTo>
                    <a:cubicBezTo>
                      <a:pt x="16" y="26"/>
                      <a:pt x="17" y="27"/>
                      <a:pt x="17" y="28"/>
                    </a:cubicBezTo>
                    <a:cubicBezTo>
                      <a:pt x="17" y="29"/>
                      <a:pt x="16" y="30"/>
                      <a:pt x="15" y="30"/>
                    </a:cubicBezTo>
                    <a:close/>
                    <a:moveTo>
                      <a:pt x="15" y="24"/>
                    </a:moveTo>
                    <a:cubicBezTo>
                      <a:pt x="14" y="24"/>
                      <a:pt x="13" y="24"/>
                      <a:pt x="13" y="22"/>
                    </a:cubicBezTo>
                    <a:cubicBezTo>
                      <a:pt x="13" y="21"/>
                      <a:pt x="14" y="20"/>
                      <a:pt x="15" y="20"/>
                    </a:cubicBezTo>
                    <a:cubicBezTo>
                      <a:pt x="16" y="20"/>
                      <a:pt x="17" y="21"/>
                      <a:pt x="17" y="22"/>
                    </a:cubicBezTo>
                    <a:cubicBezTo>
                      <a:pt x="17" y="24"/>
                      <a:pt x="16" y="24"/>
                      <a:pt x="15" y="24"/>
                    </a:cubicBezTo>
                    <a:close/>
                    <a:moveTo>
                      <a:pt x="15" y="20"/>
                    </a:moveTo>
                    <a:cubicBezTo>
                      <a:pt x="14" y="20"/>
                      <a:pt x="13" y="19"/>
                      <a:pt x="13" y="18"/>
                    </a:cubicBezTo>
                    <a:cubicBezTo>
                      <a:pt x="13" y="17"/>
                      <a:pt x="14" y="16"/>
                      <a:pt x="15" y="16"/>
                    </a:cubicBezTo>
                    <a:cubicBezTo>
                      <a:pt x="16" y="16"/>
                      <a:pt x="17" y="17"/>
                      <a:pt x="17" y="18"/>
                    </a:cubicBezTo>
                    <a:cubicBezTo>
                      <a:pt x="17" y="19"/>
                      <a:pt x="16" y="20"/>
                      <a:pt x="15" y="20"/>
                    </a:cubicBezTo>
                    <a:close/>
                    <a:moveTo>
                      <a:pt x="18" y="7"/>
                    </a:moveTo>
                    <a:cubicBezTo>
                      <a:pt x="18" y="8"/>
                      <a:pt x="17" y="9"/>
                      <a:pt x="16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3" y="9"/>
                      <a:pt x="2" y="8"/>
                      <a:pt x="2" y="7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4"/>
                      <a:pt x="3" y="2"/>
                      <a:pt x="4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7" y="2"/>
                      <a:pt x="18" y="4"/>
                      <a:pt x="18" y="5"/>
                    </a:cubicBez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8" name="Freeform 238"/>
              <p:cNvSpPr>
                <a:spLocks noEditPoints="1"/>
              </p:cNvSpPr>
              <p:nvPr/>
            </p:nvSpPr>
            <p:spPr bwMode="auto">
              <a:xfrm>
                <a:off x="10207786" y="2068089"/>
                <a:ext cx="314325" cy="428625"/>
              </a:xfrm>
              <a:custGeom>
                <a:avLst/>
                <a:gdLst>
                  <a:gd name="T0" fmla="*/ 27 w 28"/>
                  <a:gd name="T1" fmla="*/ 17 h 38"/>
                  <a:gd name="T2" fmla="*/ 25 w 28"/>
                  <a:gd name="T3" fmla="*/ 19 h 38"/>
                  <a:gd name="T4" fmla="*/ 24 w 28"/>
                  <a:gd name="T5" fmla="*/ 17 h 38"/>
                  <a:gd name="T6" fmla="*/ 22 w 28"/>
                  <a:gd name="T7" fmla="*/ 16 h 38"/>
                  <a:gd name="T8" fmla="*/ 22 w 28"/>
                  <a:gd name="T9" fmla="*/ 19 h 38"/>
                  <a:gd name="T10" fmla="*/ 20 w 28"/>
                  <a:gd name="T11" fmla="*/ 5 h 38"/>
                  <a:gd name="T12" fmla="*/ 8 w 28"/>
                  <a:gd name="T13" fmla="*/ 5 h 38"/>
                  <a:gd name="T14" fmla="*/ 6 w 28"/>
                  <a:gd name="T15" fmla="*/ 19 h 38"/>
                  <a:gd name="T16" fmla="*/ 6 w 28"/>
                  <a:gd name="T17" fmla="*/ 16 h 38"/>
                  <a:gd name="T18" fmla="*/ 4 w 28"/>
                  <a:gd name="T19" fmla="*/ 17 h 38"/>
                  <a:gd name="T20" fmla="*/ 2 w 28"/>
                  <a:gd name="T21" fmla="*/ 19 h 38"/>
                  <a:gd name="T22" fmla="*/ 1 w 28"/>
                  <a:gd name="T23" fmla="*/ 17 h 38"/>
                  <a:gd name="T24" fmla="*/ 0 w 28"/>
                  <a:gd name="T25" fmla="*/ 20 h 38"/>
                  <a:gd name="T26" fmla="*/ 1 w 28"/>
                  <a:gd name="T27" fmla="*/ 23 h 38"/>
                  <a:gd name="T28" fmla="*/ 2 w 28"/>
                  <a:gd name="T29" fmla="*/ 22 h 38"/>
                  <a:gd name="T30" fmla="*/ 4 w 28"/>
                  <a:gd name="T31" fmla="*/ 21 h 38"/>
                  <a:gd name="T32" fmla="*/ 12 w 28"/>
                  <a:gd name="T33" fmla="*/ 30 h 38"/>
                  <a:gd name="T34" fmla="*/ 5 w 28"/>
                  <a:gd name="T35" fmla="*/ 36 h 38"/>
                  <a:gd name="T36" fmla="*/ 23 w 28"/>
                  <a:gd name="T37" fmla="*/ 38 h 38"/>
                  <a:gd name="T38" fmla="*/ 15 w 28"/>
                  <a:gd name="T39" fmla="*/ 36 h 38"/>
                  <a:gd name="T40" fmla="*/ 21 w 28"/>
                  <a:gd name="T41" fmla="*/ 27 h 38"/>
                  <a:gd name="T42" fmla="*/ 25 w 28"/>
                  <a:gd name="T43" fmla="*/ 21 h 38"/>
                  <a:gd name="T44" fmla="*/ 27 w 28"/>
                  <a:gd name="T45" fmla="*/ 23 h 38"/>
                  <a:gd name="T46" fmla="*/ 27 w 28"/>
                  <a:gd name="T47" fmla="*/ 21 h 38"/>
                  <a:gd name="T48" fmla="*/ 27 w 28"/>
                  <a:gd name="T49" fmla="*/ 19 h 38"/>
                  <a:gd name="T50" fmla="*/ 17 w 28"/>
                  <a:gd name="T51" fmla="*/ 4 h 38"/>
                  <a:gd name="T52" fmla="*/ 18 w 28"/>
                  <a:gd name="T53" fmla="*/ 8 h 38"/>
                  <a:gd name="T54" fmla="*/ 16 w 28"/>
                  <a:gd name="T55" fmla="*/ 8 h 38"/>
                  <a:gd name="T56" fmla="*/ 19 w 28"/>
                  <a:gd name="T57" fmla="*/ 25 h 38"/>
                  <a:gd name="T58" fmla="*/ 9 w 28"/>
                  <a:gd name="T59" fmla="*/ 25 h 38"/>
                  <a:gd name="T60" fmla="*/ 8 w 28"/>
                  <a:gd name="T61" fmla="*/ 21 h 38"/>
                  <a:gd name="T62" fmla="*/ 14 w 28"/>
                  <a:gd name="T63" fmla="*/ 27 h 38"/>
                  <a:gd name="T64" fmla="*/ 20 w 28"/>
                  <a:gd name="T65" fmla="*/ 21 h 38"/>
                  <a:gd name="T66" fmla="*/ 19 w 28"/>
                  <a:gd name="T67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" h="38">
                    <a:moveTo>
                      <a:pt x="27" y="19"/>
                    </a:moveTo>
                    <a:cubicBezTo>
                      <a:pt x="27" y="17"/>
                      <a:pt x="27" y="17"/>
                      <a:pt x="27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8"/>
                      <a:pt x="22" y="18"/>
                      <a:pt x="22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2"/>
                      <a:pt x="17" y="0"/>
                      <a:pt x="14" y="0"/>
                    </a:cubicBezTo>
                    <a:cubicBezTo>
                      <a:pt x="11" y="0"/>
                      <a:pt x="8" y="2"/>
                      <a:pt x="8" y="5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8"/>
                      <a:pt x="6" y="18"/>
                      <a:pt x="6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8"/>
                      <a:pt x="4" y="18"/>
                      <a:pt x="4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9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4"/>
                      <a:pt x="6" y="26"/>
                      <a:pt x="7" y="27"/>
                    </a:cubicBezTo>
                    <a:cubicBezTo>
                      <a:pt x="8" y="29"/>
                      <a:pt x="10" y="30"/>
                      <a:pt x="12" y="30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8" y="30"/>
                      <a:pt x="20" y="29"/>
                      <a:pt x="21" y="27"/>
                    </a:cubicBezTo>
                    <a:cubicBezTo>
                      <a:pt x="22" y="26"/>
                      <a:pt x="23" y="24"/>
                      <a:pt x="24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8" y="20"/>
                      <a:pt x="28" y="20"/>
                    </a:cubicBezTo>
                    <a:cubicBezTo>
                      <a:pt x="28" y="20"/>
                      <a:pt x="27" y="19"/>
                      <a:pt x="27" y="19"/>
                    </a:cubicBezTo>
                    <a:close/>
                    <a:moveTo>
                      <a:pt x="16" y="5"/>
                    </a:moveTo>
                    <a:cubicBezTo>
                      <a:pt x="16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8" y="5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9"/>
                      <a:pt x="17" y="9"/>
                    </a:cubicBezTo>
                    <a:cubicBezTo>
                      <a:pt x="17" y="9"/>
                      <a:pt x="16" y="8"/>
                      <a:pt x="16" y="8"/>
                    </a:cubicBezTo>
                    <a:lnTo>
                      <a:pt x="16" y="5"/>
                    </a:lnTo>
                    <a:close/>
                    <a:moveTo>
                      <a:pt x="19" y="25"/>
                    </a:moveTo>
                    <a:cubicBezTo>
                      <a:pt x="18" y="27"/>
                      <a:pt x="16" y="28"/>
                      <a:pt x="14" y="28"/>
                    </a:cubicBezTo>
                    <a:cubicBezTo>
                      <a:pt x="12" y="28"/>
                      <a:pt x="10" y="27"/>
                      <a:pt x="9" y="25"/>
                    </a:cubicBezTo>
                    <a:cubicBezTo>
                      <a:pt x="8" y="24"/>
                      <a:pt x="7" y="23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4"/>
                      <a:pt x="11" y="27"/>
                      <a:pt x="14" y="27"/>
                    </a:cubicBezTo>
                    <a:cubicBezTo>
                      <a:pt x="17" y="27"/>
                      <a:pt x="20" y="24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3"/>
                      <a:pt x="20" y="24"/>
                      <a:pt x="19" y="25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9" name="Freeform 239"/>
              <p:cNvSpPr>
                <a:spLocks noEditPoints="1"/>
              </p:cNvSpPr>
              <p:nvPr/>
            </p:nvSpPr>
            <p:spPr bwMode="auto">
              <a:xfrm>
                <a:off x="10218899" y="1537864"/>
                <a:ext cx="292100" cy="382587"/>
              </a:xfrm>
              <a:custGeom>
                <a:avLst/>
                <a:gdLst>
                  <a:gd name="T0" fmla="*/ 26 w 26"/>
                  <a:gd name="T1" fmla="*/ 10 h 34"/>
                  <a:gd name="T2" fmla="*/ 25 w 26"/>
                  <a:gd name="T3" fmla="*/ 8 h 34"/>
                  <a:gd name="T4" fmla="*/ 17 w 26"/>
                  <a:gd name="T5" fmla="*/ 1 h 34"/>
                  <a:gd name="T6" fmla="*/ 15 w 26"/>
                  <a:gd name="T7" fmla="*/ 0 h 34"/>
                  <a:gd name="T8" fmla="*/ 15 w 26"/>
                  <a:gd name="T9" fmla="*/ 0 h 34"/>
                  <a:gd name="T10" fmla="*/ 15 w 26"/>
                  <a:gd name="T11" fmla="*/ 0 h 34"/>
                  <a:gd name="T12" fmla="*/ 4 w 26"/>
                  <a:gd name="T13" fmla="*/ 0 h 34"/>
                  <a:gd name="T14" fmla="*/ 0 w 26"/>
                  <a:gd name="T15" fmla="*/ 4 h 34"/>
                  <a:gd name="T16" fmla="*/ 0 w 26"/>
                  <a:gd name="T17" fmla="*/ 30 h 34"/>
                  <a:gd name="T18" fmla="*/ 4 w 26"/>
                  <a:gd name="T19" fmla="*/ 34 h 34"/>
                  <a:gd name="T20" fmla="*/ 22 w 26"/>
                  <a:gd name="T21" fmla="*/ 34 h 34"/>
                  <a:gd name="T22" fmla="*/ 26 w 26"/>
                  <a:gd name="T23" fmla="*/ 30 h 34"/>
                  <a:gd name="T24" fmla="*/ 26 w 26"/>
                  <a:gd name="T25" fmla="*/ 10 h 34"/>
                  <a:gd name="T26" fmla="*/ 16 w 26"/>
                  <a:gd name="T27" fmla="*/ 3 h 34"/>
                  <a:gd name="T28" fmla="*/ 22 w 26"/>
                  <a:gd name="T29" fmla="*/ 9 h 34"/>
                  <a:gd name="T30" fmla="*/ 18 w 26"/>
                  <a:gd name="T31" fmla="*/ 9 h 34"/>
                  <a:gd name="T32" fmla="*/ 16 w 26"/>
                  <a:gd name="T33" fmla="*/ 8 h 34"/>
                  <a:gd name="T34" fmla="*/ 16 w 26"/>
                  <a:gd name="T35" fmla="*/ 3 h 34"/>
                  <a:gd name="T36" fmla="*/ 23 w 26"/>
                  <a:gd name="T37" fmla="*/ 30 h 34"/>
                  <a:gd name="T38" fmla="*/ 22 w 26"/>
                  <a:gd name="T39" fmla="*/ 31 h 34"/>
                  <a:gd name="T40" fmla="*/ 4 w 26"/>
                  <a:gd name="T41" fmla="*/ 31 h 34"/>
                  <a:gd name="T42" fmla="*/ 3 w 26"/>
                  <a:gd name="T43" fmla="*/ 30 h 34"/>
                  <a:gd name="T44" fmla="*/ 3 w 26"/>
                  <a:gd name="T45" fmla="*/ 4 h 34"/>
                  <a:gd name="T46" fmla="*/ 4 w 26"/>
                  <a:gd name="T47" fmla="*/ 2 h 34"/>
                  <a:gd name="T48" fmla="*/ 14 w 26"/>
                  <a:gd name="T49" fmla="*/ 2 h 34"/>
                  <a:gd name="T50" fmla="*/ 14 w 26"/>
                  <a:gd name="T51" fmla="*/ 8 h 34"/>
                  <a:gd name="T52" fmla="*/ 18 w 26"/>
                  <a:gd name="T53" fmla="*/ 12 h 34"/>
                  <a:gd name="T54" fmla="*/ 23 w 26"/>
                  <a:gd name="T55" fmla="*/ 12 h 34"/>
                  <a:gd name="T56" fmla="*/ 23 w 26"/>
                  <a:gd name="T57" fmla="*/ 3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" h="34">
                    <a:moveTo>
                      <a:pt x="26" y="10"/>
                    </a:moveTo>
                    <a:cubicBezTo>
                      <a:pt x="26" y="9"/>
                      <a:pt x="25" y="9"/>
                      <a:pt x="25" y="8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2"/>
                      <a:pt x="2" y="34"/>
                      <a:pt x="4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4" y="34"/>
                      <a:pt x="26" y="32"/>
                      <a:pt x="26" y="30"/>
                    </a:cubicBezTo>
                    <a:cubicBezTo>
                      <a:pt x="26" y="10"/>
                      <a:pt x="26" y="10"/>
                      <a:pt x="26" y="10"/>
                    </a:cubicBezTo>
                    <a:close/>
                    <a:moveTo>
                      <a:pt x="16" y="3"/>
                    </a:moveTo>
                    <a:cubicBezTo>
                      <a:pt x="22" y="9"/>
                      <a:pt x="22" y="9"/>
                      <a:pt x="22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7" y="9"/>
                      <a:pt x="16" y="8"/>
                      <a:pt x="16" y="8"/>
                    </a:cubicBezTo>
                    <a:lnTo>
                      <a:pt x="16" y="3"/>
                    </a:lnTo>
                    <a:close/>
                    <a:moveTo>
                      <a:pt x="23" y="30"/>
                    </a:moveTo>
                    <a:cubicBezTo>
                      <a:pt x="23" y="31"/>
                      <a:pt x="23" y="31"/>
                      <a:pt x="22" y="31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3" y="31"/>
                      <a:pt x="3" y="31"/>
                      <a:pt x="3" y="30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3" y="2"/>
                      <a:pt x="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10"/>
                      <a:pt x="15" y="12"/>
                      <a:pt x="18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23" y="30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0" name="Freeform 240"/>
              <p:cNvSpPr>
                <a:spLocks/>
              </p:cNvSpPr>
              <p:nvPr/>
            </p:nvSpPr>
            <p:spPr bwMode="auto">
              <a:xfrm>
                <a:off x="10274461" y="1807739"/>
                <a:ext cx="180975" cy="34925"/>
              </a:xfrm>
              <a:custGeom>
                <a:avLst/>
                <a:gdLst>
                  <a:gd name="T0" fmla="*/ 15 w 16"/>
                  <a:gd name="T1" fmla="*/ 0 h 3"/>
                  <a:gd name="T2" fmla="*/ 4 w 16"/>
                  <a:gd name="T3" fmla="*/ 0 h 3"/>
                  <a:gd name="T4" fmla="*/ 4 w 16"/>
                  <a:gd name="T5" fmla="*/ 0 h 3"/>
                  <a:gd name="T6" fmla="*/ 1 w 16"/>
                  <a:gd name="T7" fmla="*/ 0 h 3"/>
                  <a:gd name="T8" fmla="*/ 0 w 16"/>
                  <a:gd name="T9" fmla="*/ 1 h 3"/>
                  <a:gd name="T10" fmla="*/ 1 w 16"/>
                  <a:gd name="T11" fmla="*/ 3 h 3"/>
                  <a:gd name="T12" fmla="*/ 2 w 16"/>
                  <a:gd name="T13" fmla="*/ 3 h 3"/>
                  <a:gd name="T14" fmla="*/ 11 w 16"/>
                  <a:gd name="T15" fmla="*/ 3 h 3"/>
                  <a:gd name="T16" fmla="*/ 15 w 16"/>
                  <a:gd name="T17" fmla="*/ 3 h 3"/>
                  <a:gd name="T18" fmla="*/ 16 w 16"/>
                  <a:gd name="T19" fmla="*/ 1 h 3"/>
                  <a:gd name="T20" fmla="*/ 15 w 16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3">
                    <a:moveTo>
                      <a:pt x="1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6" y="2"/>
                      <a:pt x="16" y="1"/>
                    </a:cubicBezTo>
                    <a:cubicBezTo>
                      <a:pt x="16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" name="Freeform 241"/>
              <p:cNvSpPr>
                <a:spLocks/>
              </p:cNvSpPr>
              <p:nvPr/>
            </p:nvSpPr>
            <p:spPr bwMode="auto">
              <a:xfrm>
                <a:off x="10274461" y="1752177"/>
                <a:ext cx="180975" cy="22225"/>
              </a:xfrm>
              <a:custGeom>
                <a:avLst/>
                <a:gdLst>
                  <a:gd name="T0" fmla="*/ 15 w 16"/>
                  <a:gd name="T1" fmla="*/ 0 h 2"/>
                  <a:gd name="T2" fmla="*/ 14 w 16"/>
                  <a:gd name="T3" fmla="*/ 0 h 2"/>
                  <a:gd name="T4" fmla="*/ 11 w 16"/>
                  <a:gd name="T5" fmla="*/ 0 h 2"/>
                  <a:gd name="T6" fmla="*/ 1 w 16"/>
                  <a:gd name="T7" fmla="*/ 0 h 2"/>
                  <a:gd name="T8" fmla="*/ 0 w 16"/>
                  <a:gd name="T9" fmla="*/ 1 h 2"/>
                  <a:gd name="T10" fmla="*/ 1 w 16"/>
                  <a:gd name="T11" fmla="*/ 2 h 2"/>
                  <a:gd name="T12" fmla="*/ 12 w 16"/>
                  <a:gd name="T13" fmla="*/ 2 h 2"/>
                  <a:gd name="T14" fmla="*/ 12 w 16"/>
                  <a:gd name="T15" fmla="*/ 2 h 2"/>
                  <a:gd name="T16" fmla="*/ 15 w 16"/>
                  <a:gd name="T17" fmla="*/ 2 h 2"/>
                  <a:gd name="T18" fmla="*/ 16 w 16"/>
                  <a:gd name="T19" fmla="*/ 1 h 2"/>
                  <a:gd name="T20" fmla="*/ 15 w 16"/>
                  <a:gd name="T2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">
                    <a:moveTo>
                      <a:pt x="15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6" y="2"/>
                      <a:pt x="16" y="1"/>
                    </a:cubicBezTo>
                    <a:cubicBezTo>
                      <a:pt x="16" y="0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2" name="Freeform 242"/>
              <p:cNvSpPr>
                <a:spLocks/>
              </p:cNvSpPr>
              <p:nvPr/>
            </p:nvSpPr>
            <p:spPr bwMode="auto">
              <a:xfrm>
                <a:off x="10274461" y="1695027"/>
                <a:ext cx="147638" cy="23812"/>
              </a:xfrm>
              <a:custGeom>
                <a:avLst/>
                <a:gdLst>
                  <a:gd name="T0" fmla="*/ 12 w 13"/>
                  <a:gd name="T1" fmla="*/ 0 h 2"/>
                  <a:gd name="T2" fmla="*/ 11 w 13"/>
                  <a:gd name="T3" fmla="*/ 0 h 2"/>
                  <a:gd name="T4" fmla="*/ 9 w 13"/>
                  <a:gd name="T5" fmla="*/ 0 h 2"/>
                  <a:gd name="T6" fmla="*/ 1 w 13"/>
                  <a:gd name="T7" fmla="*/ 0 h 2"/>
                  <a:gd name="T8" fmla="*/ 0 w 13"/>
                  <a:gd name="T9" fmla="*/ 1 h 2"/>
                  <a:gd name="T10" fmla="*/ 1 w 13"/>
                  <a:gd name="T11" fmla="*/ 2 h 2"/>
                  <a:gd name="T12" fmla="*/ 10 w 13"/>
                  <a:gd name="T13" fmla="*/ 2 h 2"/>
                  <a:gd name="T14" fmla="*/ 12 w 13"/>
                  <a:gd name="T15" fmla="*/ 2 h 2"/>
                  <a:gd name="T16" fmla="*/ 13 w 13"/>
                  <a:gd name="T17" fmla="*/ 1 h 2"/>
                  <a:gd name="T18" fmla="*/ 12 w 13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2">
                    <a:moveTo>
                      <a:pt x="1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3" y="2"/>
                      <a:pt x="13" y="1"/>
                    </a:cubicBezTo>
                    <a:cubicBezTo>
                      <a:pt x="13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3" name="Freeform 243"/>
              <p:cNvSpPr>
                <a:spLocks noEditPoints="1"/>
              </p:cNvSpPr>
              <p:nvPr/>
            </p:nvSpPr>
            <p:spPr bwMode="auto">
              <a:xfrm>
                <a:off x="10161749" y="2722139"/>
                <a:ext cx="406400" cy="247650"/>
              </a:xfrm>
              <a:custGeom>
                <a:avLst/>
                <a:gdLst>
                  <a:gd name="T0" fmla="*/ 34 w 36"/>
                  <a:gd name="T1" fmla="*/ 19 h 22"/>
                  <a:gd name="T2" fmla="*/ 33 w 36"/>
                  <a:gd name="T3" fmla="*/ 19 h 22"/>
                  <a:gd name="T4" fmla="*/ 33 w 36"/>
                  <a:gd name="T5" fmla="*/ 1 h 22"/>
                  <a:gd name="T6" fmla="*/ 33 w 36"/>
                  <a:gd name="T7" fmla="*/ 1 h 22"/>
                  <a:gd name="T8" fmla="*/ 32 w 36"/>
                  <a:gd name="T9" fmla="*/ 0 h 22"/>
                  <a:gd name="T10" fmla="*/ 3 w 36"/>
                  <a:gd name="T11" fmla="*/ 0 h 22"/>
                  <a:gd name="T12" fmla="*/ 3 w 36"/>
                  <a:gd name="T13" fmla="*/ 1 h 22"/>
                  <a:gd name="T14" fmla="*/ 2 w 36"/>
                  <a:gd name="T15" fmla="*/ 1 h 22"/>
                  <a:gd name="T16" fmla="*/ 2 w 36"/>
                  <a:gd name="T17" fmla="*/ 19 h 22"/>
                  <a:gd name="T18" fmla="*/ 2 w 36"/>
                  <a:gd name="T19" fmla="*/ 19 h 22"/>
                  <a:gd name="T20" fmla="*/ 0 w 36"/>
                  <a:gd name="T21" fmla="*/ 20 h 22"/>
                  <a:gd name="T22" fmla="*/ 2 w 36"/>
                  <a:gd name="T23" fmla="*/ 22 h 22"/>
                  <a:gd name="T24" fmla="*/ 34 w 36"/>
                  <a:gd name="T25" fmla="*/ 22 h 22"/>
                  <a:gd name="T26" fmla="*/ 36 w 36"/>
                  <a:gd name="T27" fmla="*/ 20 h 22"/>
                  <a:gd name="T28" fmla="*/ 34 w 36"/>
                  <a:gd name="T29" fmla="*/ 19 h 22"/>
                  <a:gd name="T30" fmla="*/ 24 w 36"/>
                  <a:gd name="T31" fmla="*/ 21 h 22"/>
                  <a:gd name="T32" fmla="*/ 24 w 36"/>
                  <a:gd name="T33" fmla="*/ 21 h 22"/>
                  <a:gd name="T34" fmla="*/ 12 w 36"/>
                  <a:gd name="T35" fmla="*/ 21 h 22"/>
                  <a:gd name="T36" fmla="*/ 12 w 36"/>
                  <a:gd name="T37" fmla="*/ 21 h 22"/>
                  <a:gd name="T38" fmla="*/ 12 w 36"/>
                  <a:gd name="T39" fmla="*/ 19 h 22"/>
                  <a:gd name="T40" fmla="*/ 12 w 36"/>
                  <a:gd name="T41" fmla="*/ 19 h 22"/>
                  <a:gd name="T42" fmla="*/ 24 w 36"/>
                  <a:gd name="T43" fmla="*/ 19 h 22"/>
                  <a:gd name="T44" fmla="*/ 24 w 36"/>
                  <a:gd name="T45" fmla="*/ 19 h 22"/>
                  <a:gd name="T46" fmla="*/ 24 w 36"/>
                  <a:gd name="T47" fmla="*/ 21 h 22"/>
                  <a:gd name="T48" fmla="*/ 32 w 36"/>
                  <a:gd name="T49" fmla="*/ 19 h 22"/>
                  <a:gd name="T50" fmla="*/ 4 w 36"/>
                  <a:gd name="T51" fmla="*/ 19 h 22"/>
                  <a:gd name="T52" fmla="*/ 4 w 36"/>
                  <a:gd name="T53" fmla="*/ 2 h 22"/>
                  <a:gd name="T54" fmla="*/ 32 w 36"/>
                  <a:gd name="T55" fmla="*/ 2 h 22"/>
                  <a:gd name="T56" fmla="*/ 32 w 36"/>
                  <a:gd name="T57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" h="22">
                    <a:moveTo>
                      <a:pt x="34" y="19"/>
                    </a:moveTo>
                    <a:cubicBezTo>
                      <a:pt x="33" y="19"/>
                      <a:pt x="33" y="19"/>
                      <a:pt x="33" y="19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0" y="19"/>
                      <a:pt x="0" y="20"/>
                    </a:cubicBezTo>
                    <a:cubicBezTo>
                      <a:pt x="0" y="22"/>
                      <a:pt x="1" y="22"/>
                      <a:pt x="2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5" y="22"/>
                      <a:pt x="36" y="22"/>
                      <a:pt x="36" y="20"/>
                    </a:cubicBezTo>
                    <a:cubicBezTo>
                      <a:pt x="36" y="19"/>
                      <a:pt x="35" y="19"/>
                      <a:pt x="34" y="19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lnTo>
                      <a:pt x="24" y="21"/>
                    </a:lnTo>
                    <a:close/>
                    <a:moveTo>
                      <a:pt x="32" y="19"/>
                    </a:moveTo>
                    <a:cubicBezTo>
                      <a:pt x="4" y="19"/>
                      <a:pt x="4" y="19"/>
                      <a:pt x="4" y="19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2" y="2"/>
                      <a:pt x="32" y="2"/>
                      <a:pt x="32" y="2"/>
                    </a:cubicBezTo>
                    <a:lnTo>
                      <a:pt x="32" y="19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4" name="Freeform 244"/>
              <p:cNvSpPr>
                <a:spLocks/>
              </p:cNvSpPr>
              <p:nvPr/>
            </p:nvSpPr>
            <p:spPr bwMode="auto">
              <a:xfrm>
                <a:off x="10298274" y="2777702"/>
                <a:ext cx="33338" cy="136525"/>
              </a:xfrm>
              <a:custGeom>
                <a:avLst/>
                <a:gdLst>
                  <a:gd name="T0" fmla="*/ 2 w 3"/>
                  <a:gd name="T1" fmla="*/ 1 h 12"/>
                  <a:gd name="T2" fmla="*/ 0 w 3"/>
                  <a:gd name="T3" fmla="*/ 6 h 12"/>
                  <a:gd name="T4" fmla="*/ 2 w 3"/>
                  <a:gd name="T5" fmla="*/ 12 h 12"/>
                  <a:gd name="T6" fmla="*/ 3 w 3"/>
                  <a:gd name="T7" fmla="*/ 12 h 12"/>
                  <a:gd name="T8" fmla="*/ 3 w 3"/>
                  <a:gd name="T9" fmla="*/ 11 h 12"/>
                  <a:gd name="T10" fmla="*/ 1 w 3"/>
                  <a:gd name="T11" fmla="*/ 6 h 12"/>
                  <a:gd name="T12" fmla="*/ 2 w 3"/>
                  <a:gd name="T13" fmla="*/ 1 h 12"/>
                  <a:gd name="T14" fmla="*/ 2 w 3"/>
                  <a:gd name="T15" fmla="*/ 1 h 12"/>
                  <a:gd name="T16" fmla="*/ 2 w 3"/>
                  <a:gd name="T17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2">
                    <a:moveTo>
                      <a:pt x="2" y="1"/>
                    </a:moveTo>
                    <a:cubicBezTo>
                      <a:pt x="0" y="2"/>
                      <a:pt x="0" y="4"/>
                      <a:pt x="0" y="6"/>
                    </a:cubicBezTo>
                    <a:cubicBezTo>
                      <a:pt x="0" y="8"/>
                      <a:pt x="0" y="10"/>
                      <a:pt x="2" y="12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1"/>
                    </a:cubicBezTo>
                    <a:cubicBezTo>
                      <a:pt x="1" y="10"/>
                      <a:pt x="1" y="8"/>
                      <a:pt x="1" y="6"/>
                    </a:cubicBezTo>
                    <a:cubicBezTo>
                      <a:pt x="1" y="4"/>
                      <a:pt x="1" y="3"/>
                      <a:pt x="2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0"/>
                      <a:pt x="2" y="0"/>
                      <a:pt x="2" y="1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5" name="Freeform 245"/>
              <p:cNvSpPr>
                <a:spLocks/>
              </p:cNvSpPr>
              <p:nvPr/>
            </p:nvSpPr>
            <p:spPr bwMode="auto">
              <a:xfrm>
                <a:off x="10331611" y="2788814"/>
                <a:ext cx="33338" cy="112712"/>
              </a:xfrm>
              <a:custGeom>
                <a:avLst/>
                <a:gdLst>
                  <a:gd name="T0" fmla="*/ 1 w 3"/>
                  <a:gd name="T1" fmla="*/ 1 h 10"/>
                  <a:gd name="T2" fmla="*/ 0 w 3"/>
                  <a:gd name="T3" fmla="*/ 5 h 10"/>
                  <a:gd name="T4" fmla="*/ 2 w 3"/>
                  <a:gd name="T5" fmla="*/ 10 h 10"/>
                  <a:gd name="T6" fmla="*/ 2 w 3"/>
                  <a:gd name="T7" fmla="*/ 10 h 10"/>
                  <a:gd name="T8" fmla="*/ 2 w 3"/>
                  <a:gd name="T9" fmla="*/ 9 h 10"/>
                  <a:gd name="T10" fmla="*/ 1 w 3"/>
                  <a:gd name="T11" fmla="*/ 5 h 10"/>
                  <a:gd name="T12" fmla="*/ 2 w 3"/>
                  <a:gd name="T13" fmla="*/ 1 h 10"/>
                  <a:gd name="T14" fmla="*/ 2 w 3"/>
                  <a:gd name="T15" fmla="*/ 1 h 10"/>
                  <a:gd name="T16" fmla="*/ 1 w 3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0">
                    <a:moveTo>
                      <a:pt x="1" y="1"/>
                    </a:moveTo>
                    <a:cubicBezTo>
                      <a:pt x="0" y="2"/>
                      <a:pt x="0" y="3"/>
                      <a:pt x="0" y="5"/>
                    </a:cubicBezTo>
                    <a:cubicBezTo>
                      <a:pt x="0" y="7"/>
                      <a:pt x="0" y="9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10"/>
                      <a:pt x="2" y="9"/>
                    </a:cubicBezTo>
                    <a:cubicBezTo>
                      <a:pt x="1" y="8"/>
                      <a:pt x="1" y="7"/>
                      <a:pt x="1" y="5"/>
                    </a:cubicBezTo>
                    <a:cubicBezTo>
                      <a:pt x="1" y="4"/>
                      <a:pt x="1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1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6" name="Freeform 246"/>
              <p:cNvSpPr>
                <a:spLocks/>
              </p:cNvSpPr>
              <p:nvPr/>
            </p:nvSpPr>
            <p:spPr bwMode="auto">
              <a:xfrm>
                <a:off x="10364949" y="2801514"/>
                <a:ext cx="22225" cy="88900"/>
              </a:xfrm>
              <a:custGeom>
                <a:avLst/>
                <a:gdLst>
                  <a:gd name="T0" fmla="*/ 1 w 2"/>
                  <a:gd name="T1" fmla="*/ 0 h 8"/>
                  <a:gd name="T2" fmla="*/ 0 w 2"/>
                  <a:gd name="T3" fmla="*/ 4 h 8"/>
                  <a:gd name="T4" fmla="*/ 1 w 2"/>
                  <a:gd name="T5" fmla="*/ 8 h 8"/>
                  <a:gd name="T6" fmla="*/ 2 w 2"/>
                  <a:gd name="T7" fmla="*/ 8 h 8"/>
                  <a:gd name="T8" fmla="*/ 2 w 2"/>
                  <a:gd name="T9" fmla="*/ 8 h 8"/>
                  <a:gd name="T10" fmla="*/ 1 w 2"/>
                  <a:gd name="T11" fmla="*/ 4 h 8"/>
                  <a:gd name="T12" fmla="*/ 2 w 2"/>
                  <a:gd name="T13" fmla="*/ 1 h 8"/>
                  <a:gd name="T14" fmla="*/ 2 w 2"/>
                  <a:gd name="T15" fmla="*/ 0 h 8"/>
                  <a:gd name="T16" fmla="*/ 1 w 2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8">
                    <a:moveTo>
                      <a:pt x="1" y="0"/>
                    </a:moveTo>
                    <a:cubicBezTo>
                      <a:pt x="0" y="1"/>
                      <a:pt x="0" y="3"/>
                      <a:pt x="0" y="4"/>
                    </a:cubicBezTo>
                    <a:cubicBezTo>
                      <a:pt x="0" y="6"/>
                      <a:pt x="0" y="7"/>
                      <a:pt x="1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7"/>
                      <a:pt x="1" y="5"/>
                      <a:pt x="1" y="4"/>
                    </a:cubicBezTo>
                    <a:cubicBezTo>
                      <a:pt x="1" y="3"/>
                      <a:pt x="1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7" name="Oval 247"/>
              <p:cNvSpPr>
                <a:spLocks noChangeArrowheads="1"/>
              </p:cNvSpPr>
              <p:nvPr/>
            </p:nvSpPr>
            <p:spPr bwMode="auto">
              <a:xfrm>
                <a:off x="10398286" y="2834852"/>
                <a:ext cx="34925" cy="33337"/>
              </a:xfrm>
              <a:prstGeom prst="ellipse">
                <a:avLst/>
              </a:pr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28" name="组合 1027"/>
            <p:cNvGrpSpPr/>
            <p:nvPr/>
          </p:nvGrpSpPr>
          <p:grpSpPr>
            <a:xfrm>
              <a:off x="165658" y="334539"/>
              <a:ext cx="5530850" cy="4003674"/>
              <a:chOff x="3733" y="410739"/>
              <a:chExt cx="5530850" cy="4003674"/>
            </a:xfrm>
          </p:grpSpPr>
          <p:sp>
            <p:nvSpPr>
              <p:cNvPr id="491" name="Freeform 6"/>
              <p:cNvSpPr>
                <a:spLocks noEditPoints="1"/>
              </p:cNvSpPr>
              <p:nvPr/>
            </p:nvSpPr>
            <p:spPr bwMode="auto">
              <a:xfrm>
                <a:off x="2572308" y="1550564"/>
                <a:ext cx="393700" cy="382587"/>
              </a:xfrm>
              <a:custGeom>
                <a:avLst/>
                <a:gdLst>
                  <a:gd name="T0" fmla="*/ 34 w 35"/>
                  <a:gd name="T1" fmla="*/ 8 h 34"/>
                  <a:gd name="T2" fmla="*/ 28 w 35"/>
                  <a:gd name="T3" fmla="*/ 8 h 34"/>
                  <a:gd name="T4" fmla="*/ 28 w 35"/>
                  <a:gd name="T5" fmla="*/ 7 h 34"/>
                  <a:gd name="T6" fmla="*/ 27 w 35"/>
                  <a:gd name="T7" fmla="*/ 2 h 34"/>
                  <a:gd name="T8" fmla="*/ 24 w 35"/>
                  <a:gd name="T9" fmla="*/ 0 h 34"/>
                  <a:gd name="T10" fmla="*/ 22 w 35"/>
                  <a:gd name="T11" fmla="*/ 2 h 34"/>
                  <a:gd name="T12" fmla="*/ 21 w 35"/>
                  <a:gd name="T13" fmla="*/ 7 h 34"/>
                  <a:gd name="T14" fmla="*/ 21 w 35"/>
                  <a:gd name="T15" fmla="*/ 8 h 34"/>
                  <a:gd name="T16" fmla="*/ 14 w 35"/>
                  <a:gd name="T17" fmla="*/ 8 h 34"/>
                  <a:gd name="T18" fmla="*/ 14 w 35"/>
                  <a:gd name="T19" fmla="*/ 7 h 34"/>
                  <a:gd name="T20" fmla="*/ 13 w 35"/>
                  <a:gd name="T21" fmla="*/ 2 h 34"/>
                  <a:gd name="T22" fmla="*/ 11 w 35"/>
                  <a:gd name="T23" fmla="*/ 0 h 34"/>
                  <a:gd name="T24" fmla="*/ 8 w 35"/>
                  <a:gd name="T25" fmla="*/ 2 h 34"/>
                  <a:gd name="T26" fmla="*/ 7 w 35"/>
                  <a:gd name="T27" fmla="*/ 7 h 34"/>
                  <a:gd name="T28" fmla="*/ 7 w 35"/>
                  <a:gd name="T29" fmla="*/ 8 h 34"/>
                  <a:gd name="T30" fmla="*/ 0 w 35"/>
                  <a:gd name="T31" fmla="*/ 8 h 34"/>
                  <a:gd name="T32" fmla="*/ 0 w 35"/>
                  <a:gd name="T33" fmla="*/ 9 h 34"/>
                  <a:gd name="T34" fmla="*/ 0 w 35"/>
                  <a:gd name="T35" fmla="*/ 33 h 34"/>
                  <a:gd name="T36" fmla="*/ 0 w 35"/>
                  <a:gd name="T37" fmla="*/ 34 h 34"/>
                  <a:gd name="T38" fmla="*/ 34 w 35"/>
                  <a:gd name="T39" fmla="*/ 34 h 34"/>
                  <a:gd name="T40" fmla="*/ 35 w 35"/>
                  <a:gd name="T41" fmla="*/ 33 h 34"/>
                  <a:gd name="T42" fmla="*/ 35 w 35"/>
                  <a:gd name="T43" fmla="*/ 9 h 34"/>
                  <a:gd name="T44" fmla="*/ 34 w 35"/>
                  <a:gd name="T45" fmla="*/ 8 h 34"/>
                  <a:gd name="T46" fmla="*/ 22 w 35"/>
                  <a:gd name="T47" fmla="*/ 7 h 34"/>
                  <a:gd name="T48" fmla="*/ 23 w 35"/>
                  <a:gd name="T49" fmla="*/ 2 h 34"/>
                  <a:gd name="T50" fmla="*/ 24 w 35"/>
                  <a:gd name="T51" fmla="*/ 1 h 34"/>
                  <a:gd name="T52" fmla="*/ 26 w 35"/>
                  <a:gd name="T53" fmla="*/ 2 h 34"/>
                  <a:gd name="T54" fmla="*/ 27 w 35"/>
                  <a:gd name="T55" fmla="*/ 7 h 34"/>
                  <a:gd name="T56" fmla="*/ 27 w 35"/>
                  <a:gd name="T57" fmla="*/ 8 h 34"/>
                  <a:gd name="T58" fmla="*/ 22 w 35"/>
                  <a:gd name="T59" fmla="*/ 8 h 34"/>
                  <a:gd name="T60" fmla="*/ 22 w 35"/>
                  <a:gd name="T61" fmla="*/ 7 h 34"/>
                  <a:gd name="T62" fmla="*/ 8 w 35"/>
                  <a:gd name="T63" fmla="*/ 7 h 34"/>
                  <a:gd name="T64" fmla="*/ 9 w 35"/>
                  <a:gd name="T65" fmla="*/ 2 h 34"/>
                  <a:gd name="T66" fmla="*/ 11 w 35"/>
                  <a:gd name="T67" fmla="*/ 1 h 34"/>
                  <a:gd name="T68" fmla="*/ 12 w 35"/>
                  <a:gd name="T69" fmla="*/ 2 h 34"/>
                  <a:gd name="T70" fmla="*/ 13 w 35"/>
                  <a:gd name="T71" fmla="*/ 7 h 34"/>
                  <a:gd name="T72" fmla="*/ 13 w 35"/>
                  <a:gd name="T73" fmla="*/ 8 h 34"/>
                  <a:gd name="T74" fmla="*/ 8 w 35"/>
                  <a:gd name="T75" fmla="*/ 8 h 34"/>
                  <a:gd name="T76" fmla="*/ 8 w 35"/>
                  <a:gd name="T77" fmla="*/ 7 h 34"/>
                  <a:gd name="T78" fmla="*/ 33 w 35"/>
                  <a:gd name="T79" fmla="*/ 32 h 34"/>
                  <a:gd name="T80" fmla="*/ 32 w 35"/>
                  <a:gd name="T81" fmla="*/ 32 h 34"/>
                  <a:gd name="T82" fmla="*/ 3 w 35"/>
                  <a:gd name="T83" fmla="*/ 32 h 34"/>
                  <a:gd name="T84" fmla="*/ 2 w 35"/>
                  <a:gd name="T85" fmla="*/ 32 h 34"/>
                  <a:gd name="T86" fmla="*/ 2 w 35"/>
                  <a:gd name="T87" fmla="*/ 16 h 34"/>
                  <a:gd name="T88" fmla="*/ 3 w 35"/>
                  <a:gd name="T89" fmla="*/ 15 h 34"/>
                  <a:gd name="T90" fmla="*/ 32 w 35"/>
                  <a:gd name="T91" fmla="*/ 15 h 34"/>
                  <a:gd name="T92" fmla="*/ 33 w 35"/>
                  <a:gd name="T93" fmla="*/ 16 h 34"/>
                  <a:gd name="T94" fmla="*/ 33 w 35"/>
                  <a:gd name="T95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5" h="34">
                    <a:moveTo>
                      <a:pt x="34" y="8"/>
                    </a:move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7"/>
                      <a:pt x="28" y="7"/>
                    </a:cubicBezTo>
                    <a:cubicBezTo>
                      <a:pt x="28" y="5"/>
                      <a:pt x="27" y="3"/>
                      <a:pt x="27" y="2"/>
                    </a:cubicBezTo>
                    <a:cubicBezTo>
                      <a:pt x="27" y="1"/>
                      <a:pt x="26" y="0"/>
                      <a:pt x="24" y="0"/>
                    </a:cubicBezTo>
                    <a:cubicBezTo>
                      <a:pt x="23" y="0"/>
                      <a:pt x="22" y="1"/>
                      <a:pt x="22" y="2"/>
                    </a:cubicBezTo>
                    <a:cubicBezTo>
                      <a:pt x="22" y="3"/>
                      <a:pt x="21" y="5"/>
                      <a:pt x="21" y="7"/>
                    </a:cubicBezTo>
                    <a:cubicBezTo>
                      <a:pt x="21" y="7"/>
                      <a:pt x="21" y="8"/>
                      <a:pt x="21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8"/>
                      <a:pt x="14" y="7"/>
                      <a:pt x="14" y="7"/>
                    </a:cubicBezTo>
                    <a:cubicBezTo>
                      <a:pt x="14" y="5"/>
                      <a:pt x="13" y="3"/>
                      <a:pt x="13" y="2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9" y="0"/>
                      <a:pt x="8" y="1"/>
                      <a:pt x="8" y="2"/>
                    </a:cubicBezTo>
                    <a:cubicBezTo>
                      <a:pt x="8" y="3"/>
                      <a:pt x="7" y="5"/>
                      <a:pt x="7" y="7"/>
                    </a:cubicBezTo>
                    <a:cubicBezTo>
                      <a:pt x="7" y="7"/>
                      <a:pt x="7" y="8"/>
                      <a:pt x="7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3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8"/>
                      <a:pt x="34" y="8"/>
                    </a:cubicBezTo>
                    <a:close/>
                    <a:moveTo>
                      <a:pt x="22" y="7"/>
                    </a:moveTo>
                    <a:cubicBezTo>
                      <a:pt x="22" y="5"/>
                      <a:pt x="22" y="3"/>
                      <a:pt x="23" y="2"/>
                    </a:cubicBezTo>
                    <a:cubicBezTo>
                      <a:pt x="23" y="1"/>
                      <a:pt x="24" y="1"/>
                      <a:pt x="24" y="1"/>
                    </a:cubicBezTo>
                    <a:cubicBezTo>
                      <a:pt x="25" y="1"/>
                      <a:pt x="26" y="1"/>
                      <a:pt x="26" y="2"/>
                    </a:cubicBezTo>
                    <a:cubicBezTo>
                      <a:pt x="26" y="3"/>
                      <a:pt x="27" y="5"/>
                      <a:pt x="27" y="7"/>
                    </a:cubicBezTo>
                    <a:cubicBezTo>
                      <a:pt x="27" y="7"/>
                      <a:pt x="27" y="8"/>
                      <a:pt x="27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7"/>
                      <a:pt x="22" y="7"/>
                    </a:cubicBezTo>
                    <a:close/>
                    <a:moveTo>
                      <a:pt x="8" y="7"/>
                    </a:moveTo>
                    <a:cubicBezTo>
                      <a:pt x="8" y="5"/>
                      <a:pt x="9" y="3"/>
                      <a:pt x="9" y="2"/>
                    </a:cubicBezTo>
                    <a:cubicBezTo>
                      <a:pt x="9" y="1"/>
                      <a:pt x="10" y="1"/>
                      <a:pt x="11" y="1"/>
                    </a:cubicBezTo>
                    <a:cubicBezTo>
                      <a:pt x="11" y="1"/>
                      <a:pt x="12" y="1"/>
                      <a:pt x="12" y="2"/>
                    </a:cubicBezTo>
                    <a:cubicBezTo>
                      <a:pt x="13" y="3"/>
                      <a:pt x="13" y="5"/>
                      <a:pt x="13" y="7"/>
                    </a:cubicBezTo>
                    <a:cubicBezTo>
                      <a:pt x="13" y="7"/>
                      <a:pt x="13" y="8"/>
                      <a:pt x="13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7"/>
                      <a:pt x="8" y="7"/>
                    </a:cubicBezTo>
                    <a:close/>
                    <a:moveTo>
                      <a:pt x="33" y="32"/>
                    </a:moveTo>
                    <a:cubicBezTo>
                      <a:pt x="33" y="32"/>
                      <a:pt x="32" y="32"/>
                      <a:pt x="32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5"/>
                      <a:pt x="2" y="15"/>
                      <a:pt x="3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3" y="15"/>
                      <a:pt x="33" y="16"/>
                    </a:cubicBezTo>
                    <a:lnTo>
                      <a:pt x="33" y="3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2" name="Freeform 7"/>
              <p:cNvSpPr>
                <a:spLocks/>
              </p:cNvSpPr>
              <p:nvPr/>
            </p:nvSpPr>
            <p:spPr bwMode="auto">
              <a:xfrm>
                <a:off x="2583420" y="658389"/>
                <a:ext cx="371475" cy="147637"/>
              </a:xfrm>
              <a:custGeom>
                <a:avLst/>
                <a:gdLst>
                  <a:gd name="T0" fmla="*/ 33 w 33"/>
                  <a:gd name="T1" fmla="*/ 0 h 13"/>
                  <a:gd name="T2" fmla="*/ 29 w 33"/>
                  <a:gd name="T3" fmla="*/ 0 h 13"/>
                  <a:gd name="T4" fmla="*/ 29 w 33"/>
                  <a:gd name="T5" fmla="*/ 7 h 13"/>
                  <a:gd name="T6" fmla="*/ 27 w 33"/>
                  <a:gd name="T7" fmla="*/ 8 h 13"/>
                  <a:gd name="T8" fmla="*/ 6 w 33"/>
                  <a:gd name="T9" fmla="*/ 8 h 13"/>
                  <a:gd name="T10" fmla="*/ 4 w 33"/>
                  <a:gd name="T11" fmla="*/ 7 h 13"/>
                  <a:gd name="T12" fmla="*/ 4 w 33"/>
                  <a:gd name="T13" fmla="*/ 0 h 13"/>
                  <a:gd name="T14" fmla="*/ 0 w 33"/>
                  <a:gd name="T15" fmla="*/ 0 h 13"/>
                  <a:gd name="T16" fmla="*/ 0 w 33"/>
                  <a:gd name="T17" fmla="*/ 7 h 13"/>
                  <a:gd name="T18" fmla="*/ 6 w 33"/>
                  <a:gd name="T19" fmla="*/ 13 h 13"/>
                  <a:gd name="T20" fmla="*/ 27 w 33"/>
                  <a:gd name="T21" fmla="*/ 13 h 13"/>
                  <a:gd name="T22" fmla="*/ 33 w 33"/>
                  <a:gd name="T23" fmla="*/ 7 h 13"/>
                  <a:gd name="T24" fmla="*/ 33 w 33"/>
                  <a:gd name="T2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" h="13">
                    <a:moveTo>
                      <a:pt x="33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8"/>
                      <a:pt x="28" y="8"/>
                      <a:pt x="27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5" y="8"/>
                      <a:pt x="4" y="8"/>
                      <a:pt x="4" y="7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0"/>
                      <a:pt x="2" y="13"/>
                      <a:pt x="6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30" y="13"/>
                      <a:pt x="33" y="10"/>
                      <a:pt x="33" y="7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3" name="Freeform 8"/>
              <p:cNvSpPr>
                <a:spLocks/>
              </p:cNvSpPr>
              <p:nvPr/>
            </p:nvSpPr>
            <p:spPr bwMode="auto">
              <a:xfrm>
                <a:off x="2661208" y="467889"/>
                <a:ext cx="214313" cy="258762"/>
              </a:xfrm>
              <a:custGeom>
                <a:avLst/>
                <a:gdLst>
                  <a:gd name="T0" fmla="*/ 7 w 19"/>
                  <a:gd name="T1" fmla="*/ 1 h 23"/>
                  <a:gd name="T2" fmla="*/ 6 w 19"/>
                  <a:gd name="T3" fmla="*/ 1 h 23"/>
                  <a:gd name="T4" fmla="*/ 6 w 19"/>
                  <a:gd name="T5" fmla="*/ 13 h 23"/>
                  <a:gd name="T6" fmla="*/ 2 w 19"/>
                  <a:gd name="T7" fmla="*/ 13 h 23"/>
                  <a:gd name="T8" fmla="*/ 1 w 19"/>
                  <a:gd name="T9" fmla="*/ 14 h 23"/>
                  <a:gd name="T10" fmla="*/ 4 w 19"/>
                  <a:gd name="T11" fmla="*/ 17 h 23"/>
                  <a:gd name="T12" fmla="*/ 6 w 19"/>
                  <a:gd name="T13" fmla="*/ 19 h 23"/>
                  <a:gd name="T14" fmla="*/ 8 w 19"/>
                  <a:gd name="T15" fmla="*/ 22 h 23"/>
                  <a:gd name="T16" fmla="*/ 10 w 19"/>
                  <a:gd name="T17" fmla="*/ 22 h 23"/>
                  <a:gd name="T18" fmla="*/ 13 w 19"/>
                  <a:gd name="T19" fmla="*/ 19 h 23"/>
                  <a:gd name="T20" fmla="*/ 15 w 19"/>
                  <a:gd name="T21" fmla="*/ 17 h 23"/>
                  <a:gd name="T22" fmla="*/ 18 w 19"/>
                  <a:gd name="T23" fmla="*/ 14 h 23"/>
                  <a:gd name="T24" fmla="*/ 17 w 19"/>
                  <a:gd name="T25" fmla="*/ 13 h 23"/>
                  <a:gd name="T26" fmla="*/ 13 w 19"/>
                  <a:gd name="T27" fmla="*/ 13 h 23"/>
                  <a:gd name="T28" fmla="*/ 13 w 19"/>
                  <a:gd name="T29" fmla="*/ 1 h 23"/>
                  <a:gd name="T30" fmla="*/ 12 w 19"/>
                  <a:gd name="T31" fmla="*/ 0 h 23"/>
                  <a:gd name="T32" fmla="*/ 7 w 19"/>
                  <a:gd name="T33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23">
                    <a:moveTo>
                      <a:pt x="7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3"/>
                      <a:pt x="0" y="13"/>
                      <a:pt x="1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8"/>
                      <a:pt x="5" y="19"/>
                      <a:pt x="6" y="19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9" y="23"/>
                      <a:pt x="10" y="23"/>
                      <a:pt x="10" y="22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4" y="19"/>
                      <a:pt x="15" y="18"/>
                      <a:pt x="15" y="17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3"/>
                      <a:pt x="18" y="13"/>
                      <a:pt x="17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2" y="0"/>
                      <a:pt x="12" y="0"/>
                    </a:cubicBez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4" name="Freeform 9"/>
              <p:cNvSpPr>
                <a:spLocks/>
              </p:cNvSpPr>
              <p:nvPr/>
            </p:nvSpPr>
            <p:spPr bwMode="auto">
              <a:xfrm>
                <a:off x="2583420" y="1009226"/>
                <a:ext cx="212725" cy="360362"/>
              </a:xfrm>
              <a:custGeom>
                <a:avLst/>
                <a:gdLst>
                  <a:gd name="T0" fmla="*/ 18 w 19"/>
                  <a:gd name="T1" fmla="*/ 30 h 32"/>
                  <a:gd name="T2" fmla="*/ 16 w 19"/>
                  <a:gd name="T3" fmla="*/ 30 h 32"/>
                  <a:gd name="T4" fmla="*/ 13 w 19"/>
                  <a:gd name="T5" fmla="*/ 27 h 32"/>
                  <a:gd name="T6" fmla="*/ 13 w 19"/>
                  <a:gd name="T7" fmla="*/ 23 h 32"/>
                  <a:gd name="T8" fmla="*/ 13 w 19"/>
                  <a:gd name="T9" fmla="*/ 23 h 32"/>
                  <a:gd name="T10" fmla="*/ 13 w 19"/>
                  <a:gd name="T11" fmla="*/ 23 h 32"/>
                  <a:gd name="T12" fmla="*/ 13 w 19"/>
                  <a:gd name="T13" fmla="*/ 21 h 32"/>
                  <a:gd name="T14" fmla="*/ 10 w 19"/>
                  <a:gd name="T15" fmla="*/ 21 h 32"/>
                  <a:gd name="T16" fmla="*/ 7 w 19"/>
                  <a:gd name="T17" fmla="*/ 21 h 32"/>
                  <a:gd name="T18" fmla="*/ 7 w 19"/>
                  <a:gd name="T19" fmla="*/ 21 h 32"/>
                  <a:gd name="T20" fmla="*/ 7 w 19"/>
                  <a:gd name="T21" fmla="*/ 21 h 32"/>
                  <a:gd name="T22" fmla="*/ 6 w 19"/>
                  <a:gd name="T23" fmla="*/ 20 h 32"/>
                  <a:gd name="T24" fmla="*/ 5 w 19"/>
                  <a:gd name="T25" fmla="*/ 18 h 32"/>
                  <a:gd name="T26" fmla="*/ 6 w 19"/>
                  <a:gd name="T27" fmla="*/ 15 h 32"/>
                  <a:gd name="T28" fmla="*/ 7 w 19"/>
                  <a:gd name="T29" fmla="*/ 13 h 32"/>
                  <a:gd name="T30" fmla="*/ 7 w 19"/>
                  <a:gd name="T31" fmla="*/ 13 h 32"/>
                  <a:gd name="T32" fmla="*/ 7 w 19"/>
                  <a:gd name="T33" fmla="*/ 12 h 32"/>
                  <a:gd name="T34" fmla="*/ 8 w 19"/>
                  <a:gd name="T35" fmla="*/ 12 h 32"/>
                  <a:gd name="T36" fmla="*/ 9 w 19"/>
                  <a:gd name="T37" fmla="*/ 10 h 32"/>
                  <a:gd name="T38" fmla="*/ 9 w 19"/>
                  <a:gd name="T39" fmla="*/ 10 h 32"/>
                  <a:gd name="T40" fmla="*/ 9 w 19"/>
                  <a:gd name="T41" fmla="*/ 10 h 32"/>
                  <a:gd name="T42" fmla="*/ 14 w 19"/>
                  <a:gd name="T43" fmla="*/ 1 h 32"/>
                  <a:gd name="T44" fmla="*/ 14 w 19"/>
                  <a:gd name="T45" fmla="*/ 1 h 32"/>
                  <a:gd name="T46" fmla="*/ 14 w 19"/>
                  <a:gd name="T47" fmla="*/ 1 h 32"/>
                  <a:gd name="T48" fmla="*/ 15 w 19"/>
                  <a:gd name="T49" fmla="*/ 1 h 32"/>
                  <a:gd name="T50" fmla="*/ 13 w 19"/>
                  <a:gd name="T51" fmla="*/ 0 h 32"/>
                  <a:gd name="T52" fmla="*/ 10 w 19"/>
                  <a:gd name="T53" fmla="*/ 2 h 32"/>
                  <a:gd name="T54" fmla="*/ 8 w 19"/>
                  <a:gd name="T55" fmla="*/ 6 h 32"/>
                  <a:gd name="T56" fmla="*/ 3 w 19"/>
                  <a:gd name="T57" fmla="*/ 15 h 32"/>
                  <a:gd name="T58" fmla="*/ 1 w 19"/>
                  <a:gd name="T59" fmla="*/ 18 h 32"/>
                  <a:gd name="T60" fmla="*/ 0 w 19"/>
                  <a:gd name="T61" fmla="*/ 20 h 32"/>
                  <a:gd name="T62" fmla="*/ 1 w 19"/>
                  <a:gd name="T63" fmla="*/ 23 h 32"/>
                  <a:gd name="T64" fmla="*/ 3 w 19"/>
                  <a:gd name="T65" fmla="*/ 23 h 32"/>
                  <a:gd name="T66" fmla="*/ 7 w 19"/>
                  <a:gd name="T67" fmla="*/ 23 h 32"/>
                  <a:gd name="T68" fmla="*/ 7 w 19"/>
                  <a:gd name="T69" fmla="*/ 30 h 32"/>
                  <a:gd name="T70" fmla="*/ 9 w 19"/>
                  <a:gd name="T71" fmla="*/ 32 h 32"/>
                  <a:gd name="T72" fmla="*/ 16 w 19"/>
                  <a:gd name="T73" fmla="*/ 32 h 32"/>
                  <a:gd name="T74" fmla="*/ 19 w 19"/>
                  <a:gd name="T75" fmla="*/ 30 h 32"/>
                  <a:gd name="T76" fmla="*/ 18 w 19"/>
                  <a:gd name="T77" fmla="*/ 3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" h="32">
                    <a:moveTo>
                      <a:pt x="18" y="30"/>
                    </a:moveTo>
                    <a:cubicBezTo>
                      <a:pt x="16" y="30"/>
                      <a:pt x="16" y="30"/>
                      <a:pt x="16" y="30"/>
                    </a:cubicBezTo>
                    <a:cubicBezTo>
                      <a:pt x="14" y="30"/>
                      <a:pt x="13" y="29"/>
                      <a:pt x="13" y="27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9" y="21"/>
                      <a:pt x="8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0"/>
                      <a:pt x="6" y="20"/>
                      <a:pt x="6" y="20"/>
                    </a:cubicBezTo>
                    <a:cubicBezTo>
                      <a:pt x="5" y="20"/>
                      <a:pt x="5" y="19"/>
                      <a:pt x="5" y="18"/>
                    </a:cubicBezTo>
                    <a:cubicBezTo>
                      <a:pt x="5" y="17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1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1" y="7"/>
                      <a:pt x="13" y="4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0"/>
                      <a:pt x="13" y="0"/>
                      <a:pt x="13" y="0"/>
                    </a:cubicBezTo>
                    <a:cubicBezTo>
                      <a:pt x="12" y="0"/>
                      <a:pt x="11" y="1"/>
                      <a:pt x="10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6" y="8"/>
                      <a:pt x="4" y="12"/>
                      <a:pt x="3" y="15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9"/>
                      <a:pt x="0" y="20"/>
                      <a:pt x="0" y="20"/>
                    </a:cubicBezTo>
                    <a:cubicBezTo>
                      <a:pt x="0" y="21"/>
                      <a:pt x="0" y="22"/>
                      <a:pt x="1" y="23"/>
                    </a:cubicBezTo>
                    <a:cubicBezTo>
                      <a:pt x="1" y="23"/>
                      <a:pt x="2" y="23"/>
                      <a:pt x="3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31"/>
                      <a:pt x="8" y="32"/>
                      <a:pt x="9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2"/>
                      <a:pt x="18" y="31"/>
                      <a:pt x="19" y="30"/>
                    </a:cubicBezTo>
                    <a:cubicBezTo>
                      <a:pt x="18" y="30"/>
                      <a:pt x="18" y="30"/>
                      <a:pt x="18" y="3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5" name="Freeform 10"/>
              <p:cNvSpPr>
                <a:spLocks/>
              </p:cNvSpPr>
              <p:nvPr/>
            </p:nvSpPr>
            <p:spPr bwMode="auto">
              <a:xfrm>
                <a:off x="2650095" y="974301"/>
                <a:ext cx="304800" cy="361950"/>
              </a:xfrm>
              <a:custGeom>
                <a:avLst/>
                <a:gdLst>
                  <a:gd name="T0" fmla="*/ 26 w 27"/>
                  <a:gd name="T1" fmla="*/ 18 h 32"/>
                  <a:gd name="T2" fmla="*/ 26 w 27"/>
                  <a:gd name="T3" fmla="*/ 18 h 32"/>
                  <a:gd name="T4" fmla="*/ 24 w 27"/>
                  <a:gd name="T5" fmla="*/ 16 h 32"/>
                  <a:gd name="T6" fmla="*/ 18 w 27"/>
                  <a:gd name="T7" fmla="*/ 5 h 32"/>
                  <a:gd name="T8" fmla="*/ 16 w 27"/>
                  <a:gd name="T9" fmla="*/ 2 h 32"/>
                  <a:gd name="T10" fmla="*/ 13 w 27"/>
                  <a:gd name="T11" fmla="*/ 0 h 32"/>
                  <a:gd name="T12" fmla="*/ 11 w 27"/>
                  <a:gd name="T13" fmla="*/ 2 h 32"/>
                  <a:gd name="T14" fmla="*/ 9 w 27"/>
                  <a:gd name="T15" fmla="*/ 4 h 32"/>
                  <a:gd name="T16" fmla="*/ 9 w 27"/>
                  <a:gd name="T17" fmla="*/ 5 h 32"/>
                  <a:gd name="T18" fmla="*/ 9 w 27"/>
                  <a:gd name="T19" fmla="*/ 5 h 32"/>
                  <a:gd name="T20" fmla="*/ 9 w 27"/>
                  <a:gd name="T21" fmla="*/ 5 h 32"/>
                  <a:gd name="T22" fmla="*/ 4 w 27"/>
                  <a:gd name="T23" fmla="*/ 13 h 32"/>
                  <a:gd name="T24" fmla="*/ 4 w 27"/>
                  <a:gd name="T25" fmla="*/ 13 h 32"/>
                  <a:gd name="T26" fmla="*/ 4 w 27"/>
                  <a:gd name="T27" fmla="*/ 13 h 32"/>
                  <a:gd name="T28" fmla="*/ 2 w 27"/>
                  <a:gd name="T29" fmla="*/ 16 h 32"/>
                  <a:gd name="T30" fmla="*/ 1 w 27"/>
                  <a:gd name="T31" fmla="*/ 17 h 32"/>
                  <a:gd name="T32" fmla="*/ 1 w 27"/>
                  <a:gd name="T33" fmla="*/ 18 h 32"/>
                  <a:gd name="T34" fmla="*/ 1 w 27"/>
                  <a:gd name="T35" fmla="*/ 18 h 32"/>
                  <a:gd name="T36" fmla="*/ 1 w 27"/>
                  <a:gd name="T37" fmla="*/ 18 h 32"/>
                  <a:gd name="T38" fmla="*/ 0 w 27"/>
                  <a:gd name="T39" fmla="*/ 21 h 32"/>
                  <a:gd name="T40" fmla="*/ 1 w 27"/>
                  <a:gd name="T41" fmla="*/ 22 h 32"/>
                  <a:gd name="T42" fmla="*/ 1 w 27"/>
                  <a:gd name="T43" fmla="*/ 22 h 32"/>
                  <a:gd name="T44" fmla="*/ 1 w 27"/>
                  <a:gd name="T45" fmla="*/ 23 h 32"/>
                  <a:gd name="T46" fmla="*/ 4 w 27"/>
                  <a:gd name="T47" fmla="*/ 23 h 32"/>
                  <a:gd name="T48" fmla="*/ 7 w 27"/>
                  <a:gd name="T49" fmla="*/ 23 h 32"/>
                  <a:gd name="T50" fmla="*/ 7 w 27"/>
                  <a:gd name="T51" fmla="*/ 23 h 32"/>
                  <a:gd name="T52" fmla="*/ 8 w 27"/>
                  <a:gd name="T53" fmla="*/ 23 h 32"/>
                  <a:gd name="T54" fmla="*/ 8 w 27"/>
                  <a:gd name="T55" fmla="*/ 26 h 32"/>
                  <a:gd name="T56" fmla="*/ 8 w 27"/>
                  <a:gd name="T57" fmla="*/ 26 h 32"/>
                  <a:gd name="T58" fmla="*/ 8 w 27"/>
                  <a:gd name="T59" fmla="*/ 26 h 32"/>
                  <a:gd name="T60" fmla="*/ 8 w 27"/>
                  <a:gd name="T61" fmla="*/ 30 h 32"/>
                  <a:gd name="T62" fmla="*/ 10 w 27"/>
                  <a:gd name="T63" fmla="*/ 32 h 32"/>
                  <a:gd name="T64" fmla="*/ 12 w 27"/>
                  <a:gd name="T65" fmla="*/ 32 h 32"/>
                  <a:gd name="T66" fmla="*/ 12 w 27"/>
                  <a:gd name="T67" fmla="*/ 32 h 32"/>
                  <a:gd name="T68" fmla="*/ 13 w 27"/>
                  <a:gd name="T69" fmla="*/ 32 h 32"/>
                  <a:gd name="T70" fmla="*/ 17 w 27"/>
                  <a:gd name="T71" fmla="*/ 32 h 32"/>
                  <a:gd name="T72" fmla="*/ 19 w 27"/>
                  <a:gd name="T73" fmla="*/ 30 h 32"/>
                  <a:gd name="T74" fmla="*/ 19 w 27"/>
                  <a:gd name="T75" fmla="*/ 25 h 32"/>
                  <a:gd name="T76" fmla="*/ 19 w 27"/>
                  <a:gd name="T77" fmla="*/ 25 h 32"/>
                  <a:gd name="T78" fmla="*/ 19 w 27"/>
                  <a:gd name="T79" fmla="*/ 24 h 32"/>
                  <a:gd name="T80" fmla="*/ 19 w 27"/>
                  <a:gd name="T81" fmla="*/ 23 h 32"/>
                  <a:gd name="T82" fmla="*/ 19 w 27"/>
                  <a:gd name="T83" fmla="*/ 23 h 32"/>
                  <a:gd name="T84" fmla="*/ 19 w 27"/>
                  <a:gd name="T85" fmla="*/ 23 h 32"/>
                  <a:gd name="T86" fmla="*/ 20 w 27"/>
                  <a:gd name="T87" fmla="*/ 23 h 32"/>
                  <a:gd name="T88" fmla="*/ 20 w 27"/>
                  <a:gd name="T89" fmla="*/ 23 h 32"/>
                  <a:gd name="T90" fmla="*/ 20 w 27"/>
                  <a:gd name="T91" fmla="*/ 23 h 32"/>
                  <a:gd name="T92" fmla="*/ 23 w 27"/>
                  <a:gd name="T93" fmla="*/ 23 h 32"/>
                  <a:gd name="T94" fmla="*/ 27 w 27"/>
                  <a:gd name="T95" fmla="*/ 21 h 32"/>
                  <a:gd name="T96" fmla="*/ 26 w 27"/>
                  <a:gd name="T97" fmla="*/ 1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" h="32">
                    <a:moveTo>
                      <a:pt x="26" y="18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3" y="13"/>
                      <a:pt x="20" y="8"/>
                      <a:pt x="18" y="5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1"/>
                      <a:pt x="14" y="0"/>
                      <a:pt x="13" y="0"/>
                    </a:cubicBezTo>
                    <a:cubicBezTo>
                      <a:pt x="12" y="0"/>
                      <a:pt x="11" y="1"/>
                      <a:pt x="11" y="2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7"/>
                      <a:pt x="6" y="10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" y="14"/>
                      <a:pt x="3" y="15"/>
                      <a:pt x="2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9"/>
                      <a:pt x="0" y="20"/>
                      <a:pt x="0" y="21"/>
                    </a:cubicBezTo>
                    <a:cubicBezTo>
                      <a:pt x="0" y="21"/>
                      <a:pt x="0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2" y="23"/>
                      <a:pt x="3" y="23"/>
                      <a:pt x="4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1"/>
                      <a:pt x="9" y="32"/>
                      <a:pt x="10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8" y="32"/>
                      <a:pt x="19" y="31"/>
                      <a:pt x="19" y="30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6" y="23"/>
                      <a:pt x="27" y="22"/>
                      <a:pt x="27" y="21"/>
                    </a:cubicBezTo>
                    <a:cubicBezTo>
                      <a:pt x="27" y="20"/>
                      <a:pt x="27" y="19"/>
                      <a:pt x="26" y="18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6" name="Freeform 11"/>
              <p:cNvSpPr>
                <a:spLocks noEditPoints="1"/>
              </p:cNvSpPr>
              <p:nvPr/>
            </p:nvSpPr>
            <p:spPr bwMode="auto">
              <a:xfrm>
                <a:off x="2583420" y="2903114"/>
                <a:ext cx="371475" cy="123825"/>
              </a:xfrm>
              <a:custGeom>
                <a:avLst/>
                <a:gdLst>
                  <a:gd name="T0" fmla="*/ 33 w 33"/>
                  <a:gd name="T1" fmla="*/ 9 h 11"/>
                  <a:gd name="T2" fmla="*/ 31 w 33"/>
                  <a:gd name="T3" fmla="*/ 2 h 11"/>
                  <a:gd name="T4" fmla="*/ 28 w 33"/>
                  <a:gd name="T5" fmla="*/ 0 h 11"/>
                  <a:gd name="T6" fmla="*/ 5 w 33"/>
                  <a:gd name="T7" fmla="*/ 0 h 11"/>
                  <a:gd name="T8" fmla="*/ 2 w 33"/>
                  <a:gd name="T9" fmla="*/ 2 h 11"/>
                  <a:gd name="T10" fmla="*/ 0 w 33"/>
                  <a:gd name="T11" fmla="*/ 9 h 11"/>
                  <a:gd name="T12" fmla="*/ 1 w 33"/>
                  <a:gd name="T13" fmla="*/ 11 h 11"/>
                  <a:gd name="T14" fmla="*/ 31 w 33"/>
                  <a:gd name="T15" fmla="*/ 11 h 11"/>
                  <a:gd name="T16" fmla="*/ 33 w 33"/>
                  <a:gd name="T17" fmla="*/ 9 h 11"/>
                  <a:gd name="T18" fmla="*/ 29 w 33"/>
                  <a:gd name="T19" fmla="*/ 10 h 11"/>
                  <a:gd name="T20" fmla="*/ 4 w 33"/>
                  <a:gd name="T21" fmla="*/ 10 h 11"/>
                  <a:gd name="T22" fmla="*/ 3 w 33"/>
                  <a:gd name="T23" fmla="*/ 9 h 11"/>
                  <a:gd name="T24" fmla="*/ 3 w 33"/>
                  <a:gd name="T25" fmla="*/ 8 h 11"/>
                  <a:gd name="T26" fmla="*/ 4 w 33"/>
                  <a:gd name="T27" fmla="*/ 3 h 11"/>
                  <a:gd name="T28" fmla="*/ 7 w 33"/>
                  <a:gd name="T29" fmla="*/ 1 h 11"/>
                  <a:gd name="T30" fmla="*/ 26 w 33"/>
                  <a:gd name="T31" fmla="*/ 1 h 11"/>
                  <a:gd name="T32" fmla="*/ 29 w 33"/>
                  <a:gd name="T33" fmla="*/ 3 h 11"/>
                  <a:gd name="T34" fmla="*/ 30 w 33"/>
                  <a:gd name="T35" fmla="*/ 8 h 11"/>
                  <a:gd name="T36" fmla="*/ 30 w 33"/>
                  <a:gd name="T37" fmla="*/ 9 h 11"/>
                  <a:gd name="T38" fmla="*/ 29 w 33"/>
                  <a:gd name="T3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" h="11">
                    <a:moveTo>
                      <a:pt x="33" y="9"/>
                    </a:moveTo>
                    <a:cubicBezTo>
                      <a:pt x="31" y="2"/>
                      <a:pt x="31" y="2"/>
                      <a:pt x="31" y="2"/>
                    </a:cubicBezTo>
                    <a:cubicBezTo>
                      <a:pt x="30" y="1"/>
                      <a:pt x="29" y="0"/>
                      <a:pt x="2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2" y="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1"/>
                      <a:pt x="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2" y="11"/>
                      <a:pt x="33" y="10"/>
                      <a:pt x="33" y="9"/>
                    </a:cubicBezTo>
                    <a:close/>
                    <a:moveTo>
                      <a:pt x="29" y="10"/>
                    </a:move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9"/>
                      <a:pt x="3" y="9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2"/>
                      <a:pt x="6" y="1"/>
                      <a:pt x="7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1"/>
                      <a:pt x="28" y="2"/>
                      <a:pt x="29" y="3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9"/>
                    </a:cubicBezTo>
                    <a:cubicBezTo>
                      <a:pt x="30" y="9"/>
                      <a:pt x="30" y="10"/>
                      <a:pt x="29" y="1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7" name="Freeform 12"/>
              <p:cNvSpPr>
                <a:spLocks noEditPoints="1"/>
              </p:cNvSpPr>
              <p:nvPr/>
            </p:nvSpPr>
            <p:spPr bwMode="auto">
              <a:xfrm>
                <a:off x="2616758" y="2914226"/>
                <a:ext cx="304800" cy="101600"/>
              </a:xfrm>
              <a:custGeom>
                <a:avLst/>
                <a:gdLst>
                  <a:gd name="T0" fmla="*/ 23 w 27"/>
                  <a:gd name="T1" fmla="*/ 0 h 9"/>
                  <a:gd name="T2" fmla="*/ 4 w 27"/>
                  <a:gd name="T3" fmla="*/ 0 h 9"/>
                  <a:gd name="T4" fmla="*/ 1 w 27"/>
                  <a:gd name="T5" fmla="*/ 2 h 9"/>
                  <a:gd name="T6" fmla="*/ 0 w 27"/>
                  <a:gd name="T7" fmla="*/ 7 h 9"/>
                  <a:gd name="T8" fmla="*/ 0 w 27"/>
                  <a:gd name="T9" fmla="*/ 8 h 9"/>
                  <a:gd name="T10" fmla="*/ 1 w 27"/>
                  <a:gd name="T11" fmla="*/ 9 h 9"/>
                  <a:gd name="T12" fmla="*/ 26 w 27"/>
                  <a:gd name="T13" fmla="*/ 9 h 9"/>
                  <a:gd name="T14" fmla="*/ 27 w 27"/>
                  <a:gd name="T15" fmla="*/ 8 h 9"/>
                  <a:gd name="T16" fmla="*/ 27 w 27"/>
                  <a:gd name="T17" fmla="*/ 7 h 9"/>
                  <a:gd name="T18" fmla="*/ 25 w 27"/>
                  <a:gd name="T19" fmla="*/ 2 h 9"/>
                  <a:gd name="T20" fmla="*/ 23 w 27"/>
                  <a:gd name="T21" fmla="*/ 0 h 9"/>
                  <a:gd name="T22" fmla="*/ 16 w 27"/>
                  <a:gd name="T23" fmla="*/ 8 h 9"/>
                  <a:gd name="T24" fmla="*/ 11 w 27"/>
                  <a:gd name="T25" fmla="*/ 8 h 9"/>
                  <a:gd name="T26" fmla="*/ 10 w 27"/>
                  <a:gd name="T27" fmla="*/ 7 h 9"/>
                  <a:gd name="T28" fmla="*/ 10 w 27"/>
                  <a:gd name="T29" fmla="*/ 7 h 9"/>
                  <a:gd name="T30" fmla="*/ 10 w 27"/>
                  <a:gd name="T31" fmla="*/ 6 h 9"/>
                  <a:gd name="T32" fmla="*/ 12 w 27"/>
                  <a:gd name="T33" fmla="*/ 5 h 9"/>
                  <a:gd name="T34" fmla="*/ 15 w 27"/>
                  <a:gd name="T35" fmla="*/ 5 h 9"/>
                  <a:gd name="T36" fmla="*/ 16 w 27"/>
                  <a:gd name="T37" fmla="*/ 6 h 9"/>
                  <a:gd name="T38" fmla="*/ 16 w 27"/>
                  <a:gd name="T39" fmla="*/ 7 h 9"/>
                  <a:gd name="T40" fmla="*/ 16 w 27"/>
                  <a:gd name="T41" fmla="*/ 7 h 9"/>
                  <a:gd name="T42" fmla="*/ 16 w 27"/>
                  <a:gd name="T43" fmla="*/ 7 h 9"/>
                  <a:gd name="T44" fmla="*/ 16 w 27"/>
                  <a:gd name="T45" fmla="*/ 7 h 9"/>
                  <a:gd name="T46" fmla="*/ 16 w 27"/>
                  <a:gd name="T4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9">
                    <a:moveTo>
                      <a:pt x="23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1" y="9"/>
                      <a:pt x="1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7" y="8"/>
                      <a:pt x="27" y="8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1"/>
                      <a:pt x="24" y="0"/>
                      <a:pt x="23" y="0"/>
                    </a:cubicBezTo>
                    <a:close/>
                    <a:moveTo>
                      <a:pt x="16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6"/>
                      <a:pt x="11" y="6"/>
                      <a:pt x="12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6"/>
                      <a:pt x="16" y="6"/>
                      <a:pt x="16" y="6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8"/>
                      <a:pt x="16" y="8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8" name="Freeform 13"/>
              <p:cNvSpPr>
                <a:spLocks noEditPoints="1"/>
              </p:cNvSpPr>
              <p:nvPr/>
            </p:nvSpPr>
            <p:spPr bwMode="auto">
              <a:xfrm>
                <a:off x="2605645" y="2688801"/>
                <a:ext cx="315913" cy="214312"/>
              </a:xfrm>
              <a:custGeom>
                <a:avLst/>
                <a:gdLst>
                  <a:gd name="T0" fmla="*/ 0 w 199"/>
                  <a:gd name="T1" fmla="*/ 0 h 135"/>
                  <a:gd name="T2" fmla="*/ 0 w 199"/>
                  <a:gd name="T3" fmla="*/ 135 h 135"/>
                  <a:gd name="T4" fmla="*/ 199 w 199"/>
                  <a:gd name="T5" fmla="*/ 135 h 135"/>
                  <a:gd name="T6" fmla="*/ 199 w 199"/>
                  <a:gd name="T7" fmla="*/ 0 h 135"/>
                  <a:gd name="T8" fmla="*/ 0 w 199"/>
                  <a:gd name="T9" fmla="*/ 0 h 135"/>
                  <a:gd name="T10" fmla="*/ 184 w 199"/>
                  <a:gd name="T11" fmla="*/ 114 h 135"/>
                  <a:gd name="T12" fmla="*/ 21 w 199"/>
                  <a:gd name="T13" fmla="*/ 114 h 135"/>
                  <a:gd name="T14" fmla="*/ 21 w 199"/>
                  <a:gd name="T15" fmla="*/ 21 h 135"/>
                  <a:gd name="T16" fmla="*/ 184 w 199"/>
                  <a:gd name="T17" fmla="*/ 21 h 135"/>
                  <a:gd name="T18" fmla="*/ 184 w 199"/>
                  <a:gd name="T19" fmla="*/ 11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9" h="135">
                    <a:moveTo>
                      <a:pt x="0" y="0"/>
                    </a:moveTo>
                    <a:lnTo>
                      <a:pt x="0" y="135"/>
                    </a:lnTo>
                    <a:lnTo>
                      <a:pt x="199" y="135"/>
                    </a:lnTo>
                    <a:lnTo>
                      <a:pt x="199" y="0"/>
                    </a:lnTo>
                    <a:lnTo>
                      <a:pt x="0" y="0"/>
                    </a:lnTo>
                    <a:close/>
                    <a:moveTo>
                      <a:pt x="184" y="114"/>
                    </a:moveTo>
                    <a:lnTo>
                      <a:pt x="21" y="114"/>
                    </a:lnTo>
                    <a:lnTo>
                      <a:pt x="21" y="21"/>
                    </a:lnTo>
                    <a:lnTo>
                      <a:pt x="184" y="21"/>
                    </a:lnTo>
                    <a:lnTo>
                      <a:pt x="184" y="114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9" name="Freeform 14"/>
              <p:cNvSpPr>
                <a:spLocks noEditPoints="1"/>
              </p:cNvSpPr>
              <p:nvPr/>
            </p:nvSpPr>
            <p:spPr bwMode="auto">
              <a:xfrm>
                <a:off x="2594533" y="3309514"/>
                <a:ext cx="349250" cy="428625"/>
              </a:xfrm>
              <a:custGeom>
                <a:avLst/>
                <a:gdLst>
                  <a:gd name="T0" fmla="*/ 25 w 31"/>
                  <a:gd name="T1" fmla="*/ 24 h 38"/>
                  <a:gd name="T2" fmla="*/ 22 w 31"/>
                  <a:gd name="T3" fmla="*/ 4 h 38"/>
                  <a:gd name="T4" fmla="*/ 10 w 31"/>
                  <a:gd name="T5" fmla="*/ 7 h 38"/>
                  <a:gd name="T6" fmla="*/ 8 w 31"/>
                  <a:gd name="T7" fmla="*/ 9 h 38"/>
                  <a:gd name="T8" fmla="*/ 8 w 31"/>
                  <a:gd name="T9" fmla="*/ 26 h 38"/>
                  <a:gd name="T10" fmla="*/ 14 w 31"/>
                  <a:gd name="T11" fmla="*/ 31 h 38"/>
                  <a:gd name="T12" fmla="*/ 14 w 31"/>
                  <a:gd name="T13" fmla="*/ 37 h 38"/>
                  <a:gd name="T14" fmla="*/ 29 w 31"/>
                  <a:gd name="T15" fmla="*/ 38 h 38"/>
                  <a:gd name="T16" fmla="*/ 9 w 31"/>
                  <a:gd name="T17" fmla="*/ 8 h 38"/>
                  <a:gd name="T18" fmla="*/ 8 w 31"/>
                  <a:gd name="T19" fmla="*/ 8 h 38"/>
                  <a:gd name="T20" fmla="*/ 9 w 31"/>
                  <a:gd name="T21" fmla="*/ 8 h 38"/>
                  <a:gd name="T22" fmla="*/ 23 w 31"/>
                  <a:gd name="T23" fmla="*/ 25 h 38"/>
                  <a:gd name="T24" fmla="*/ 19 w 31"/>
                  <a:gd name="T25" fmla="*/ 27 h 38"/>
                  <a:gd name="T26" fmla="*/ 21 w 31"/>
                  <a:gd name="T27" fmla="*/ 25 h 38"/>
                  <a:gd name="T28" fmla="*/ 23 w 31"/>
                  <a:gd name="T29" fmla="*/ 24 h 38"/>
                  <a:gd name="T30" fmla="*/ 10 w 31"/>
                  <a:gd name="T31" fmla="*/ 13 h 38"/>
                  <a:gd name="T32" fmla="*/ 13 w 31"/>
                  <a:gd name="T33" fmla="*/ 24 h 38"/>
                  <a:gd name="T34" fmla="*/ 12 w 31"/>
                  <a:gd name="T35" fmla="*/ 18 h 38"/>
                  <a:gd name="T36" fmla="*/ 11 w 31"/>
                  <a:gd name="T37" fmla="*/ 12 h 38"/>
                  <a:gd name="T38" fmla="*/ 10 w 31"/>
                  <a:gd name="T39" fmla="*/ 10 h 38"/>
                  <a:gd name="T40" fmla="*/ 11 w 31"/>
                  <a:gd name="T41" fmla="*/ 11 h 38"/>
                  <a:gd name="T42" fmla="*/ 17 w 31"/>
                  <a:gd name="T43" fmla="*/ 17 h 38"/>
                  <a:gd name="T44" fmla="*/ 12 w 31"/>
                  <a:gd name="T45" fmla="*/ 11 h 38"/>
                  <a:gd name="T46" fmla="*/ 11 w 31"/>
                  <a:gd name="T47" fmla="*/ 10 h 38"/>
                  <a:gd name="T48" fmla="*/ 12 w 31"/>
                  <a:gd name="T49" fmla="*/ 10 h 38"/>
                  <a:gd name="T50" fmla="*/ 18 w 31"/>
                  <a:gd name="T51" fmla="*/ 11 h 38"/>
                  <a:gd name="T52" fmla="*/ 25 w 31"/>
                  <a:gd name="T53" fmla="*/ 12 h 38"/>
                  <a:gd name="T54" fmla="*/ 14 w 31"/>
                  <a:gd name="T55" fmla="*/ 9 h 38"/>
                  <a:gd name="T56" fmla="*/ 25 w 31"/>
                  <a:gd name="T57" fmla="*/ 10 h 38"/>
                  <a:gd name="T58" fmla="*/ 11 w 31"/>
                  <a:gd name="T59" fmla="*/ 24 h 38"/>
                  <a:gd name="T60" fmla="*/ 14 w 31"/>
                  <a:gd name="T61" fmla="*/ 27 h 38"/>
                  <a:gd name="T62" fmla="*/ 7 w 31"/>
                  <a:gd name="T63" fmla="*/ 21 h 38"/>
                  <a:gd name="T64" fmla="*/ 11 w 31"/>
                  <a:gd name="T65" fmla="*/ 25 h 38"/>
                  <a:gd name="T66" fmla="*/ 19 w 31"/>
                  <a:gd name="T67" fmla="*/ 23 h 38"/>
                  <a:gd name="T68" fmla="*/ 26 w 31"/>
                  <a:gd name="T69" fmla="*/ 10 h 38"/>
                  <a:gd name="T70" fmla="*/ 14 w 31"/>
                  <a:gd name="T71" fmla="*/ 8 h 38"/>
                  <a:gd name="T72" fmla="*/ 28 w 31"/>
                  <a:gd name="T73" fmla="*/ 12 h 38"/>
                  <a:gd name="T74" fmla="*/ 21 w 31"/>
                  <a:gd name="T75" fmla="*/ 24 h 38"/>
                  <a:gd name="T76" fmla="*/ 17 w 31"/>
                  <a:gd name="T77" fmla="*/ 26 h 38"/>
                  <a:gd name="T78" fmla="*/ 12 w 31"/>
                  <a:gd name="T79" fmla="*/ 36 h 38"/>
                  <a:gd name="T80" fmla="*/ 18 w 31"/>
                  <a:gd name="T81" fmla="*/ 28 h 38"/>
                  <a:gd name="T82" fmla="*/ 20 w 31"/>
                  <a:gd name="T83" fmla="*/ 37 h 38"/>
                  <a:gd name="T84" fmla="*/ 15 w 31"/>
                  <a:gd name="T85" fmla="*/ 37 h 38"/>
                  <a:gd name="T86" fmla="*/ 22 w 31"/>
                  <a:gd name="T87" fmla="*/ 26 h 38"/>
                  <a:gd name="T88" fmla="*/ 27 w 31"/>
                  <a:gd name="T89" fmla="*/ 32 h 38"/>
                  <a:gd name="T90" fmla="*/ 6 w 31"/>
                  <a:gd name="T91" fmla="*/ 5 h 38"/>
                  <a:gd name="T92" fmla="*/ 8 w 31"/>
                  <a:gd name="T93" fmla="*/ 4 h 38"/>
                  <a:gd name="T94" fmla="*/ 5 w 31"/>
                  <a:gd name="T95" fmla="*/ 8 h 38"/>
                  <a:gd name="T96" fmla="*/ 2 w 31"/>
                  <a:gd name="T97" fmla="*/ 2 h 38"/>
                  <a:gd name="T98" fmla="*/ 8 w 31"/>
                  <a:gd name="T99" fmla="*/ 0 h 38"/>
                  <a:gd name="T100" fmla="*/ 1 w 31"/>
                  <a:gd name="T101" fmla="*/ 8 h 38"/>
                  <a:gd name="T102" fmla="*/ 4 w 31"/>
                  <a:gd name="T103" fmla="*/ 4 h 38"/>
                  <a:gd name="T104" fmla="*/ 7 w 31"/>
                  <a:gd name="T105" fmla="*/ 2 h 38"/>
                  <a:gd name="T106" fmla="*/ 3 w 31"/>
                  <a:gd name="T107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1" h="38">
                    <a:moveTo>
                      <a:pt x="31" y="36"/>
                    </a:moveTo>
                    <a:cubicBezTo>
                      <a:pt x="28" y="32"/>
                      <a:pt x="28" y="32"/>
                      <a:pt x="28" y="32"/>
                    </a:cubicBezTo>
                    <a:cubicBezTo>
                      <a:pt x="28" y="31"/>
                      <a:pt x="27" y="29"/>
                      <a:pt x="26" y="28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5"/>
                      <a:pt x="25" y="24"/>
                      <a:pt x="25" y="24"/>
                    </a:cubicBezTo>
                    <a:cubicBezTo>
                      <a:pt x="28" y="21"/>
                      <a:pt x="30" y="18"/>
                      <a:pt x="30" y="15"/>
                    </a:cubicBezTo>
                    <a:cubicBezTo>
                      <a:pt x="30" y="14"/>
                      <a:pt x="29" y="13"/>
                      <a:pt x="29" y="12"/>
                    </a:cubicBezTo>
                    <a:cubicBezTo>
                      <a:pt x="29" y="12"/>
                      <a:pt x="29" y="12"/>
                      <a:pt x="29" y="11"/>
                    </a:cubicBezTo>
                    <a:cubicBezTo>
                      <a:pt x="29" y="9"/>
                      <a:pt x="29" y="8"/>
                      <a:pt x="27" y="6"/>
                    </a:cubicBezTo>
                    <a:cubicBezTo>
                      <a:pt x="26" y="5"/>
                      <a:pt x="24" y="4"/>
                      <a:pt x="22" y="4"/>
                    </a:cubicBezTo>
                    <a:cubicBezTo>
                      <a:pt x="19" y="4"/>
                      <a:pt x="15" y="6"/>
                      <a:pt x="12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9" y="6"/>
                      <a:pt x="9" y="6"/>
                    </a:cubicBezTo>
                    <a:cubicBezTo>
                      <a:pt x="8" y="6"/>
                      <a:pt x="8" y="7"/>
                      <a:pt x="8" y="7"/>
                    </a:cubicBezTo>
                    <a:cubicBezTo>
                      <a:pt x="7" y="7"/>
                      <a:pt x="7" y="8"/>
                      <a:pt x="7" y="8"/>
                    </a:cubicBezTo>
                    <a:cubicBezTo>
                      <a:pt x="7" y="8"/>
                      <a:pt x="7" y="9"/>
                      <a:pt x="8" y="9"/>
                    </a:cubicBezTo>
                    <a:cubicBezTo>
                      <a:pt x="8" y="9"/>
                      <a:pt x="8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7" y="14"/>
                      <a:pt x="6" y="18"/>
                      <a:pt x="6" y="21"/>
                    </a:cubicBezTo>
                    <a:cubicBezTo>
                      <a:pt x="6" y="23"/>
                      <a:pt x="6" y="25"/>
                      <a:pt x="8" y="26"/>
                    </a:cubicBezTo>
                    <a:cubicBezTo>
                      <a:pt x="9" y="27"/>
                      <a:pt x="11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4" y="28"/>
                    </a:cubicBezTo>
                    <a:cubicBezTo>
                      <a:pt x="14" y="28"/>
                      <a:pt x="15" y="28"/>
                      <a:pt x="16" y="28"/>
                    </a:cubicBezTo>
                    <a:cubicBezTo>
                      <a:pt x="15" y="29"/>
                      <a:pt x="15" y="30"/>
                      <a:pt x="14" y="31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2" y="36"/>
                      <a:pt x="12" y="36"/>
                    </a:cubicBezTo>
                    <a:cubicBezTo>
                      <a:pt x="12" y="36"/>
                      <a:pt x="12" y="37"/>
                      <a:pt x="12" y="37"/>
                    </a:cubicBezTo>
                    <a:cubicBezTo>
                      <a:pt x="12" y="37"/>
                      <a:pt x="13" y="37"/>
                      <a:pt x="13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8"/>
                      <a:pt x="15" y="38"/>
                      <a:pt x="15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38"/>
                      <a:pt x="23" y="38"/>
                      <a:pt x="24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1" y="38"/>
                      <a:pt x="31" y="37"/>
                      <a:pt x="31" y="37"/>
                    </a:cubicBezTo>
                    <a:cubicBezTo>
                      <a:pt x="31" y="37"/>
                      <a:pt x="31" y="36"/>
                      <a:pt x="31" y="36"/>
                    </a:cubicBezTo>
                    <a:close/>
                    <a:moveTo>
                      <a:pt x="9" y="8"/>
                    </a:move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8" y="9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lose/>
                    <a:moveTo>
                      <a:pt x="25" y="23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3" y="24"/>
                      <a:pt x="23" y="24"/>
                    </a:cubicBezTo>
                    <a:cubicBezTo>
                      <a:pt x="23" y="24"/>
                      <a:pt x="23" y="25"/>
                      <a:pt x="23" y="25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5"/>
                      <a:pt x="22" y="25"/>
                      <a:pt x="22" y="25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7"/>
                      <a:pt x="19" y="27"/>
                      <a:pt x="19" y="27"/>
                    </a:cubicBezTo>
                    <a:cubicBezTo>
                      <a:pt x="19" y="27"/>
                      <a:pt x="18" y="27"/>
                      <a:pt x="17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9" y="26"/>
                      <a:pt x="20" y="26"/>
                    </a:cubicBezTo>
                    <a:cubicBezTo>
                      <a:pt x="20" y="26"/>
                      <a:pt x="20" y="26"/>
                      <a:pt x="21" y="25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25"/>
                      <a:pt x="22" y="25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3"/>
                      <a:pt x="23" y="23"/>
                    </a:cubicBezTo>
                    <a:cubicBezTo>
                      <a:pt x="23" y="23"/>
                      <a:pt x="24" y="23"/>
                      <a:pt x="24" y="23"/>
                    </a:cubicBezTo>
                    <a:cubicBezTo>
                      <a:pt x="26" y="20"/>
                      <a:pt x="28" y="18"/>
                      <a:pt x="29" y="15"/>
                    </a:cubicBezTo>
                    <a:cubicBezTo>
                      <a:pt x="28" y="18"/>
                      <a:pt x="27" y="21"/>
                      <a:pt x="25" y="23"/>
                    </a:cubicBezTo>
                    <a:close/>
                    <a:moveTo>
                      <a:pt x="10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8"/>
                      <a:pt x="19" y="7"/>
                      <a:pt x="20" y="7"/>
                    </a:cubicBezTo>
                    <a:cubicBezTo>
                      <a:pt x="22" y="7"/>
                      <a:pt x="23" y="8"/>
                      <a:pt x="24" y="8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1"/>
                      <a:pt x="25" y="11"/>
                      <a:pt x="25" y="12"/>
                    </a:cubicBezTo>
                    <a:cubicBezTo>
                      <a:pt x="25" y="15"/>
                      <a:pt x="24" y="18"/>
                      <a:pt x="21" y="20"/>
                    </a:cubicBezTo>
                    <a:cubicBezTo>
                      <a:pt x="19" y="23"/>
                      <a:pt x="15" y="25"/>
                      <a:pt x="13" y="25"/>
                    </a:cubicBezTo>
                    <a:cubicBezTo>
                      <a:pt x="12" y="25"/>
                      <a:pt x="12" y="25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0" y="24"/>
                    </a:cubicBezTo>
                    <a:cubicBezTo>
                      <a:pt x="10" y="24"/>
                      <a:pt x="10" y="24"/>
                      <a:pt x="9" y="23"/>
                    </a:cubicBezTo>
                    <a:cubicBezTo>
                      <a:pt x="8" y="22"/>
                      <a:pt x="8" y="21"/>
                      <a:pt x="8" y="20"/>
                    </a:cubicBezTo>
                    <a:cubicBezTo>
                      <a:pt x="8" y="18"/>
                      <a:pt x="9" y="16"/>
                      <a:pt x="10" y="13"/>
                    </a:cubicBezTo>
                    <a:close/>
                    <a:moveTo>
                      <a:pt x="14" y="27"/>
                    </a:moveTo>
                    <a:cubicBezTo>
                      <a:pt x="14" y="27"/>
                      <a:pt x="13" y="27"/>
                      <a:pt x="13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7"/>
                      <a:pt x="12" y="27"/>
                      <a:pt x="12" y="27"/>
                    </a:cubicBezTo>
                    <a:cubicBezTo>
                      <a:pt x="11" y="27"/>
                      <a:pt x="9" y="26"/>
                      <a:pt x="8" y="25"/>
                    </a:cubicBezTo>
                    <a:cubicBezTo>
                      <a:pt x="7" y="24"/>
                      <a:pt x="7" y="23"/>
                      <a:pt x="7" y="21"/>
                    </a:cubicBezTo>
                    <a:cubicBezTo>
                      <a:pt x="7" y="20"/>
                      <a:pt x="7" y="18"/>
                      <a:pt x="7" y="17"/>
                    </a:cubicBezTo>
                    <a:cubicBezTo>
                      <a:pt x="7" y="18"/>
                      <a:pt x="7" y="19"/>
                      <a:pt x="7" y="20"/>
                    </a:cubicBezTo>
                    <a:cubicBezTo>
                      <a:pt x="7" y="21"/>
                      <a:pt x="7" y="23"/>
                      <a:pt x="8" y="24"/>
                    </a:cubicBezTo>
                    <a:cubicBezTo>
                      <a:pt x="9" y="25"/>
                      <a:pt x="10" y="25"/>
                      <a:pt x="11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5"/>
                      <a:pt x="12" y="25"/>
                      <a:pt x="12" y="26"/>
                    </a:cubicBezTo>
                    <a:cubicBezTo>
                      <a:pt x="12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4" y="26"/>
                      <a:pt x="16" y="25"/>
                      <a:pt x="18" y="24"/>
                    </a:cubicBezTo>
                    <a:cubicBezTo>
                      <a:pt x="19" y="24"/>
                      <a:pt x="19" y="24"/>
                      <a:pt x="19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2" y="22"/>
                      <a:pt x="22" y="21"/>
                    </a:cubicBezTo>
                    <a:cubicBezTo>
                      <a:pt x="25" y="18"/>
                      <a:pt x="26" y="15"/>
                      <a:pt x="26" y="12"/>
                    </a:cubicBezTo>
                    <a:cubicBezTo>
                      <a:pt x="26" y="11"/>
                      <a:pt x="26" y="11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9"/>
                      <a:pt x="26" y="9"/>
                    </a:cubicBezTo>
                    <a:cubicBezTo>
                      <a:pt x="25" y="9"/>
                      <a:pt x="25" y="8"/>
                      <a:pt x="25" y="8"/>
                    </a:cubicBezTo>
                    <a:cubicBezTo>
                      <a:pt x="24" y="7"/>
                      <a:pt x="22" y="6"/>
                      <a:pt x="20" y="6"/>
                    </a:cubicBezTo>
                    <a:cubicBezTo>
                      <a:pt x="18" y="6"/>
                      <a:pt x="16" y="7"/>
                      <a:pt x="14" y="8"/>
                    </a:cubicBezTo>
                    <a:cubicBezTo>
                      <a:pt x="17" y="6"/>
                      <a:pt x="20" y="5"/>
                      <a:pt x="22" y="5"/>
                    </a:cubicBezTo>
                    <a:cubicBezTo>
                      <a:pt x="24" y="5"/>
                      <a:pt x="26" y="6"/>
                      <a:pt x="27" y="7"/>
                    </a:cubicBezTo>
                    <a:cubicBezTo>
                      <a:pt x="28" y="8"/>
                      <a:pt x="28" y="9"/>
                      <a:pt x="28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8" y="12"/>
                      <a:pt x="28" y="12"/>
                      <a:pt x="28" y="13"/>
                    </a:cubicBezTo>
                    <a:cubicBezTo>
                      <a:pt x="28" y="16"/>
                      <a:pt x="26" y="19"/>
                      <a:pt x="23" y="22"/>
                    </a:cubicBezTo>
                    <a:cubicBezTo>
                      <a:pt x="23" y="22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5"/>
                      <a:pt x="19" y="25"/>
                      <a:pt x="18" y="25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6" y="27"/>
                      <a:pt x="15" y="27"/>
                      <a:pt x="14" y="27"/>
                    </a:cubicBezTo>
                    <a:close/>
                    <a:moveTo>
                      <a:pt x="14" y="36"/>
                    </a:moveTo>
                    <a:cubicBezTo>
                      <a:pt x="14" y="36"/>
                      <a:pt x="14" y="36"/>
                      <a:pt x="14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6"/>
                      <a:pt x="13" y="36"/>
                      <a:pt x="12" y="36"/>
                    </a:cubicBezTo>
                    <a:cubicBezTo>
                      <a:pt x="12" y="36"/>
                      <a:pt x="13" y="36"/>
                      <a:pt x="13" y="3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6" y="30"/>
                      <a:pt x="16" y="29"/>
                      <a:pt x="17" y="28"/>
                    </a:cubicBezTo>
                    <a:cubicBezTo>
                      <a:pt x="17" y="28"/>
                      <a:pt x="18" y="28"/>
                      <a:pt x="18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9"/>
                      <a:pt x="17" y="31"/>
                      <a:pt x="16" y="32"/>
                    </a:cubicBezTo>
                    <a:lnTo>
                      <a:pt x="14" y="36"/>
                    </a:lnTo>
                    <a:close/>
                    <a:moveTo>
                      <a:pt x="29" y="37"/>
                    </a:moveTo>
                    <a:cubicBezTo>
                      <a:pt x="24" y="37"/>
                      <a:pt x="24" y="37"/>
                      <a:pt x="24" y="37"/>
                    </a:cubicBezTo>
                    <a:cubicBezTo>
                      <a:pt x="23" y="37"/>
                      <a:pt x="21" y="37"/>
                      <a:pt x="20" y="37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5" y="37"/>
                      <a:pt x="15" y="37"/>
                      <a:pt x="14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37"/>
                      <a:pt x="15" y="37"/>
                      <a:pt x="15" y="37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8" y="31"/>
                      <a:pt x="19" y="30"/>
                      <a:pt x="19" y="29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7"/>
                      <a:pt x="22" y="27"/>
                      <a:pt x="22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30"/>
                      <a:pt x="27" y="31"/>
                      <a:pt x="27" y="32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37"/>
                      <a:pt x="30" y="37"/>
                      <a:pt x="29" y="37"/>
                    </a:cubicBezTo>
                    <a:close/>
                    <a:moveTo>
                      <a:pt x="5" y="7"/>
                    </a:moveTo>
                    <a:cubicBezTo>
                      <a:pt x="5" y="6"/>
                      <a:pt x="5" y="6"/>
                      <a:pt x="6" y="5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5"/>
                      <a:pt x="9" y="4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7" y="4"/>
                    </a:cubicBezTo>
                    <a:cubicBezTo>
                      <a:pt x="6" y="4"/>
                      <a:pt x="6" y="4"/>
                      <a:pt x="5" y="4"/>
                    </a:cubicBezTo>
                    <a:cubicBezTo>
                      <a:pt x="4" y="5"/>
                      <a:pt x="4" y="6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4" y="8"/>
                      <a:pt x="4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7"/>
                      <a:pt x="5" y="7"/>
                      <a:pt x="5" y="7"/>
                    </a:cubicBezTo>
                    <a:close/>
                    <a:moveTo>
                      <a:pt x="1" y="6"/>
                    </a:moveTo>
                    <a:cubicBezTo>
                      <a:pt x="1" y="4"/>
                      <a:pt x="1" y="3"/>
                      <a:pt x="2" y="2"/>
                    </a:cubicBezTo>
                    <a:cubicBezTo>
                      <a:pt x="3" y="1"/>
                      <a:pt x="5" y="1"/>
                      <a:pt x="6" y="1"/>
                    </a:cubicBezTo>
                    <a:cubicBezTo>
                      <a:pt x="7" y="1"/>
                      <a:pt x="7" y="1"/>
                      <a:pt x="8" y="1"/>
                    </a:cubicBezTo>
                    <a:cubicBezTo>
                      <a:pt x="8" y="1"/>
                      <a:pt x="8" y="1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0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7"/>
                    </a:cubicBezTo>
                    <a:cubicBezTo>
                      <a:pt x="1" y="7"/>
                      <a:pt x="1" y="6"/>
                      <a:pt x="1" y="6"/>
                    </a:cubicBezTo>
                    <a:close/>
                    <a:moveTo>
                      <a:pt x="3" y="6"/>
                    </a:moveTo>
                    <a:cubicBezTo>
                      <a:pt x="3" y="5"/>
                      <a:pt x="3" y="4"/>
                      <a:pt x="4" y="4"/>
                    </a:cubicBezTo>
                    <a:cubicBezTo>
                      <a:pt x="5" y="3"/>
                      <a:pt x="6" y="3"/>
                      <a:pt x="7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8" y="3"/>
                      <a:pt x="8" y="3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5" y="2"/>
                      <a:pt x="4" y="2"/>
                      <a:pt x="3" y="3"/>
                    </a:cubicBezTo>
                    <a:cubicBezTo>
                      <a:pt x="2" y="4"/>
                      <a:pt x="2" y="5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7"/>
                    </a:cubicBezTo>
                    <a:cubicBezTo>
                      <a:pt x="3" y="7"/>
                      <a:pt x="3" y="7"/>
                      <a:pt x="3" y="6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0" name="Freeform 15"/>
              <p:cNvSpPr>
                <a:spLocks/>
              </p:cNvSpPr>
              <p:nvPr/>
            </p:nvSpPr>
            <p:spPr bwMode="auto">
              <a:xfrm>
                <a:off x="2875520" y="2306214"/>
                <a:ext cx="57150" cy="101600"/>
              </a:xfrm>
              <a:custGeom>
                <a:avLst/>
                <a:gdLst>
                  <a:gd name="T0" fmla="*/ 5 w 5"/>
                  <a:gd name="T1" fmla="*/ 8 h 9"/>
                  <a:gd name="T2" fmla="*/ 4 w 5"/>
                  <a:gd name="T3" fmla="*/ 9 h 9"/>
                  <a:gd name="T4" fmla="*/ 1 w 5"/>
                  <a:gd name="T5" fmla="*/ 9 h 9"/>
                  <a:gd name="T6" fmla="*/ 0 w 5"/>
                  <a:gd name="T7" fmla="*/ 8 h 9"/>
                  <a:gd name="T8" fmla="*/ 0 w 5"/>
                  <a:gd name="T9" fmla="*/ 1 h 9"/>
                  <a:gd name="T10" fmla="*/ 1 w 5"/>
                  <a:gd name="T11" fmla="*/ 0 h 9"/>
                  <a:gd name="T12" fmla="*/ 4 w 5"/>
                  <a:gd name="T13" fmla="*/ 0 h 9"/>
                  <a:gd name="T14" fmla="*/ 5 w 5"/>
                  <a:gd name="T15" fmla="*/ 1 h 9"/>
                  <a:gd name="T16" fmla="*/ 5 w 5"/>
                  <a:gd name="T1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9">
                    <a:moveTo>
                      <a:pt x="5" y="8"/>
                    </a:moveTo>
                    <a:cubicBezTo>
                      <a:pt x="5" y="9"/>
                      <a:pt x="5" y="9"/>
                      <a:pt x="4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0" y="9"/>
                      <a:pt x="0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1"/>
                      <a:pt x="5" y="1"/>
                    </a:cubicBez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1" name="Freeform 16"/>
              <p:cNvSpPr>
                <a:spLocks/>
              </p:cNvSpPr>
              <p:nvPr/>
            </p:nvSpPr>
            <p:spPr bwMode="auto">
              <a:xfrm>
                <a:off x="2932670" y="2306214"/>
                <a:ext cx="55563" cy="101600"/>
              </a:xfrm>
              <a:custGeom>
                <a:avLst/>
                <a:gdLst>
                  <a:gd name="T0" fmla="*/ 5 w 5"/>
                  <a:gd name="T1" fmla="*/ 8 h 9"/>
                  <a:gd name="T2" fmla="*/ 4 w 5"/>
                  <a:gd name="T3" fmla="*/ 9 h 9"/>
                  <a:gd name="T4" fmla="*/ 1 w 5"/>
                  <a:gd name="T5" fmla="*/ 9 h 9"/>
                  <a:gd name="T6" fmla="*/ 0 w 5"/>
                  <a:gd name="T7" fmla="*/ 8 h 9"/>
                  <a:gd name="T8" fmla="*/ 0 w 5"/>
                  <a:gd name="T9" fmla="*/ 1 h 9"/>
                  <a:gd name="T10" fmla="*/ 1 w 5"/>
                  <a:gd name="T11" fmla="*/ 0 h 9"/>
                  <a:gd name="T12" fmla="*/ 4 w 5"/>
                  <a:gd name="T13" fmla="*/ 0 h 9"/>
                  <a:gd name="T14" fmla="*/ 5 w 5"/>
                  <a:gd name="T15" fmla="*/ 1 h 9"/>
                  <a:gd name="T16" fmla="*/ 5 w 5"/>
                  <a:gd name="T1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9">
                    <a:moveTo>
                      <a:pt x="5" y="8"/>
                    </a:moveTo>
                    <a:cubicBezTo>
                      <a:pt x="5" y="9"/>
                      <a:pt x="5" y="9"/>
                      <a:pt x="4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0" y="9"/>
                      <a:pt x="0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1"/>
                      <a:pt x="5" y="1"/>
                    </a:cubicBez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2" name="Freeform 17"/>
              <p:cNvSpPr>
                <a:spLocks noEditPoints="1"/>
              </p:cNvSpPr>
              <p:nvPr/>
            </p:nvSpPr>
            <p:spPr bwMode="auto">
              <a:xfrm>
                <a:off x="2718358" y="2136351"/>
                <a:ext cx="101600" cy="101600"/>
              </a:xfrm>
              <a:custGeom>
                <a:avLst/>
                <a:gdLst>
                  <a:gd name="T0" fmla="*/ 4 w 9"/>
                  <a:gd name="T1" fmla="*/ 2 h 9"/>
                  <a:gd name="T2" fmla="*/ 2 w 9"/>
                  <a:gd name="T3" fmla="*/ 5 h 9"/>
                  <a:gd name="T4" fmla="*/ 4 w 9"/>
                  <a:gd name="T5" fmla="*/ 7 h 9"/>
                  <a:gd name="T6" fmla="*/ 7 w 9"/>
                  <a:gd name="T7" fmla="*/ 5 h 9"/>
                  <a:gd name="T8" fmla="*/ 7 w 9"/>
                  <a:gd name="T9" fmla="*/ 5 h 9"/>
                  <a:gd name="T10" fmla="*/ 4 w 9"/>
                  <a:gd name="T11" fmla="*/ 2 h 9"/>
                  <a:gd name="T12" fmla="*/ 4 w 9"/>
                  <a:gd name="T13" fmla="*/ 0 h 9"/>
                  <a:gd name="T14" fmla="*/ 0 w 9"/>
                  <a:gd name="T15" fmla="*/ 5 h 9"/>
                  <a:gd name="T16" fmla="*/ 4 w 9"/>
                  <a:gd name="T17" fmla="*/ 9 h 9"/>
                  <a:gd name="T18" fmla="*/ 9 w 9"/>
                  <a:gd name="T19" fmla="*/ 5 h 9"/>
                  <a:gd name="T20" fmla="*/ 4 w 9"/>
                  <a:gd name="T21" fmla="*/ 0 h 9"/>
                  <a:gd name="T22" fmla="*/ 4 w 9"/>
                  <a:gd name="T23" fmla="*/ 8 h 9"/>
                  <a:gd name="T24" fmla="*/ 1 w 9"/>
                  <a:gd name="T25" fmla="*/ 5 h 9"/>
                  <a:gd name="T26" fmla="*/ 4 w 9"/>
                  <a:gd name="T27" fmla="*/ 1 h 9"/>
                  <a:gd name="T28" fmla="*/ 8 w 9"/>
                  <a:gd name="T29" fmla="*/ 5 h 9"/>
                  <a:gd name="T30" fmla="*/ 8 w 9"/>
                  <a:gd name="T31" fmla="*/ 5 h 9"/>
                  <a:gd name="T32" fmla="*/ 4 w 9"/>
                  <a:gd name="T33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" h="9">
                    <a:moveTo>
                      <a:pt x="4" y="2"/>
                    </a:moveTo>
                    <a:cubicBezTo>
                      <a:pt x="3" y="2"/>
                      <a:pt x="2" y="3"/>
                      <a:pt x="2" y="5"/>
                    </a:cubicBezTo>
                    <a:cubicBezTo>
                      <a:pt x="2" y="6"/>
                      <a:pt x="3" y="7"/>
                      <a:pt x="4" y="7"/>
                    </a:cubicBezTo>
                    <a:cubicBezTo>
                      <a:pt x="6" y="7"/>
                      <a:pt x="7" y="6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3"/>
                      <a:pt x="6" y="2"/>
                      <a:pt x="4" y="2"/>
                    </a:cubicBezTo>
                    <a:close/>
                    <a:moveTo>
                      <a:pt x="4" y="0"/>
                    </a:moveTo>
                    <a:cubicBezTo>
                      <a:pt x="2" y="0"/>
                      <a:pt x="0" y="2"/>
                      <a:pt x="0" y="5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7" y="9"/>
                      <a:pt x="9" y="7"/>
                      <a:pt x="9" y="5"/>
                    </a:cubicBezTo>
                    <a:cubicBezTo>
                      <a:pt x="9" y="2"/>
                      <a:pt x="7" y="0"/>
                      <a:pt x="4" y="0"/>
                    </a:cubicBezTo>
                    <a:close/>
                    <a:moveTo>
                      <a:pt x="4" y="8"/>
                    </a:moveTo>
                    <a:cubicBezTo>
                      <a:pt x="3" y="8"/>
                      <a:pt x="1" y="7"/>
                      <a:pt x="1" y="5"/>
                    </a:cubicBezTo>
                    <a:cubicBezTo>
                      <a:pt x="1" y="3"/>
                      <a:pt x="3" y="1"/>
                      <a:pt x="4" y="1"/>
                    </a:cubicBezTo>
                    <a:cubicBezTo>
                      <a:pt x="6" y="1"/>
                      <a:pt x="8" y="3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7"/>
                      <a:pt x="6" y="8"/>
                      <a:pt x="4" y="8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3" name="Freeform 18"/>
              <p:cNvSpPr>
                <a:spLocks noEditPoints="1"/>
              </p:cNvSpPr>
              <p:nvPr/>
            </p:nvSpPr>
            <p:spPr bwMode="auto">
              <a:xfrm>
                <a:off x="2594533" y="2136351"/>
                <a:ext cx="90488" cy="101600"/>
              </a:xfrm>
              <a:custGeom>
                <a:avLst/>
                <a:gdLst>
                  <a:gd name="T0" fmla="*/ 4 w 8"/>
                  <a:gd name="T1" fmla="*/ 2 h 9"/>
                  <a:gd name="T2" fmla="*/ 1 w 8"/>
                  <a:gd name="T3" fmla="*/ 5 h 9"/>
                  <a:gd name="T4" fmla="*/ 4 w 8"/>
                  <a:gd name="T5" fmla="*/ 7 h 9"/>
                  <a:gd name="T6" fmla="*/ 7 w 8"/>
                  <a:gd name="T7" fmla="*/ 5 h 9"/>
                  <a:gd name="T8" fmla="*/ 7 w 8"/>
                  <a:gd name="T9" fmla="*/ 5 h 9"/>
                  <a:gd name="T10" fmla="*/ 4 w 8"/>
                  <a:gd name="T11" fmla="*/ 2 h 9"/>
                  <a:gd name="T12" fmla="*/ 4 w 8"/>
                  <a:gd name="T13" fmla="*/ 0 h 9"/>
                  <a:gd name="T14" fmla="*/ 0 w 8"/>
                  <a:gd name="T15" fmla="*/ 5 h 9"/>
                  <a:gd name="T16" fmla="*/ 4 w 8"/>
                  <a:gd name="T17" fmla="*/ 9 h 9"/>
                  <a:gd name="T18" fmla="*/ 8 w 8"/>
                  <a:gd name="T19" fmla="*/ 5 h 9"/>
                  <a:gd name="T20" fmla="*/ 4 w 8"/>
                  <a:gd name="T21" fmla="*/ 0 h 9"/>
                  <a:gd name="T22" fmla="*/ 4 w 8"/>
                  <a:gd name="T23" fmla="*/ 8 h 9"/>
                  <a:gd name="T24" fmla="*/ 0 w 8"/>
                  <a:gd name="T25" fmla="*/ 5 h 9"/>
                  <a:gd name="T26" fmla="*/ 4 w 8"/>
                  <a:gd name="T27" fmla="*/ 1 h 9"/>
                  <a:gd name="T28" fmla="*/ 7 w 8"/>
                  <a:gd name="T29" fmla="*/ 5 h 9"/>
                  <a:gd name="T30" fmla="*/ 7 w 8"/>
                  <a:gd name="T31" fmla="*/ 5 h 9"/>
                  <a:gd name="T32" fmla="*/ 4 w 8"/>
                  <a:gd name="T33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" h="9">
                    <a:moveTo>
                      <a:pt x="4" y="2"/>
                    </a:moveTo>
                    <a:cubicBezTo>
                      <a:pt x="2" y="2"/>
                      <a:pt x="1" y="3"/>
                      <a:pt x="1" y="5"/>
                    </a:cubicBezTo>
                    <a:cubicBezTo>
                      <a:pt x="1" y="6"/>
                      <a:pt x="2" y="7"/>
                      <a:pt x="4" y="7"/>
                    </a:cubicBezTo>
                    <a:cubicBezTo>
                      <a:pt x="5" y="7"/>
                      <a:pt x="7" y="6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3"/>
                      <a:pt x="5" y="2"/>
                      <a:pt x="4" y="2"/>
                    </a:cubicBezTo>
                    <a:close/>
                    <a:moveTo>
                      <a:pt x="4" y="0"/>
                    </a:moveTo>
                    <a:cubicBezTo>
                      <a:pt x="2" y="0"/>
                      <a:pt x="0" y="2"/>
                      <a:pt x="0" y="5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6" y="9"/>
                      <a:pt x="8" y="7"/>
                      <a:pt x="8" y="5"/>
                    </a:cubicBezTo>
                    <a:cubicBezTo>
                      <a:pt x="8" y="2"/>
                      <a:pt x="6" y="0"/>
                      <a:pt x="4" y="0"/>
                    </a:cubicBezTo>
                    <a:close/>
                    <a:moveTo>
                      <a:pt x="4" y="8"/>
                    </a:moveTo>
                    <a:cubicBezTo>
                      <a:pt x="2" y="8"/>
                      <a:pt x="0" y="7"/>
                      <a:pt x="0" y="5"/>
                    </a:cubicBezTo>
                    <a:cubicBezTo>
                      <a:pt x="0" y="3"/>
                      <a:pt x="2" y="1"/>
                      <a:pt x="4" y="1"/>
                    </a:cubicBezTo>
                    <a:cubicBezTo>
                      <a:pt x="6" y="1"/>
                      <a:pt x="7" y="3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7"/>
                      <a:pt x="6" y="8"/>
                      <a:pt x="4" y="8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4" name="Freeform 19"/>
              <p:cNvSpPr>
                <a:spLocks noEditPoints="1"/>
              </p:cNvSpPr>
              <p:nvPr/>
            </p:nvSpPr>
            <p:spPr bwMode="auto">
              <a:xfrm>
                <a:off x="2548495" y="2237951"/>
                <a:ext cx="327025" cy="203200"/>
              </a:xfrm>
              <a:custGeom>
                <a:avLst/>
                <a:gdLst>
                  <a:gd name="T0" fmla="*/ 27 w 29"/>
                  <a:gd name="T1" fmla="*/ 0 h 18"/>
                  <a:gd name="T2" fmla="*/ 2 w 29"/>
                  <a:gd name="T3" fmla="*/ 0 h 18"/>
                  <a:gd name="T4" fmla="*/ 0 w 29"/>
                  <a:gd name="T5" fmla="*/ 2 h 18"/>
                  <a:gd name="T6" fmla="*/ 0 w 29"/>
                  <a:gd name="T7" fmla="*/ 16 h 18"/>
                  <a:gd name="T8" fmla="*/ 2 w 29"/>
                  <a:gd name="T9" fmla="*/ 18 h 18"/>
                  <a:gd name="T10" fmla="*/ 27 w 29"/>
                  <a:gd name="T11" fmla="*/ 18 h 18"/>
                  <a:gd name="T12" fmla="*/ 29 w 29"/>
                  <a:gd name="T13" fmla="*/ 16 h 18"/>
                  <a:gd name="T14" fmla="*/ 29 w 29"/>
                  <a:gd name="T15" fmla="*/ 2 h 18"/>
                  <a:gd name="T16" fmla="*/ 27 w 29"/>
                  <a:gd name="T17" fmla="*/ 0 h 18"/>
                  <a:gd name="T18" fmla="*/ 23 w 29"/>
                  <a:gd name="T19" fmla="*/ 15 h 18"/>
                  <a:gd name="T20" fmla="*/ 4 w 29"/>
                  <a:gd name="T21" fmla="*/ 15 h 18"/>
                  <a:gd name="T22" fmla="*/ 4 w 29"/>
                  <a:gd name="T23" fmla="*/ 15 h 18"/>
                  <a:gd name="T24" fmla="*/ 4 w 29"/>
                  <a:gd name="T25" fmla="*/ 14 h 18"/>
                  <a:gd name="T26" fmla="*/ 23 w 29"/>
                  <a:gd name="T27" fmla="*/ 14 h 18"/>
                  <a:gd name="T28" fmla="*/ 23 w 29"/>
                  <a:gd name="T29" fmla="*/ 15 h 18"/>
                  <a:gd name="T30" fmla="*/ 23 w 29"/>
                  <a:gd name="T31" fmla="*/ 15 h 18"/>
                  <a:gd name="T32" fmla="*/ 23 w 29"/>
                  <a:gd name="T33" fmla="*/ 13 h 18"/>
                  <a:gd name="T34" fmla="*/ 4 w 29"/>
                  <a:gd name="T35" fmla="*/ 13 h 18"/>
                  <a:gd name="T36" fmla="*/ 4 w 29"/>
                  <a:gd name="T37" fmla="*/ 12 h 18"/>
                  <a:gd name="T38" fmla="*/ 4 w 29"/>
                  <a:gd name="T39" fmla="*/ 12 h 18"/>
                  <a:gd name="T40" fmla="*/ 23 w 29"/>
                  <a:gd name="T41" fmla="*/ 12 h 18"/>
                  <a:gd name="T42" fmla="*/ 23 w 29"/>
                  <a:gd name="T43" fmla="*/ 12 h 18"/>
                  <a:gd name="T44" fmla="*/ 23 w 29"/>
                  <a:gd name="T45" fmla="*/ 13 h 18"/>
                  <a:gd name="T46" fmla="*/ 24 w 29"/>
                  <a:gd name="T47" fmla="*/ 8 h 18"/>
                  <a:gd name="T48" fmla="*/ 23 w 29"/>
                  <a:gd name="T49" fmla="*/ 8 h 18"/>
                  <a:gd name="T50" fmla="*/ 4 w 29"/>
                  <a:gd name="T51" fmla="*/ 8 h 18"/>
                  <a:gd name="T52" fmla="*/ 3 w 29"/>
                  <a:gd name="T53" fmla="*/ 8 h 18"/>
                  <a:gd name="T54" fmla="*/ 3 w 29"/>
                  <a:gd name="T55" fmla="*/ 5 h 18"/>
                  <a:gd name="T56" fmla="*/ 4 w 29"/>
                  <a:gd name="T57" fmla="*/ 4 h 18"/>
                  <a:gd name="T58" fmla="*/ 23 w 29"/>
                  <a:gd name="T59" fmla="*/ 4 h 18"/>
                  <a:gd name="T60" fmla="*/ 24 w 29"/>
                  <a:gd name="T61" fmla="*/ 5 h 18"/>
                  <a:gd name="T62" fmla="*/ 24 w 29"/>
                  <a:gd name="T63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" h="18">
                    <a:moveTo>
                      <a:pt x="27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8"/>
                      <a:pt x="2" y="18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8" y="18"/>
                      <a:pt x="29" y="17"/>
                      <a:pt x="29" y="16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1"/>
                      <a:pt x="28" y="0"/>
                      <a:pt x="27" y="0"/>
                    </a:cubicBezTo>
                    <a:close/>
                    <a:moveTo>
                      <a:pt x="23" y="15"/>
                    </a:moveTo>
                    <a:cubicBezTo>
                      <a:pt x="4" y="15"/>
                      <a:pt x="4" y="15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4"/>
                      <a:pt x="23" y="14"/>
                      <a:pt x="23" y="15"/>
                    </a:cubicBezTo>
                    <a:cubicBezTo>
                      <a:pt x="23" y="15"/>
                      <a:pt x="23" y="15"/>
                      <a:pt x="23" y="15"/>
                    </a:cubicBezTo>
                    <a:close/>
                    <a:moveTo>
                      <a:pt x="23" y="13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12"/>
                      <a:pt x="23" y="13"/>
                      <a:pt x="23" y="13"/>
                    </a:cubicBezTo>
                    <a:close/>
                    <a:moveTo>
                      <a:pt x="24" y="8"/>
                    </a:moveTo>
                    <a:cubicBezTo>
                      <a:pt x="24" y="8"/>
                      <a:pt x="24" y="8"/>
                      <a:pt x="23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4"/>
                      <a:pt x="4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4" y="4"/>
                      <a:pt x="24" y="5"/>
                      <a:pt x="24" y="5"/>
                    </a:cubicBez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5" name="Freeform 22"/>
              <p:cNvSpPr>
                <a:spLocks noEditPoints="1"/>
              </p:cNvSpPr>
              <p:nvPr/>
            </p:nvSpPr>
            <p:spPr bwMode="auto">
              <a:xfrm>
                <a:off x="2572308" y="3941339"/>
                <a:ext cx="393700" cy="269875"/>
              </a:xfrm>
              <a:custGeom>
                <a:avLst/>
                <a:gdLst>
                  <a:gd name="T0" fmla="*/ 16 w 35"/>
                  <a:gd name="T1" fmla="*/ 22 h 24"/>
                  <a:gd name="T2" fmla="*/ 5 w 35"/>
                  <a:gd name="T3" fmla="*/ 19 h 24"/>
                  <a:gd name="T4" fmla="*/ 0 w 35"/>
                  <a:gd name="T5" fmla="*/ 12 h 24"/>
                  <a:gd name="T6" fmla="*/ 5 w 35"/>
                  <a:gd name="T7" fmla="*/ 5 h 24"/>
                  <a:gd name="T8" fmla="*/ 15 w 35"/>
                  <a:gd name="T9" fmla="*/ 2 h 24"/>
                  <a:gd name="T10" fmla="*/ 21 w 35"/>
                  <a:gd name="T11" fmla="*/ 0 h 24"/>
                  <a:gd name="T12" fmla="*/ 30 w 35"/>
                  <a:gd name="T13" fmla="*/ 5 h 24"/>
                  <a:gd name="T14" fmla="*/ 35 w 35"/>
                  <a:gd name="T15" fmla="*/ 12 h 24"/>
                  <a:gd name="T16" fmla="*/ 30 w 35"/>
                  <a:gd name="T17" fmla="*/ 19 h 24"/>
                  <a:gd name="T18" fmla="*/ 21 w 35"/>
                  <a:gd name="T19" fmla="*/ 24 h 24"/>
                  <a:gd name="T20" fmla="*/ 16 w 35"/>
                  <a:gd name="T21" fmla="*/ 22 h 24"/>
                  <a:gd name="T22" fmla="*/ 16 w 35"/>
                  <a:gd name="T23" fmla="*/ 3 h 24"/>
                  <a:gd name="T24" fmla="*/ 16 w 35"/>
                  <a:gd name="T25" fmla="*/ 4 h 24"/>
                  <a:gd name="T26" fmla="*/ 16 w 35"/>
                  <a:gd name="T27" fmla="*/ 4 h 24"/>
                  <a:gd name="T28" fmla="*/ 5 w 35"/>
                  <a:gd name="T29" fmla="*/ 6 h 24"/>
                  <a:gd name="T30" fmla="*/ 2 w 35"/>
                  <a:gd name="T31" fmla="*/ 12 h 24"/>
                  <a:gd name="T32" fmla="*/ 6 w 35"/>
                  <a:gd name="T33" fmla="*/ 18 h 24"/>
                  <a:gd name="T34" fmla="*/ 16 w 35"/>
                  <a:gd name="T35" fmla="*/ 21 h 24"/>
                  <a:gd name="T36" fmla="*/ 16 w 35"/>
                  <a:gd name="T37" fmla="*/ 21 h 24"/>
                  <a:gd name="T38" fmla="*/ 17 w 35"/>
                  <a:gd name="T39" fmla="*/ 21 h 24"/>
                  <a:gd name="T40" fmla="*/ 21 w 35"/>
                  <a:gd name="T41" fmla="*/ 22 h 24"/>
                  <a:gd name="T42" fmla="*/ 28 w 35"/>
                  <a:gd name="T43" fmla="*/ 18 h 24"/>
                  <a:gd name="T44" fmla="*/ 29 w 35"/>
                  <a:gd name="T45" fmla="*/ 18 h 24"/>
                  <a:gd name="T46" fmla="*/ 29 w 35"/>
                  <a:gd name="T47" fmla="*/ 18 h 24"/>
                  <a:gd name="T48" fmla="*/ 33 w 35"/>
                  <a:gd name="T49" fmla="*/ 12 h 24"/>
                  <a:gd name="T50" fmla="*/ 29 w 35"/>
                  <a:gd name="T51" fmla="*/ 6 h 24"/>
                  <a:gd name="T52" fmla="*/ 29 w 35"/>
                  <a:gd name="T53" fmla="*/ 6 h 24"/>
                  <a:gd name="T54" fmla="*/ 29 w 35"/>
                  <a:gd name="T55" fmla="*/ 6 h 24"/>
                  <a:gd name="T56" fmla="*/ 21 w 35"/>
                  <a:gd name="T57" fmla="*/ 1 h 24"/>
                  <a:gd name="T58" fmla="*/ 16 w 35"/>
                  <a:gd name="T59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5" h="24">
                    <a:moveTo>
                      <a:pt x="16" y="22"/>
                    </a:moveTo>
                    <a:cubicBezTo>
                      <a:pt x="11" y="22"/>
                      <a:pt x="8" y="21"/>
                      <a:pt x="5" y="19"/>
                    </a:cubicBezTo>
                    <a:cubicBezTo>
                      <a:pt x="2" y="17"/>
                      <a:pt x="0" y="15"/>
                      <a:pt x="0" y="12"/>
                    </a:cubicBezTo>
                    <a:cubicBezTo>
                      <a:pt x="0" y="9"/>
                      <a:pt x="2" y="7"/>
                      <a:pt x="5" y="5"/>
                    </a:cubicBezTo>
                    <a:cubicBezTo>
                      <a:pt x="7" y="3"/>
                      <a:pt x="11" y="2"/>
                      <a:pt x="15" y="2"/>
                    </a:cubicBezTo>
                    <a:cubicBezTo>
                      <a:pt x="17" y="1"/>
                      <a:pt x="19" y="0"/>
                      <a:pt x="21" y="0"/>
                    </a:cubicBezTo>
                    <a:cubicBezTo>
                      <a:pt x="25" y="0"/>
                      <a:pt x="28" y="2"/>
                      <a:pt x="30" y="5"/>
                    </a:cubicBezTo>
                    <a:cubicBezTo>
                      <a:pt x="33" y="7"/>
                      <a:pt x="35" y="9"/>
                      <a:pt x="35" y="12"/>
                    </a:cubicBezTo>
                    <a:cubicBezTo>
                      <a:pt x="35" y="15"/>
                      <a:pt x="33" y="17"/>
                      <a:pt x="30" y="19"/>
                    </a:cubicBezTo>
                    <a:cubicBezTo>
                      <a:pt x="28" y="22"/>
                      <a:pt x="25" y="24"/>
                      <a:pt x="21" y="24"/>
                    </a:cubicBezTo>
                    <a:cubicBezTo>
                      <a:pt x="19" y="24"/>
                      <a:pt x="17" y="23"/>
                      <a:pt x="16" y="22"/>
                    </a:cubicBezTo>
                    <a:close/>
                    <a:moveTo>
                      <a:pt x="16" y="3"/>
                    </a:move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2" y="4"/>
                      <a:pt x="8" y="5"/>
                      <a:pt x="5" y="6"/>
                    </a:cubicBezTo>
                    <a:cubicBezTo>
                      <a:pt x="3" y="8"/>
                      <a:pt x="2" y="10"/>
                      <a:pt x="2" y="12"/>
                    </a:cubicBezTo>
                    <a:cubicBezTo>
                      <a:pt x="2" y="14"/>
                      <a:pt x="3" y="16"/>
                      <a:pt x="6" y="18"/>
                    </a:cubicBezTo>
                    <a:cubicBezTo>
                      <a:pt x="8" y="19"/>
                      <a:pt x="12" y="20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8" y="22"/>
                      <a:pt x="20" y="22"/>
                      <a:pt x="21" y="22"/>
                    </a:cubicBezTo>
                    <a:cubicBezTo>
                      <a:pt x="24" y="22"/>
                      <a:pt x="27" y="21"/>
                      <a:pt x="28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2" y="16"/>
                      <a:pt x="33" y="14"/>
                      <a:pt x="33" y="12"/>
                    </a:cubicBezTo>
                    <a:cubicBezTo>
                      <a:pt x="33" y="10"/>
                      <a:pt x="32" y="8"/>
                      <a:pt x="29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7" y="3"/>
                      <a:pt x="24" y="1"/>
                      <a:pt x="21" y="1"/>
                    </a:cubicBezTo>
                    <a:cubicBezTo>
                      <a:pt x="19" y="1"/>
                      <a:pt x="18" y="2"/>
                      <a:pt x="16" y="3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6" name="Freeform 23"/>
              <p:cNvSpPr>
                <a:spLocks noEditPoints="1"/>
              </p:cNvSpPr>
              <p:nvPr/>
            </p:nvSpPr>
            <p:spPr bwMode="auto">
              <a:xfrm>
                <a:off x="2661208" y="4177876"/>
                <a:ext cx="90488" cy="90487"/>
              </a:xfrm>
              <a:custGeom>
                <a:avLst/>
                <a:gdLst>
                  <a:gd name="T0" fmla="*/ 0 w 8"/>
                  <a:gd name="T1" fmla="*/ 4 h 8"/>
                  <a:gd name="T2" fmla="*/ 4 w 8"/>
                  <a:gd name="T3" fmla="*/ 0 h 8"/>
                  <a:gd name="T4" fmla="*/ 8 w 8"/>
                  <a:gd name="T5" fmla="*/ 4 h 8"/>
                  <a:gd name="T6" fmla="*/ 4 w 8"/>
                  <a:gd name="T7" fmla="*/ 8 h 8"/>
                  <a:gd name="T8" fmla="*/ 0 w 8"/>
                  <a:gd name="T9" fmla="*/ 4 h 8"/>
                  <a:gd name="T10" fmla="*/ 2 w 8"/>
                  <a:gd name="T11" fmla="*/ 3 h 8"/>
                  <a:gd name="T12" fmla="*/ 1 w 8"/>
                  <a:gd name="T13" fmla="*/ 4 h 8"/>
                  <a:gd name="T14" fmla="*/ 2 w 8"/>
                  <a:gd name="T15" fmla="*/ 5 h 8"/>
                  <a:gd name="T16" fmla="*/ 4 w 8"/>
                  <a:gd name="T17" fmla="*/ 6 h 8"/>
                  <a:gd name="T18" fmla="*/ 5 w 8"/>
                  <a:gd name="T19" fmla="*/ 5 h 8"/>
                  <a:gd name="T20" fmla="*/ 6 w 8"/>
                  <a:gd name="T21" fmla="*/ 4 h 8"/>
                  <a:gd name="T22" fmla="*/ 5 w 8"/>
                  <a:gd name="T23" fmla="*/ 3 h 8"/>
                  <a:gd name="T24" fmla="*/ 4 w 8"/>
                  <a:gd name="T25" fmla="*/ 2 h 8"/>
                  <a:gd name="T26" fmla="*/ 2 w 8"/>
                  <a:gd name="T27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8">
                    <a:moveTo>
                      <a:pt x="0" y="4"/>
                    </a:moveTo>
                    <a:cubicBezTo>
                      <a:pt x="0" y="2"/>
                      <a:pt x="1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6"/>
                      <a:pt x="6" y="8"/>
                      <a:pt x="4" y="8"/>
                    </a:cubicBezTo>
                    <a:cubicBezTo>
                      <a:pt x="1" y="8"/>
                      <a:pt x="0" y="6"/>
                      <a:pt x="0" y="4"/>
                    </a:cubicBezTo>
                    <a:close/>
                    <a:moveTo>
                      <a:pt x="2" y="3"/>
                    </a:moveTo>
                    <a:cubicBezTo>
                      <a:pt x="1" y="3"/>
                      <a:pt x="1" y="3"/>
                      <a:pt x="1" y="4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6"/>
                      <a:pt x="3" y="6"/>
                      <a:pt x="4" y="6"/>
                    </a:cubicBezTo>
                    <a:cubicBezTo>
                      <a:pt x="4" y="6"/>
                      <a:pt x="5" y="6"/>
                      <a:pt x="5" y="5"/>
                    </a:cubicBezTo>
                    <a:cubicBezTo>
                      <a:pt x="6" y="5"/>
                      <a:pt x="6" y="5"/>
                      <a:pt x="6" y="4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5" y="2"/>
                      <a:pt x="4" y="2"/>
                      <a:pt x="4" y="2"/>
                    </a:cubicBezTo>
                    <a:cubicBezTo>
                      <a:pt x="3" y="2"/>
                      <a:pt x="2" y="2"/>
                      <a:pt x="2" y="3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7" name="Freeform 24"/>
              <p:cNvSpPr>
                <a:spLocks noEditPoints="1"/>
              </p:cNvSpPr>
              <p:nvPr/>
            </p:nvSpPr>
            <p:spPr bwMode="auto">
              <a:xfrm>
                <a:off x="2685020" y="4255664"/>
                <a:ext cx="66675" cy="68262"/>
              </a:xfrm>
              <a:custGeom>
                <a:avLst/>
                <a:gdLst>
                  <a:gd name="T0" fmla="*/ 0 w 6"/>
                  <a:gd name="T1" fmla="*/ 3 h 6"/>
                  <a:gd name="T2" fmla="*/ 3 w 6"/>
                  <a:gd name="T3" fmla="*/ 0 h 6"/>
                  <a:gd name="T4" fmla="*/ 6 w 6"/>
                  <a:gd name="T5" fmla="*/ 3 h 6"/>
                  <a:gd name="T6" fmla="*/ 3 w 6"/>
                  <a:gd name="T7" fmla="*/ 6 h 6"/>
                  <a:gd name="T8" fmla="*/ 0 w 6"/>
                  <a:gd name="T9" fmla="*/ 3 h 6"/>
                  <a:gd name="T10" fmla="*/ 2 w 6"/>
                  <a:gd name="T11" fmla="*/ 3 h 6"/>
                  <a:gd name="T12" fmla="*/ 3 w 6"/>
                  <a:gd name="T13" fmla="*/ 4 h 6"/>
                  <a:gd name="T14" fmla="*/ 5 w 6"/>
                  <a:gd name="T15" fmla="*/ 3 h 6"/>
                  <a:gd name="T16" fmla="*/ 3 w 6"/>
                  <a:gd name="T17" fmla="*/ 2 h 6"/>
                  <a:gd name="T18" fmla="*/ 2 w 6"/>
                  <a:gd name="T1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6">
                    <a:moveTo>
                      <a:pt x="0" y="3"/>
                    </a:moveTo>
                    <a:cubicBezTo>
                      <a:pt x="0" y="2"/>
                      <a:pt x="2" y="0"/>
                      <a:pt x="3" y="0"/>
                    </a:cubicBezTo>
                    <a:cubicBezTo>
                      <a:pt x="5" y="0"/>
                      <a:pt x="6" y="2"/>
                      <a:pt x="6" y="3"/>
                    </a:cubicBezTo>
                    <a:cubicBezTo>
                      <a:pt x="6" y="5"/>
                      <a:pt x="5" y="6"/>
                      <a:pt x="3" y="6"/>
                    </a:cubicBezTo>
                    <a:cubicBezTo>
                      <a:pt x="2" y="6"/>
                      <a:pt x="0" y="5"/>
                      <a:pt x="0" y="3"/>
                    </a:cubicBezTo>
                    <a:close/>
                    <a:moveTo>
                      <a:pt x="2" y="3"/>
                    </a:moveTo>
                    <a:cubicBezTo>
                      <a:pt x="2" y="4"/>
                      <a:pt x="2" y="4"/>
                      <a:pt x="3" y="4"/>
                    </a:cubicBezTo>
                    <a:cubicBezTo>
                      <a:pt x="4" y="4"/>
                      <a:pt x="5" y="4"/>
                      <a:pt x="5" y="3"/>
                    </a:cubicBezTo>
                    <a:cubicBezTo>
                      <a:pt x="5" y="3"/>
                      <a:pt x="4" y="2"/>
                      <a:pt x="3" y="2"/>
                    </a:cubicBezTo>
                    <a:cubicBezTo>
                      <a:pt x="2" y="2"/>
                      <a:pt x="2" y="3"/>
                      <a:pt x="2" y="3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8" name="Freeform 25"/>
              <p:cNvSpPr>
                <a:spLocks noEditPoints="1"/>
              </p:cNvSpPr>
              <p:nvPr/>
            </p:nvSpPr>
            <p:spPr bwMode="auto">
              <a:xfrm>
                <a:off x="2685020" y="4019126"/>
                <a:ext cx="66675" cy="112712"/>
              </a:xfrm>
              <a:custGeom>
                <a:avLst/>
                <a:gdLst>
                  <a:gd name="T0" fmla="*/ 2 w 6"/>
                  <a:gd name="T1" fmla="*/ 0 h 10"/>
                  <a:gd name="T2" fmla="*/ 3 w 6"/>
                  <a:gd name="T3" fmla="*/ 0 h 10"/>
                  <a:gd name="T4" fmla="*/ 3 w 6"/>
                  <a:gd name="T5" fmla="*/ 1 h 10"/>
                  <a:gd name="T6" fmla="*/ 5 w 6"/>
                  <a:gd name="T7" fmla="*/ 1 h 10"/>
                  <a:gd name="T8" fmla="*/ 5 w 6"/>
                  <a:gd name="T9" fmla="*/ 3 h 10"/>
                  <a:gd name="T10" fmla="*/ 5 w 6"/>
                  <a:gd name="T11" fmla="*/ 3 h 10"/>
                  <a:gd name="T12" fmla="*/ 4 w 6"/>
                  <a:gd name="T13" fmla="*/ 2 h 10"/>
                  <a:gd name="T14" fmla="*/ 3 w 6"/>
                  <a:gd name="T15" fmla="*/ 1 h 10"/>
                  <a:gd name="T16" fmla="*/ 3 w 6"/>
                  <a:gd name="T17" fmla="*/ 4 h 10"/>
                  <a:gd name="T18" fmla="*/ 5 w 6"/>
                  <a:gd name="T19" fmla="*/ 6 h 10"/>
                  <a:gd name="T20" fmla="*/ 6 w 6"/>
                  <a:gd name="T21" fmla="*/ 7 h 10"/>
                  <a:gd name="T22" fmla="*/ 5 w 6"/>
                  <a:gd name="T23" fmla="*/ 9 h 10"/>
                  <a:gd name="T24" fmla="*/ 3 w 6"/>
                  <a:gd name="T25" fmla="*/ 9 h 10"/>
                  <a:gd name="T26" fmla="*/ 3 w 6"/>
                  <a:gd name="T27" fmla="*/ 10 h 10"/>
                  <a:gd name="T28" fmla="*/ 2 w 6"/>
                  <a:gd name="T29" fmla="*/ 10 h 10"/>
                  <a:gd name="T30" fmla="*/ 2 w 6"/>
                  <a:gd name="T31" fmla="*/ 9 h 10"/>
                  <a:gd name="T32" fmla="*/ 0 w 6"/>
                  <a:gd name="T33" fmla="*/ 8 h 10"/>
                  <a:gd name="T34" fmla="*/ 0 w 6"/>
                  <a:gd name="T35" fmla="*/ 7 h 10"/>
                  <a:gd name="T36" fmla="*/ 1 w 6"/>
                  <a:gd name="T37" fmla="*/ 7 h 10"/>
                  <a:gd name="T38" fmla="*/ 2 w 6"/>
                  <a:gd name="T39" fmla="*/ 9 h 10"/>
                  <a:gd name="T40" fmla="*/ 2 w 6"/>
                  <a:gd name="T41" fmla="*/ 6 h 10"/>
                  <a:gd name="T42" fmla="*/ 1 w 6"/>
                  <a:gd name="T43" fmla="*/ 4 h 10"/>
                  <a:gd name="T44" fmla="*/ 0 w 6"/>
                  <a:gd name="T45" fmla="*/ 3 h 10"/>
                  <a:gd name="T46" fmla="*/ 1 w 6"/>
                  <a:gd name="T47" fmla="*/ 1 h 10"/>
                  <a:gd name="T48" fmla="*/ 2 w 6"/>
                  <a:gd name="T49" fmla="*/ 1 h 10"/>
                  <a:gd name="T50" fmla="*/ 2 w 6"/>
                  <a:gd name="T51" fmla="*/ 0 h 10"/>
                  <a:gd name="T52" fmla="*/ 2 w 6"/>
                  <a:gd name="T53" fmla="*/ 4 h 10"/>
                  <a:gd name="T54" fmla="*/ 2 w 6"/>
                  <a:gd name="T55" fmla="*/ 1 h 10"/>
                  <a:gd name="T56" fmla="*/ 2 w 6"/>
                  <a:gd name="T57" fmla="*/ 1 h 10"/>
                  <a:gd name="T58" fmla="*/ 1 w 6"/>
                  <a:gd name="T59" fmla="*/ 2 h 10"/>
                  <a:gd name="T60" fmla="*/ 2 w 6"/>
                  <a:gd name="T61" fmla="*/ 4 h 10"/>
                  <a:gd name="T62" fmla="*/ 3 w 6"/>
                  <a:gd name="T63" fmla="*/ 6 h 10"/>
                  <a:gd name="T64" fmla="*/ 3 w 6"/>
                  <a:gd name="T65" fmla="*/ 9 h 10"/>
                  <a:gd name="T66" fmla="*/ 4 w 6"/>
                  <a:gd name="T67" fmla="*/ 8 h 10"/>
                  <a:gd name="T68" fmla="*/ 4 w 6"/>
                  <a:gd name="T69" fmla="*/ 8 h 10"/>
                  <a:gd name="T70" fmla="*/ 4 w 6"/>
                  <a:gd name="T71" fmla="*/ 7 h 10"/>
                  <a:gd name="T72" fmla="*/ 3 w 6"/>
                  <a:gd name="T7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" h="10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4" y="2"/>
                      <a:pt x="4" y="2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5" y="5"/>
                      <a:pt x="5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6" y="8"/>
                      <a:pt x="5" y="8"/>
                      <a:pt x="5" y="9"/>
                    </a:cubicBezTo>
                    <a:cubicBezTo>
                      <a:pt x="4" y="9"/>
                      <a:pt x="4" y="9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1" y="9"/>
                      <a:pt x="0" y="8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9"/>
                      <a:pt x="2" y="9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5"/>
                      <a:pt x="1" y="5"/>
                      <a:pt x="1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  <a:moveTo>
                      <a:pt x="2" y="4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2" y="3"/>
                      <a:pt x="2" y="4"/>
                    </a:cubicBezTo>
                    <a:close/>
                    <a:moveTo>
                      <a:pt x="3" y="6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4" y="9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3" y="6"/>
                      <a:pt x="3" y="6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9" name="Freeform 26"/>
              <p:cNvSpPr>
                <a:spLocks/>
              </p:cNvSpPr>
              <p:nvPr/>
            </p:nvSpPr>
            <p:spPr bwMode="auto">
              <a:xfrm>
                <a:off x="2773920" y="4019126"/>
                <a:ext cx="90488" cy="112712"/>
              </a:xfrm>
              <a:custGeom>
                <a:avLst/>
                <a:gdLst>
                  <a:gd name="T0" fmla="*/ 8 w 8"/>
                  <a:gd name="T1" fmla="*/ 9 h 10"/>
                  <a:gd name="T2" fmla="*/ 6 w 8"/>
                  <a:gd name="T3" fmla="*/ 10 h 10"/>
                  <a:gd name="T4" fmla="*/ 2 w 8"/>
                  <a:gd name="T5" fmla="*/ 9 h 10"/>
                  <a:gd name="T6" fmla="*/ 1 w 8"/>
                  <a:gd name="T7" fmla="*/ 6 h 10"/>
                  <a:gd name="T8" fmla="*/ 0 w 8"/>
                  <a:gd name="T9" fmla="*/ 6 h 10"/>
                  <a:gd name="T10" fmla="*/ 0 w 8"/>
                  <a:gd name="T11" fmla="*/ 6 h 10"/>
                  <a:gd name="T12" fmla="*/ 1 w 8"/>
                  <a:gd name="T13" fmla="*/ 6 h 10"/>
                  <a:gd name="T14" fmla="*/ 1 w 8"/>
                  <a:gd name="T15" fmla="*/ 5 h 10"/>
                  <a:gd name="T16" fmla="*/ 1 w 8"/>
                  <a:gd name="T17" fmla="*/ 5 h 10"/>
                  <a:gd name="T18" fmla="*/ 0 w 8"/>
                  <a:gd name="T19" fmla="*/ 5 h 10"/>
                  <a:gd name="T20" fmla="*/ 0 w 8"/>
                  <a:gd name="T21" fmla="*/ 4 h 10"/>
                  <a:gd name="T22" fmla="*/ 1 w 8"/>
                  <a:gd name="T23" fmla="*/ 4 h 10"/>
                  <a:gd name="T24" fmla="*/ 2 w 8"/>
                  <a:gd name="T25" fmla="*/ 2 h 10"/>
                  <a:gd name="T26" fmla="*/ 6 w 8"/>
                  <a:gd name="T27" fmla="*/ 0 h 10"/>
                  <a:gd name="T28" fmla="*/ 8 w 8"/>
                  <a:gd name="T29" fmla="*/ 1 h 10"/>
                  <a:gd name="T30" fmla="*/ 8 w 8"/>
                  <a:gd name="T31" fmla="*/ 2 h 10"/>
                  <a:gd name="T32" fmla="*/ 6 w 8"/>
                  <a:gd name="T33" fmla="*/ 2 h 10"/>
                  <a:gd name="T34" fmla="*/ 4 w 8"/>
                  <a:gd name="T35" fmla="*/ 2 h 10"/>
                  <a:gd name="T36" fmla="*/ 3 w 8"/>
                  <a:gd name="T37" fmla="*/ 4 h 10"/>
                  <a:gd name="T38" fmla="*/ 7 w 8"/>
                  <a:gd name="T39" fmla="*/ 4 h 10"/>
                  <a:gd name="T40" fmla="*/ 7 w 8"/>
                  <a:gd name="T41" fmla="*/ 5 h 10"/>
                  <a:gd name="T42" fmla="*/ 3 w 8"/>
                  <a:gd name="T43" fmla="*/ 5 h 10"/>
                  <a:gd name="T44" fmla="*/ 3 w 8"/>
                  <a:gd name="T45" fmla="*/ 5 h 10"/>
                  <a:gd name="T46" fmla="*/ 3 w 8"/>
                  <a:gd name="T47" fmla="*/ 6 h 10"/>
                  <a:gd name="T48" fmla="*/ 7 w 8"/>
                  <a:gd name="T49" fmla="*/ 6 h 10"/>
                  <a:gd name="T50" fmla="*/ 7 w 8"/>
                  <a:gd name="T51" fmla="*/ 6 h 10"/>
                  <a:gd name="T52" fmla="*/ 3 w 8"/>
                  <a:gd name="T53" fmla="*/ 6 h 10"/>
                  <a:gd name="T54" fmla="*/ 4 w 8"/>
                  <a:gd name="T55" fmla="*/ 8 h 10"/>
                  <a:gd name="T56" fmla="*/ 6 w 8"/>
                  <a:gd name="T57" fmla="*/ 9 h 10"/>
                  <a:gd name="T58" fmla="*/ 8 w 8"/>
                  <a:gd name="T59" fmla="*/ 8 h 10"/>
                  <a:gd name="T60" fmla="*/ 8 w 8"/>
                  <a:gd name="T61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" h="10">
                    <a:moveTo>
                      <a:pt x="8" y="9"/>
                    </a:moveTo>
                    <a:cubicBezTo>
                      <a:pt x="7" y="9"/>
                      <a:pt x="7" y="10"/>
                      <a:pt x="6" y="10"/>
                    </a:cubicBezTo>
                    <a:cubicBezTo>
                      <a:pt x="4" y="10"/>
                      <a:pt x="3" y="9"/>
                      <a:pt x="2" y="9"/>
                    </a:cubicBezTo>
                    <a:cubicBezTo>
                      <a:pt x="2" y="8"/>
                      <a:pt x="1" y="7"/>
                      <a:pt x="1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1"/>
                      <a:pt x="5" y="0"/>
                      <a:pt x="6" y="0"/>
                    </a:cubicBezTo>
                    <a:cubicBezTo>
                      <a:pt x="7" y="0"/>
                      <a:pt x="7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5" y="2"/>
                      <a:pt x="4" y="2"/>
                      <a:pt x="4" y="2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4" y="8"/>
                    </a:cubicBezTo>
                    <a:cubicBezTo>
                      <a:pt x="4" y="8"/>
                      <a:pt x="5" y="9"/>
                      <a:pt x="6" y="9"/>
                    </a:cubicBezTo>
                    <a:cubicBezTo>
                      <a:pt x="7" y="9"/>
                      <a:pt x="7" y="8"/>
                      <a:pt x="8" y="8"/>
                    </a:cubicBezTo>
                    <a:lnTo>
                      <a:pt x="8" y="9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0" name="Freeform 27"/>
              <p:cNvSpPr>
                <a:spLocks/>
              </p:cNvSpPr>
              <p:nvPr/>
            </p:nvSpPr>
            <p:spPr bwMode="auto">
              <a:xfrm>
                <a:off x="4745595" y="1583901"/>
                <a:ext cx="123825" cy="338137"/>
              </a:xfrm>
              <a:custGeom>
                <a:avLst/>
                <a:gdLst>
                  <a:gd name="T0" fmla="*/ 9 w 11"/>
                  <a:gd name="T1" fmla="*/ 15 h 30"/>
                  <a:gd name="T2" fmla="*/ 1 w 11"/>
                  <a:gd name="T3" fmla="*/ 1 h 30"/>
                  <a:gd name="T4" fmla="*/ 2 w 11"/>
                  <a:gd name="T5" fmla="*/ 0 h 30"/>
                  <a:gd name="T6" fmla="*/ 11 w 11"/>
                  <a:gd name="T7" fmla="*/ 15 h 30"/>
                  <a:gd name="T8" fmla="*/ 1 w 11"/>
                  <a:gd name="T9" fmla="*/ 30 h 30"/>
                  <a:gd name="T10" fmla="*/ 0 w 11"/>
                  <a:gd name="T11" fmla="*/ 28 h 30"/>
                  <a:gd name="T12" fmla="*/ 9 w 11"/>
                  <a:gd name="T13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0">
                    <a:moveTo>
                      <a:pt x="9" y="15"/>
                    </a:moveTo>
                    <a:cubicBezTo>
                      <a:pt x="9" y="9"/>
                      <a:pt x="6" y="4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7" y="2"/>
                      <a:pt x="11" y="8"/>
                      <a:pt x="11" y="15"/>
                    </a:cubicBezTo>
                    <a:cubicBezTo>
                      <a:pt x="11" y="21"/>
                      <a:pt x="7" y="27"/>
                      <a:pt x="1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5" y="25"/>
                      <a:pt x="9" y="20"/>
                      <a:pt x="9" y="15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1" name="Freeform 28"/>
              <p:cNvSpPr>
                <a:spLocks/>
              </p:cNvSpPr>
              <p:nvPr/>
            </p:nvSpPr>
            <p:spPr bwMode="auto">
              <a:xfrm>
                <a:off x="4712258" y="1606126"/>
                <a:ext cx="101600" cy="282575"/>
              </a:xfrm>
              <a:custGeom>
                <a:avLst/>
                <a:gdLst>
                  <a:gd name="T0" fmla="*/ 7 w 9"/>
                  <a:gd name="T1" fmla="*/ 13 h 25"/>
                  <a:gd name="T2" fmla="*/ 0 w 9"/>
                  <a:gd name="T3" fmla="*/ 2 h 25"/>
                  <a:gd name="T4" fmla="*/ 1 w 9"/>
                  <a:gd name="T5" fmla="*/ 0 h 25"/>
                  <a:gd name="T6" fmla="*/ 9 w 9"/>
                  <a:gd name="T7" fmla="*/ 13 h 25"/>
                  <a:gd name="T8" fmla="*/ 1 w 9"/>
                  <a:gd name="T9" fmla="*/ 25 h 25"/>
                  <a:gd name="T10" fmla="*/ 0 w 9"/>
                  <a:gd name="T11" fmla="*/ 23 h 25"/>
                  <a:gd name="T12" fmla="*/ 7 w 9"/>
                  <a:gd name="T13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25">
                    <a:moveTo>
                      <a:pt x="7" y="13"/>
                    </a:moveTo>
                    <a:cubicBezTo>
                      <a:pt x="7" y="8"/>
                      <a:pt x="4" y="4"/>
                      <a:pt x="0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6" y="2"/>
                      <a:pt x="9" y="7"/>
                      <a:pt x="9" y="13"/>
                    </a:cubicBezTo>
                    <a:cubicBezTo>
                      <a:pt x="9" y="18"/>
                      <a:pt x="6" y="23"/>
                      <a:pt x="1" y="25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4" y="21"/>
                      <a:pt x="7" y="17"/>
                      <a:pt x="7" y="13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2" name="Freeform 29"/>
              <p:cNvSpPr>
                <a:spLocks/>
              </p:cNvSpPr>
              <p:nvPr/>
            </p:nvSpPr>
            <p:spPr bwMode="auto">
              <a:xfrm>
                <a:off x="4555095" y="1572789"/>
                <a:ext cx="123825" cy="360362"/>
              </a:xfrm>
              <a:custGeom>
                <a:avLst/>
                <a:gdLst>
                  <a:gd name="T0" fmla="*/ 0 w 78"/>
                  <a:gd name="T1" fmla="*/ 64 h 227"/>
                  <a:gd name="T2" fmla="*/ 0 w 78"/>
                  <a:gd name="T3" fmla="*/ 156 h 227"/>
                  <a:gd name="T4" fmla="*/ 49 w 78"/>
                  <a:gd name="T5" fmla="*/ 199 h 227"/>
                  <a:gd name="T6" fmla="*/ 49 w 78"/>
                  <a:gd name="T7" fmla="*/ 114 h 227"/>
                  <a:gd name="T8" fmla="*/ 56 w 78"/>
                  <a:gd name="T9" fmla="*/ 114 h 227"/>
                  <a:gd name="T10" fmla="*/ 56 w 78"/>
                  <a:gd name="T11" fmla="*/ 206 h 227"/>
                  <a:gd name="T12" fmla="*/ 78 w 78"/>
                  <a:gd name="T13" fmla="*/ 227 h 227"/>
                  <a:gd name="T14" fmla="*/ 78 w 78"/>
                  <a:gd name="T15" fmla="*/ 0 h 227"/>
                  <a:gd name="T16" fmla="*/ 0 w 78"/>
                  <a:gd name="T17" fmla="*/ 64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227">
                    <a:moveTo>
                      <a:pt x="0" y="64"/>
                    </a:moveTo>
                    <a:lnTo>
                      <a:pt x="0" y="156"/>
                    </a:lnTo>
                    <a:lnTo>
                      <a:pt x="49" y="199"/>
                    </a:lnTo>
                    <a:lnTo>
                      <a:pt x="49" y="114"/>
                    </a:lnTo>
                    <a:lnTo>
                      <a:pt x="56" y="114"/>
                    </a:lnTo>
                    <a:lnTo>
                      <a:pt x="56" y="206"/>
                    </a:lnTo>
                    <a:lnTo>
                      <a:pt x="78" y="227"/>
                    </a:lnTo>
                    <a:lnTo>
                      <a:pt x="78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3" name="Freeform 30"/>
              <p:cNvSpPr>
                <a:spLocks/>
              </p:cNvSpPr>
              <p:nvPr/>
            </p:nvSpPr>
            <p:spPr bwMode="auto">
              <a:xfrm>
                <a:off x="4464608" y="1685501"/>
                <a:ext cx="66675" cy="134937"/>
              </a:xfrm>
              <a:custGeom>
                <a:avLst/>
                <a:gdLst>
                  <a:gd name="T0" fmla="*/ 0 w 42"/>
                  <a:gd name="T1" fmla="*/ 0 h 85"/>
                  <a:gd name="T2" fmla="*/ 0 w 42"/>
                  <a:gd name="T3" fmla="*/ 85 h 85"/>
                  <a:gd name="T4" fmla="*/ 28 w 42"/>
                  <a:gd name="T5" fmla="*/ 85 h 85"/>
                  <a:gd name="T6" fmla="*/ 28 w 42"/>
                  <a:gd name="T7" fmla="*/ 35 h 85"/>
                  <a:gd name="T8" fmla="*/ 35 w 42"/>
                  <a:gd name="T9" fmla="*/ 35 h 85"/>
                  <a:gd name="T10" fmla="*/ 35 w 42"/>
                  <a:gd name="T11" fmla="*/ 85 h 85"/>
                  <a:gd name="T12" fmla="*/ 42 w 42"/>
                  <a:gd name="T13" fmla="*/ 85 h 85"/>
                  <a:gd name="T14" fmla="*/ 42 w 42"/>
                  <a:gd name="T15" fmla="*/ 0 h 85"/>
                  <a:gd name="T16" fmla="*/ 0 w 42"/>
                  <a:gd name="T1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" h="85">
                    <a:moveTo>
                      <a:pt x="0" y="0"/>
                    </a:moveTo>
                    <a:lnTo>
                      <a:pt x="0" y="85"/>
                    </a:lnTo>
                    <a:lnTo>
                      <a:pt x="28" y="85"/>
                    </a:lnTo>
                    <a:lnTo>
                      <a:pt x="28" y="35"/>
                    </a:lnTo>
                    <a:lnTo>
                      <a:pt x="35" y="35"/>
                    </a:lnTo>
                    <a:lnTo>
                      <a:pt x="35" y="85"/>
                    </a:lnTo>
                    <a:lnTo>
                      <a:pt x="42" y="85"/>
                    </a:lnTo>
                    <a:lnTo>
                      <a:pt x="4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514" name="组合 513"/>
              <p:cNvGrpSpPr/>
              <p:nvPr/>
            </p:nvGrpSpPr>
            <p:grpSpPr>
              <a:xfrm>
                <a:off x="4453495" y="467889"/>
                <a:ext cx="438150" cy="360362"/>
                <a:chOff x="8134974" y="1456743"/>
                <a:chExt cx="438150" cy="360362"/>
              </a:xfrm>
              <a:solidFill>
                <a:srgbClr val="2EA93E"/>
              </a:solidFill>
            </p:grpSpPr>
            <p:sp>
              <p:nvSpPr>
                <p:cNvPr id="728" name="Freeform 31"/>
                <p:cNvSpPr>
                  <a:spLocks/>
                </p:cNvSpPr>
                <p:nvPr/>
              </p:nvSpPr>
              <p:spPr bwMode="auto">
                <a:xfrm>
                  <a:off x="8134974" y="1523418"/>
                  <a:ext cx="438150" cy="293687"/>
                </a:xfrm>
                <a:custGeom>
                  <a:avLst/>
                  <a:gdLst>
                    <a:gd name="T0" fmla="*/ 30 w 39"/>
                    <a:gd name="T1" fmla="*/ 0 h 26"/>
                    <a:gd name="T2" fmla="*/ 29 w 39"/>
                    <a:gd name="T3" fmla="*/ 0 h 26"/>
                    <a:gd name="T4" fmla="*/ 30 w 39"/>
                    <a:gd name="T5" fmla="*/ 2 h 26"/>
                    <a:gd name="T6" fmla="*/ 30 w 39"/>
                    <a:gd name="T7" fmla="*/ 2 h 26"/>
                    <a:gd name="T8" fmla="*/ 27 w 39"/>
                    <a:gd name="T9" fmla="*/ 2 h 26"/>
                    <a:gd name="T10" fmla="*/ 27 w 39"/>
                    <a:gd name="T11" fmla="*/ 2 h 26"/>
                    <a:gd name="T12" fmla="*/ 26 w 39"/>
                    <a:gd name="T13" fmla="*/ 0 h 26"/>
                    <a:gd name="T14" fmla="*/ 12 w 39"/>
                    <a:gd name="T15" fmla="*/ 0 h 26"/>
                    <a:gd name="T16" fmla="*/ 12 w 39"/>
                    <a:gd name="T17" fmla="*/ 2 h 26"/>
                    <a:gd name="T18" fmla="*/ 12 w 39"/>
                    <a:gd name="T19" fmla="*/ 2 h 26"/>
                    <a:gd name="T20" fmla="*/ 9 w 39"/>
                    <a:gd name="T21" fmla="*/ 2 h 26"/>
                    <a:gd name="T22" fmla="*/ 9 w 39"/>
                    <a:gd name="T23" fmla="*/ 2 h 26"/>
                    <a:gd name="T24" fmla="*/ 9 w 39"/>
                    <a:gd name="T25" fmla="*/ 0 h 26"/>
                    <a:gd name="T26" fmla="*/ 8 w 39"/>
                    <a:gd name="T27" fmla="*/ 0 h 26"/>
                    <a:gd name="T28" fmla="*/ 0 w 39"/>
                    <a:gd name="T29" fmla="*/ 8 h 26"/>
                    <a:gd name="T30" fmla="*/ 0 w 39"/>
                    <a:gd name="T31" fmla="*/ 18 h 26"/>
                    <a:gd name="T32" fmla="*/ 8 w 39"/>
                    <a:gd name="T33" fmla="*/ 26 h 26"/>
                    <a:gd name="T34" fmla="*/ 30 w 39"/>
                    <a:gd name="T35" fmla="*/ 26 h 26"/>
                    <a:gd name="T36" fmla="*/ 39 w 39"/>
                    <a:gd name="T37" fmla="*/ 18 h 26"/>
                    <a:gd name="T38" fmla="*/ 39 w 39"/>
                    <a:gd name="T39" fmla="*/ 8 h 26"/>
                    <a:gd name="T40" fmla="*/ 30 w 39"/>
                    <a:gd name="T41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9" h="26">
                      <a:moveTo>
                        <a:pt x="30" y="0"/>
                      </a:move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1"/>
                        <a:pt x="29" y="1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1"/>
                        <a:pt x="26" y="1"/>
                        <a:pt x="26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1"/>
                        <a:pt x="12" y="1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3" y="0"/>
                        <a:pt x="0" y="4"/>
                        <a:pt x="0" y="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22"/>
                        <a:pt x="3" y="26"/>
                        <a:pt x="8" y="26"/>
                      </a:cubicBezTo>
                      <a:cubicBezTo>
                        <a:pt x="30" y="26"/>
                        <a:pt x="30" y="26"/>
                        <a:pt x="30" y="26"/>
                      </a:cubicBezTo>
                      <a:cubicBezTo>
                        <a:pt x="35" y="26"/>
                        <a:pt x="39" y="22"/>
                        <a:pt x="39" y="18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39" y="4"/>
                        <a:pt x="35" y="0"/>
                        <a:pt x="3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9" name="Freeform 32"/>
                <p:cNvSpPr>
                  <a:spLocks/>
                </p:cNvSpPr>
                <p:nvPr/>
              </p:nvSpPr>
              <p:spPr bwMode="auto">
                <a:xfrm>
                  <a:off x="8236574" y="1456743"/>
                  <a:ext cx="223838" cy="90487"/>
                </a:xfrm>
                <a:custGeom>
                  <a:avLst/>
                  <a:gdLst>
                    <a:gd name="T0" fmla="*/ 3 w 20"/>
                    <a:gd name="T1" fmla="*/ 6 h 8"/>
                    <a:gd name="T2" fmla="*/ 7 w 20"/>
                    <a:gd name="T3" fmla="*/ 2 h 8"/>
                    <a:gd name="T4" fmla="*/ 13 w 20"/>
                    <a:gd name="T5" fmla="*/ 2 h 8"/>
                    <a:gd name="T6" fmla="*/ 18 w 20"/>
                    <a:gd name="T7" fmla="*/ 6 h 8"/>
                    <a:gd name="T8" fmla="*/ 18 w 20"/>
                    <a:gd name="T9" fmla="*/ 8 h 8"/>
                    <a:gd name="T10" fmla="*/ 20 w 20"/>
                    <a:gd name="T11" fmla="*/ 8 h 8"/>
                    <a:gd name="T12" fmla="*/ 20 w 20"/>
                    <a:gd name="T13" fmla="*/ 6 h 8"/>
                    <a:gd name="T14" fmla="*/ 15 w 20"/>
                    <a:gd name="T15" fmla="*/ 0 h 8"/>
                    <a:gd name="T16" fmla="*/ 6 w 20"/>
                    <a:gd name="T17" fmla="*/ 0 h 8"/>
                    <a:gd name="T18" fmla="*/ 1 w 20"/>
                    <a:gd name="T19" fmla="*/ 6 h 8"/>
                    <a:gd name="T20" fmla="*/ 0 w 20"/>
                    <a:gd name="T21" fmla="*/ 8 h 8"/>
                    <a:gd name="T22" fmla="*/ 2 w 20"/>
                    <a:gd name="T23" fmla="*/ 8 h 8"/>
                    <a:gd name="T24" fmla="*/ 3 w 20"/>
                    <a:gd name="T25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0" h="8">
                      <a:moveTo>
                        <a:pt x="3" y="6"/>
                      </a:moveTo>
                      <a:cubicBezTo>
                        <a:pt x="3" y="4"/>
                        <a:pt x="5" y="2"/>
                        <a:pt x="7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5" y="2"/>
                        <a:pt x="17" y="4"/>
                        <a:pt x="18" y="6"/>
                      </a:cubicBezTo>
                      <a:cubicBezTo>
                        <a:pt x="18" y="7"/>
                        <a:pt x="18" y="7"/>
                        <a:pt x="18" y="8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20" y="7"/>
                        <a:pt x="20" y="7"/>
                        <a:pt x="20" y="6"/>
                      </a:cubicBezTo>
                      <a:cubicBezTo>
                        <a:pt x="19" y="3"/>
                        <a:pt x="17" y="0"/>
                        <a:pt x="15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1" y="3"/>
                        <a:pt x="1" y="6"/>
                      </a:cubicBezTo>
                      <a:cubicBezTo>
                        <a:pt x="0" y="7"/>
                        <a:pt x="0" y="7"/>
                        <a:pt x="0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7"/>
                        <a:pt x="2" y="7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15" name="Freeform 33"/>
              <p:cNvSpPr>
                <a:spLocks/>
              </p:cNvSpPr>
              <p:nvPr/>
            </p:nvSpPr>
            <p:spPr bwMode="auto">
              <a:xfrm>
                <a:off x="4542395" y="998114"/>
                <a:ext cx="373063" cy="303212"/>
              </a:xfrm>
              <a:custGeom>
                <a:avLst/>
                <a:gdLst>
                  <a:gd name="T0" fmla="*/ 29 w 33"/>
                  <a:gd name="T1" fmla="*/ 4 h 27"/>
                  <a:gd name="T2" fmla="*/ 15 w 33"/>
                  <a:gd name="T3" fmla="*/ 4 h 27"/>
                  <a:gd name="T4" fmla="*/ 12 w 33"/>
                  <a:gd name="T5" fmla="*/ 0 h 27"/>
                  <a:gd name="T6" fmla="*/ 4 w 33"/>
                  <a:gd name="T7" fmla="*/ 0 h 27"/>
                  <a:gd name="T8" fmla="*/ 0 w 33"/>
                  <a:gd name="T9" fmla="*/ 2 h 27"/>
                  <a:gd name="T10" fmla="*/ 0 w 33"/>
                  <a:gd name="T11" fmla="*/ 4 h 27"/>
                  <a:gd name="T12" fmla="*/ 0 w 33"/>
                  <a:gd name="T13" fmla="*/ 5 h 27"/>
                  <a:gd name="T14" fmla="*/ 0 w 33"/>
                  <a:gd name="T15" fmla="*/ 5 h 27"/>
                  <a:gd name="T16" fmla="*/ 0 w 33"/>
                  <a:gd name="T17" fmla="*/ 5 h 27"/>
                  <a:gd name="T18" fmla="*/ 0 w 33"/>
                  <a:gd name="T19" fmla="*/ 11 h 27"/>
                  <a:gd name="T20" fmla="*/ 0 w 33"/>
                  <a:gd name="T21" fmla="*/ 20 h 27"/>
                  <a:gd name="T22" fmla="*/ 3 w 33"/>
                  <a:gd name="T23" fmla="*/ 18 h 27"/>
                  <a:gd name="T24" fmla="*/ 2 w 33"/>
                  <a:gd name="T25" fmla="*/ 16 h 27"/>
                  <a:gd name="T26" fmla="*/ 3 w 33"/>
                  <a:gd name="T27" fmla="*/ 14 h 27"/>
                  <a:gd name="T28" fmla="*/ 12 w 33"/>
                  <a:gd name="T29" fmla="*/ 6 h 27"/>
                  <a:gd name="T30" fmla="*/ 12 w 33"/>
                  <a:gd name="T31" fmla="*/ 6 h 27"/>
                  <a:gd name="T32" fmla="*/ 14 w 33"/>
                  <a:gd name="T33" fmla="*/ 7 h 27"/>
                  <a:gd name="T34" fmla="*/ 14 w 33"/>
                  <a:gd name="T35" fmla="*/ 7 h 27"/>
                  <a:gd name="T36" fmla="*/ 22 w 33"/>
                  <a:gd name="T37" fmla="*/ 16 h 27"/>
                  <a:gd name="T38" fmla="*/ 22 w 33"/>
                  <a:gd name="T39" fmla="*/ 16 h 27"/>
                  <a:gd name="T40" fmla="*/ 21 w 33"/>
                  <a:gd name="T41" fmla="*/ 18 h 27"/>
                  <a:gd name="T42" fmla="*/ 21 w 33"/>
                  <a:gd name="T43" fmla="*/ 18 h 27"/>
                  <a:gd name="T44" fmla="*/ 21 w 33"/>
                  <a:gd name="T45" fmla="*/ 18 h 27"/>
                  <a:gd name="T46" fmla="*/ 12 w 33"/>
                  <a:gd name="T47" fmla="*/ 26 h 27"/>
                  <a:gd name="T48" fmla="*/ 12 w 33"/>
                  <a:gd name="T49" fmla="*/ 26 h 27"/>
                  <a:gd name="T50" fmla="*/ 10 w 33"/>
                  <a:gd name="T51" fmla="*/ 25 h 27"/>
                  <a:gd name="T52" fmla="*/ 7 w 33"/>
                  <a:gd name="T53" fmla="*/ 24 h 27"/>
                  <a:gd name="T54" fmla="*/ 3 w 33"/>
                  <a:gd name="T55" fmla="*/ 27 h 27"/>
                  <a:gd name="T56" fmla="*/ 3 w 33"/>
                  <a:gd name="T57" fmla="*/ 27 h 27"/>
                  <a:gd name="T58" fmla="*/ 29 w 33"/>
                  <a:gd name="T59" fmla="*/ 27 h 27"/>
                  <a:gd name="T60" fmla="*/ 33 w 33"/>
                  <a:gd name="T61" fmla="*/ 23 h 27"/>
                  <a:gd name="T62" fmla="*/ 33 w 33"/>
                  <a:gd name="T63" fmla="*/ 8 h 27"/>
                  <a:gd name="T64" fmla="*/ 29 w 33"/>
                  <a:gd name="T65" fmla="*/ 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" h="27">
                    <a:moveTo>
                      <a:pt x="29" y="4"/>
                    </a:moveTo>
                    <a:cubicBezTo>
                      <a:pt x="15" y="4"/>
                      <a:pt x="15" y="4"/>
                      <a:pt x="15" y="4"/>
                    </a:cubicBezTo>
                    <a:cubicBezTo>
                      <a:pt x="15" y="2"/>
                      <a:pt x="14" y="0"/>
                      <a:pt x="1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7"/>
                      <a:pt x="0" y="20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8"/>
                      <a:pt x="2" y="17"/>
                      <a:pt x="2" y="16"/>
                    </a:cubicBezTo>
                    <a:cubicBezTo>
                      <a:pt x="2" y="15"/>
                      <a:pt x="2" y="15"/>
                      <a:pt x="3" y="14"/>
                    </a:cubicBezTo>
                    <a:cubicBezTo>
                      <a:pt x="4" y="9"/>
                      <a:pt x="8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6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9" y="8"/>
                      <a:pt x="22" y="12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7"/>
                      <a:pt x="22" y="17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3"/>
                      <a:pt x="16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1" y="26"/>
                      <a:pt x="11" y="26"/>
                      <a:pt x="10" y="25"/>
                    </a:cubicBezTo>
                    <a:cubicBezTo>
                      <a:pt x="9" y="25"/>
                      <a:pt x="8" y="25"/>
                      <a:pt x="7" y="24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31" y="27"/>
                      <a:pt x="33" y="25"/>
                      <a:pt x="33" y="23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6"/>
                      <a:pt x="31" y="4"/>
                      <a:pt x="29" y="4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6" name="Freeform 34"/>
              <p:cNvSpPr>
                <a:spLocks noEditPoints="1"/>
              </p:cNvSpPr>
              <p:nvPr/>
            </p:nvSpPr>
            <p:spPr bwMode="auto">
              <a:xfrm>
                <a:off x="4429683" y="1075901"/>
                <a:ext cx="349250" cy="293687"/>
              </a:xfrm>
              <a:custGeom>
                <a:avLst/>
                <a:gdLst>
                  <a:gd name="T0" fmla="*/ 31 w 31"/>
                  <a:gd name="T1" fmla="*/ 9 h 26"/>
                  <a:gd name="T2" fmla="*/ 24 w 31"/>
                  <a:gd name="T3" fmla="*/ 0 h 26"/>
                  <a:gd name="T4" fmla="*/ 22 w 31"/>
                  <a:gd name="T5" fmla="*/ 0 h 26"/>
                  <a:gd name="T6" fmla="*/ 22 w 31"/>
                  <a:gd name="T7" fmla="*/ 0 h 26"/>
                  <a:gd name="T8" fmla="*/ 22 w 31"/>
                  <a:gd name="T9" fmla="*/ 0 h 26"/>
                  <a:gd name="T10" fmla="*/ 13 w 31"/>
                  <a:gd name="T11" fmla="*/ 7 h 26"/>
                  <a:gd name="T12" fmla="*/ 13 w 31"/>
                  <a:gd name="T13" fmla="*/ 9 h 26"/>
                  <a:gd name="T14" fmla="*/ 13 w 31"/>
                  <a:gd name="T15" fmla="*/ 11 h 26"/>
                  <a:gd name="T16" fmla="*/ 13 w 31"/>
                  <a:gd name="T17" fmla="*/ 11 h 26"/>
                  <a:gd name="T18" fmla="*/ 10 w 31"/>
                  <a:gd name="T19" fmla="*/ 14 h 26"/>
                  <a:gd name="T20" fmla="*/ 1 w 31"/>
                  <a:gd name="T21" fmla="*/ 20 h 26"/>
                  <a:gd name="T22" fmla="*/ 0 w 31"/>
                  <a:gd name="T23" fmla="*/ 23 h 26"/>
                  <a:gd name="T24" fmla="*/ 0 w 31"/>
                  <a:gd name="T25" fmla="*/ 23 h 26"/>
                  <a:gd name="T26" fmla="*/ 0 w 31"/>
                  <a:gd name="T27" fmla="*/ 23 h 26"/>
                  <a:gd name="T28" fmla="*/ 0 w 31"/>
                  <a:gd name="T29" fmla="*/ 24 h 26"/>
                  <a:gd name="T30" fmla="*/ 0 w 31"/>
                  <a:gd name="T31" fmla="*/ 25 h 26"/>
                  <a:gd name="T32" fmla="*/ 3 w 31"/>
                  <a:gd name="T33" fmla="*/ 26 h 26"/>
                  <a:gd name="T34" fmla="*/ 3 w 31"/>
                  <a:gd name="T35" fmla="*/ 26 h 26"/>
                  <a:gd name="T36" fmla="*/ 3 w 31"/>
                  <a:gd name="T37" fmla="*/ 26 h 26"/>
                  <a:gd name="T38" fmla="*/ 4 w 31"/>
                  <a:gd name="T39" fmla="*/ 25 h 26"/>
                  <a:gd name="T40" fmla="*/ 5 w 31"/>
                  <a:gd name="T41" fmla="*/ 25 h 26"/>
                  <a:gd name="T42" fmla="*/ 5 w 31"/>
                  <a:gd name="T43" fmla="*/ 25 h 26"/>
                  <a:gd name="T44" fmla="*/ 12 w 31"/>
                  <a:gd name="T45" fmla="*/ 20 h 26"/>
                  <a:gd name="T46" fmla="*/ 17 w 31"/>
                  <a:gd name="T47" fmla="*/ 17 h 26"/>
                  <a:gd name="T48" fmla="*/ 17 w 31"/>
                  <a:gd name="T49" fmla="*/ 17 h 26"/>
                  <a:gd name="T50" fmla="*/ 20 w 31"/>
                  <a:gd name="T51" fmla="*/ 18 h 26"/>
                  <a:gd name="T52" fmla="*/ 22 w 31"/>
                  <a:gd name="T53" fmla="*/ 18 h 26"/>
                  <a:gd name="T54" fmla="*/ 22 w 31"/>
                  <a:gd name="T55" fmla="*/ 18 h 26"/>
                  <a:gd name="T56" fmla="*/ 31 w 31"/>
                  <a:gd name="T57" fmla="*/ 11 h 26"/>
                  <a:gd name="T58" fmla="*/ 31 w 31"/>
                  <a:gd name="T59" fmla="*/ 11 h 26"/>
                  <a:gd name="T60" fmla="*/ 31 w 31"/>
                  <a:gd name="T61" fmla="*/ 11 h 26"/>
                  <a:gd name="T62" fmla="*/ 31 w 31"/>
                  <a:gd name="T63" fmla="*/ 9 h 26"/>
                  <a:gd name="T64" fmla="*/ 9 w 31"/>
                  <a:gd name="T65" fmla="*/ 21 h 26"/>
                  <a:gd name="T66" fmla="*/ 9 w 31"/>
                  <a:gd name="T67" fmla="*/ 20 h 26"/>
                  <a:gd name="T68" fmla="*/ 9 w 31"/>
                  <a:gd name="T69" fmla="*/ 21 h 26"/>
                  <a:gd name="T70" fmla="*/ 4 w 31"/>
                  <a:gd name="T71" fmla="*/ 24 h 26"/>
                  <a:gd name="T72" fmla="*/ 3 w 31"/>
                  <a:gd name="T73" fmla="*/ 24 h 26"/>
                  <a:gd name="T74" fmla="*/ 2 w 31"/>
                  <a:gd name="T75" fmla="*/ 23 h 26"/>
                  <a:gd name="T76" fmla="*/ 1 w 31"/>
                  <a:gd name="T77" fmla="*/ 22 h 26"/>
                  <a:gd name="T78" fmla="*/ 2 w 31"/>
                  <a:gd name="T79" fmla="*/ 21 h 26"/>
                  <a:gd name="T80" fmla="*/ 7 w 31"/>
                  <a:gd name="T81" fmla="*/ 18 h 26"/>
                  <a:gd name="T82" fmla="*/ 8 w 31"/>
                  <a:gd name="T83" fmla="*/ 17 h 26"/>
                  <a:gd name="T84" fmla="*/ 10 w 31"/>
                  <a:gd name="T85" fmla="*/ 18 h 26"/>
                  <a:gd name="T86" fmla="*/ 10 w 31"/>
                  <a:gd name="T87" fmla="*/ 19 h 26"/>
                  <a:gd name="T88" fmla="*/ 9 w 31"/>
                  <a:gd name="T89" fmla="*/ 21 h 26"/>
                  <a:gd name="T90" fmla="*/ 22 w 31"/>
                  <a:gd name="T91" fmla="*/ 15 h 26"/>
                  <a:gd name="T92" fmla="*/ 16 w 31"/>
                  <a:gd name="T93" fmla="*/ 9 h 26"/>
                  <a:gd name="T94" fmla="*/ 22 w 31"/>
                  <a:gd name="T95" fmla="*/ 3 h 26"/>
                  <a:gd name="T96" fmla="*/ 28 w 31"/>
                  <a:gd name="T97" fmla="*/ 9 h 26"/>
                  <a:gd name="T98" fmla="*/ 22 w 31"/>
                  <a:gd name="T99" fmla="*/ 1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" h="26">
                    <a:moveTo>
                      <a:pt x="31" y="9"/>
                    </a:moveTo>
                    <a:cubicBezTo>
                      <a:pt x="31" y="5"/>
                      <a:pt x="28" y="1"/>
                      <a:pt x="24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8" y="0"/>
                      <a:pt x="14" y="3"/>
                      <a:pt x="13" y="7"/>
                    </a:cubicBezTo>
                    <a:cubicBezTo>
                      <a:pt x="13" y="8"/>
                      <a:pt x="13" y="8"/>
                      <a:pt x="13" y="9"/>
                    </a:cubicBezTo>
                    <a:cubicBezTo>
                      <a:pt x="13" y="10"/>
                      <a:pt x="13" y="11"/>
                      <a:pt x="13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6"/>
                      <a:pt x="4" y="26"/>
                      <a:pt x="4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8" y="17"/>
                      <a:pt x="19" y="18"/>
                      <a:pt x="20" y="18"/>
                    </a:cubicBezTo>
                    <a:cubicBezTo>
                      <a:pt x="21" y="18"/>
                      <a:pt x="21" y="18"/>
                      <a:pt x="22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6" y="18"/>
                      <a:pt x="30" y="15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10"/>
                      <a:pt x="31" y="10"/>
                      <a:pt x="31" y="9"/>
                    </a:cubicBezTo>
                    <a:close/>
                    <a:moveTo>
                      <a:pt x="9" y="21"/>
                    </a:moveTo>
                    <a:cubicBezTo>
                      <a:pt x="9" y="20"/>
                      <a:pt x="9" y="20"/>
                      <a:pt x="9" y="20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3" y="24"/>
                    </a:cubicBezTo>
                    <a:cubicBezTo>
                      <a:pt x="3" y="24"/>
                      <a:pt x="2" y="24"/>
                      <a:pt x="2" y="23"/>
                    </a:cubicBezTo>
                    <a:cubicBezTo>
                      <a:pt x="2" y="23"/>
                      <a:pt x="1" y="23"/>
                      <a:pt x="1" y="22"/>
                    </a:cubicBezTo>
                    <a:cubicBezTo>
                      <a:pt x="1" y="22"/>
                      <a:pt x="2" y="21"/>
                      <a:pt x="2" y="21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7"/>
                      <a:pt x="8" y="17"/>
                      <a:pt x="8" y="17"/>
                    </a:cubicBezTo>
                    <a:cubicBezTo>
                      <a:pt x="9" y="17"/>
                      <a:pt x="9" y="18"/>
                      <a:pt x="10" y="18"/>
                    </a:cubicBezTo>
                    <a:cubicBezTo>
                      <a:pt x="10" y="18"/>
                      <a:pt x="10" y="19"/>
                      <a:pt x="10" y="19"/>
                    </a:cubicBezTo>
                    <a:cubicBezTo>
                      <a:pt x="10" y="20"/>
                      <a:pt x="10" y="20"/>
                      <a:pt x="9" y="21"/>
                    </a:cubicBezTo>
                    <a:close/>
                    <a:moveTo>
                      <a:pt x="22" y="15"/>
                    </a:moveTo>
                    <a:cubicBezTo>
                      <a:pt x="19" y="15"/>
                      <a:pt x="16" y="12"/>
                      <a:pt x="16" y="9"/>
                    </a:cubicBezTo>
                    <a:cubicBezTo>
                      <a:pt x="16" y="5"/>
                      <a:pt x="19" y="3"/>
                      <a:pt x="22" y="3"/>
                    </a:cubicBezTo>
                    <a:cubicBezTo>
                      <a:pt x="25" y="3"/>
                      <a:pt x="28" y="5"/>
                      <a:pt x="28" y="9"/>
                    </a:cubicBezTo>
                    <a:cubicBezTo>
                      <a:pt x="28" y="12"/>
                      <a:pt x="25" y="15"/>
                      <a:pt x="22" y="15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7" name="Freeform 35"/>
              <p:cNvSpPr>
                <a:spLocks/>
              </p:cNvSpPr>
              <p:nvPr/>
            </p:nvSpPr>
            <p:spPr bwMode="auto">
              <a:xfrm>
                <a:off x="4643995" y="1188614"/>
                <a:ext cx="90488" cy="46037"/>
              </a:xfrm>
              <a:custGeom>
                <a:avLst/>
                <a:gdLst>
                  <a:gd name="T0" fmla="*/ 7 w 8"/>
                  <a:gd name="T1" fmla="*/ 0 h 4"/>
                  <a:gd name="T2" fmla="*/ 7 w 8"/>
                  <a:gd name="T3" fmla="*/ 0 h 4"/>
                  <a:gd name="T4" fmla="*/ 3 w 8"/>
                  <a:gd name="T5" fmla="*/ 3 h 4"/>
                  <a:gd name="T6" fmla="*/ 1 w 8"/>
                  <a:gd name="T7" fmla="*/ 2 h 4"/>
                  <a:gd name="T8" fmla="*/ 0 w 8"/>
                  <a:gd name="T9" fmla="*/ 3 h 4"/>
                  <a:gd name="T10" fmla="*/ 1 w 8"/>
                  <a:gd name="T11" fmla="*/ 3 h 4"/>
                  <a:gd name="T12" fmla="*/ 1 w 8"/>
                  <a:gd name="T13" fmla="*/ 3 h 4"/>
                  <a:gd name="T14" fmla="*/ 3 w 8"/>
                  <a:gd name="T15" fmla="*/ 4 h 4"/>
                  <a:gd name="T16" fmla="*/ 3 w 8"/>
                  <a:gd name="T17" fmla="*/ 4 h 4"/>
                  <a:gd name="T18" fmla="*/ 7 w 8"/>
                  <a:gd name="T19" fmla="*/ 1 h 4"/>
                  <a:gd name="T20" fmla="*/ 7 w 8"/>
                  <a:gd name="T2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4"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6" y="2"/>
                      <a:pt x="5" y="3"/>
                      <a:pt x="3" y="3"/>
                    </a:cubicBezTo>
                    <a:cubicBezTo>
                      <a:pt x="2" y="3"/>
                      <a:pt x="2" y="3"/>
                      <a:pt x="1" y="2"/>
                    </a:cubicBezTo>
                    <a:cubicBezTo>
                      <a:pt x="1" y="2"/>
                      <a:pt x="1" y="2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2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5" y="4"/>
                      <a:pt x="7" y="3"/>
                      <a:pt x="7" y="1"/>
                    </a:cubicBezTo>
                    <a:cubicBezTo>
                      <a:pt x="8" y="1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8" name="Freeform 36"/>
              <p:cNvSpPr>
                <a:spLocks/>
              </p:cNvSpPr>
              <p:nvPr/>
            </p:nvSpPr>
            <p:spPr bwMode="auto">
              <a:xfrm>
                <a:off x="4542395" y="3365076"/>
                <a:ext cx="395288" cy="214312"/>
              </a:xfrm>
              <a:custGeom>
                <a:avLst/>
                <a:gdLst>
                  <a:gd name="T0" fmla="*/ 23 w 35"/>
                  <a:gd name="T1" fmla="*/ 19 h 19"/>
                  <a:gd name="T2" fmla="*/ 30 w 35"/>
                  <a:gd name="T3" fmla="*/ 15 h 19"/>
                  <a:gd name="T4" fmla="*/ 34 w 35"/>
                  <a:gd name="T5" fmla="*/ 4 h 19"/>
                  <a:gd name="T6" fmla="*/ 31 w 35"/>
                  <a:gd name="T7" fmla="*/ 0 h 19"/>
                  <a:gd name="T8" fmla="*/ 23 w 35"/>
                  <a:gd name="T9" fmla="*/ 0 h 19"/>
                  <a:gd name="T10" fmla="*/ 13 w 35"/>
                  <a:gd name="T11" fmla="*/ 0 h 19"/>
                  <a:gd name="T12" fmla="*/ 5 w 35"/>
                  <a:gd name="T13" fmla="*/ 0 h 19"/>
                  <a:gd name="T14" fmla="*/ 1 w 35"/>
                  <a:gd name="T15" fmla="*/ 4 h 19"/>
                  <a:gd name="T16" fmla="*/ 6 w 35"/>
                  <a:gd name="T17" fmla="*/ 15 h 19"/>
                  <a:gd name="T18" fmla="*/ 13 w 35"/>
                  <a:gd name="T19" fmla="*/ 19 h 19"/>
                  <a:gd name="T20" fmla="*/ 23 w 35"/>
                  <a:gd name="T2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" h="19">
                    <a:moveTo>
                      <a:pt x="23" y="19"/>
                    </a:moveTo>
                    <a:cubicBezTo>
                      <a:pt x="26" y="19"/>
                      <a:pt x="29" y="17"/>
                      <a:pt x="30" y="15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2"/>
                      <a:pt x="34" y="0"/>
                      <a:pt x="31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0" y="0"/>
                      <a:pt x="16" y="0"/>
                      <a:pt x="1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1" y="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7"/>
                      <a:pt x="10" y="19"/>
                      <a:pt x="13" y="19"/>
                    </a:cubicBezTo>
                    <a:lnTo>
                      <a:pt x="23" y="19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9" name="Oval 37"/>
              <p:cNvSpPr>
                <a:spLocks noChangeArrowheads="1"/>
              </p:cNvSpPr>
              <p:nvPr/>
            </p:nvSpPr>
            <p:spPr bwMode="auto">
              <a:xfrm>
                <a:off x="4610658" y="3636539"/>
                <a:ext cx="68263" cy="66675"/>
              </a:xfrm>
              <a:prstGeom prst="ellipse">
                <a:avLst/>
              </a:pr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0" name="Oval 38"/>
              <p:cNvSpPr>
                <a:spLocks noChangeArrowheads="1"/>
              </p:cNvSpPr>
              <p:nvPr/>
            </p:nvSpPr>
            <p:spPr bwMode="auto">
              <a:xfrm>
                <a:off x="4791633" y="3636539"/>
                <a:ext cx="66675" cy="66675"/>
              </a:xfrm>
              <a:prstGeom prst="ellipse">
                <a:avLst/>
              </a:pr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1" name="Freeform 39"/>
              <p:cNvSpPr>
                <a:spLocks/>
              </p:cNvSpPr>
              <p:nvPr/>
            </p:nvSpPr>
            <p:spPr bwMode="auto">
              <a:xfrm>
                <a:off x="4407458" y="3400001"/>
                <a:ext cx="461963" cy="225425"/>
              </a:xfrm>
              <a:custGeom>
                <a:avLst/>
                <a:gdLst>
                  <a:gd name="T0" fmla="*/ 17 w 41"/>
                  <a:gd name="T1" fmla="*/ 20 h 20"/>
                  <a:gd name="T2" fmla="*/ 15 w 41"/>
                  <a:gd name="T3" fmla="*/ 19 h 20"/>
                  <a:gd name="T4" fmla="*/ 8 w 41"/>
                  <a:gd name="T5" fmla="*/ 4 h 20"/>
                  <a:gd name="T6" fmla="*/ 1 w 41"/>
                  <a:gd name="T7" fmla="*/ 4 h 20"/>
                  <a:gd name="T8" fmla="*/ 0 w 41"/>
                  <a:gd name="T9" fmla="*/ 2 h 20"/>
                  <a:gd name="T10" fmla="*/ 1 w 41"/>
                  <a:gd name="T11" fmla="*/ 0 h 20"/>
                  <a:gd name="T12" fmla="*/ 10 w 41"/>
                  <a:gd name="T13" fmla="*/ 0 h 20"/>
                  <a:gd name="T14" fmla="*/ 11 w 41"/>
                  <a:gd name="T15" fmla="*/ 1 h 20"/>
                  <a:gd name="T16" fmla="*/ 18 w 41"/>
                  <a:gd name="T17" fmla="*/ 17 h 20"/>
                  <a:gd name="T18" fmla="*/ 40 w 41"/>
                  <a:gd name="T19" fmla="*/ 17 h 20"/>
                  <a:gd name="T20" fmla="*/ 41 w 41"/>
                  <a:gd name="T21" fmla="*/ 19 h 20"/>
                  <a:gd name="T22" fmla="*/ 40 w 41"/>
                  <a:gd name="T23" fmla="*/ 20 h 20"/>
                  <a:gd name="T24" fmla="*/ 17 w 41"/>
                  <a:gd name="T2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20">
                    <a:moveTo>
                      <a:pt x="17" y="20"/>
                    </a:moveTo>
                    <a:cubicBezTo>
                      <a:pt x="15" y="19"/>
                      <a:pt x="15" y="19"/>
                      <a:pt x="15" y="19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7"/>
                      <a:pt x="41" y="18"/>
                      <a:pt x="41" y="19"/>
                    </a:cubicBezTo>
                    <a:cubicBezTo>
                      <a:pt x="41" y="20"/>
                      <a:pt x="41" y="20"/>
                      <a:pt x="40" y="20"/>
                    </a:cubicBezTo>
                    <a:lnTo>
                      <a:pt x="17" y="20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2" name="Freeform 40"/>
              <p:cNvSpPr>
                <a:spLocks noEditPoints="1"/>
              </p:cNvSpPr>
              <p:nvPr/>
            </p:nvSpPr>
            <p:spPr bwMode="auto">
              <a:xfrm>
                <a:off x="4497945" y="2711026"/>
                <a:ext cx="338138" cy="315912"/>
              </a:xfrm>
              <a:custGeom>
                <a:avLst/>
                <a:gdLst>
                  <a:gd name="T0" fmla="*/ 30 w 30"/>
                  <a:gd name="T1" fmla="*/ 21 h 28"/>
                  <a:gd name="T2" fmla="*/ 22 w 30"/>
                  <a:gd name="T3" fmla="*/ 20 h 28"/>
                  <a:gd name="T4" fmla="*/ 29 w 30"/>
                  <a:gd name="T5" fmla="*/ 9 h 28"/>
                  <a:gd name="T6" fmla="*/ 30 w 30"/>
                  <a:gd name="T7" fmla="*/ 2 h 28"/>
                  <a:gd name="T8" fmla="*/ 2 w 30"/>
                  <a:gd name="T9" fmla="*/ 0 h 28"/>
                  <a:gd name="T10" fmla="*/ 0 w 30"/>
                  <a:gd name="T11" fmla="*/ 7 h 28"/>
                  <a:gd name="T12" fmla="*/ 7 w 30"/>
                  <a:gd name="T13" fmla="*/ 9 h 28"/>
                  <a:gd name="T14" fmla="*/ 2 w 30"/>
                  <a:gd name="T15" fmla="*/ 20 h 28"/>
                  <a:gd name="T16" fmla="*/ 0 w 30"/>
                  <a:gd name="T17" fmla="*/ 27 h 28"/>
                  <a:gd name="T18" fmla="*/ 29 w 30"/>
                  <a:gd name="T19" fmla="*/ 28 h 28"/>
                  <a:gd name="T20" fmla="*/ 25 w 30"/>
                  <a:gd name="T21" fmla="*/ 2 h 28"/>
                  <a:gd name="T22" fmla="*/ 27 w 30"/>
                  <a:gd name="T23" fmla="*/ 6 h 28"/>
                  <a:gd name="T24" fmla="*/ 24 w 30"/>
                  <a:gd name="T25" fmla="*/ 7 h 28"/>
                  <a:gd name="T26" fmla="*/ 23 w 30"/>
                  <a:gd name="T27" fmla="*/ 4 h 28"/>
                  <a:gd name="T28" fmla="*/ 25 w 30"/>
                  <a:gd name="T29" fmla="*/ 2 h 28"/>
                  <a:gd name="T30" fmla="*/ 20 w 30"/>
                  <a:gd name="T31" fmla="*/ 4 h 28"/>
                  <a:gd name="T32" fmla="*/ 19 w 30"/>
                  <a:gd name="T33" fmla="*/ 7 h 28"/>
                  <a:gd name="T34" fmla="*/ 16 w 30"/>
                  <a:gd name="T35" fmla="*/ 6 h 28"/>
                  <a:gd name="T36" fmla="*/ 18 w 30"/>
                  <a:gd name="T37" fmla="*/ 2 h 28"/>
                  <a:gd name="T38" fmla="*/ 12 w 30"/>
                  <a:gd name="T39" fmla="*/ 2 h 28"/>
                  <a:gd name="T40" fmla="*/ 13 w 30"/>
                  <a:gd name="T41" fmla="*/ 6 h 28"/>
                  <a:gd name="T42" fmla="*/ 11 w 30"/>
                  <a:gd name="T43" fmla="*/ 7 h 28"/>
                  <a:gd name="T44" fmla="*/ 10 w 30"/>
                  <a:gd name="T45" fmla="*/ 4 h 28"/>
                  <a:gd name="T46" fmla="*/ 12 w 30"/>
                  <a:gd name="T47" fmla="*/ 2 h 28"/>
                  <a:gd name="T48" fmla="*/ 3 w 30"/>
                  <a:gd name="T49" fmla="*/ 6 h 28"/>
                  <a:gd name="T50" fmla="*/ 5 w 30"/>
                  <a:gd name="T51" fmla="*/ 2 h 28"/>
                  <a:gd name="T52" fmla="*/ 7 w 30"/>
                  <a:gd name="T53" fmla="*/ 4 h 28"/>
                  <a:gd name="T54" fmla="*/ 5 w 30"/>
                  <a:gd name="T55" fmla="*/ 7 h 28"/>
                  <a:gd name="T56" fmla="*/ 20 w 30"/>
                  <a:gd name="T57" fmla="*/ 9 h 28"/>
                  <a:gd name="T58" fmla="*/ 9 w 30"/>
                  <a:gd name="T59" fmla="*/ 20 h 28"/>
                  <a:gd name="T60" fmla="*/ 5 w 30"/>
                  <a:gd name="T61" fmla="*/ 27 h 28"/>
                  <a:gd name="T62" fmla="*/ 3 w 30"/>
                  <a:gd name="T63" fmla="*/ 23 h 28"/>
                  <a:gd name="T64" fmla="*/ 5 w 30"/>
                  <a:gd name="T65" fmla="*/ 21 h 28"/>
                  <a:gd name="T66" fmla="*/ 7 w 30"/>
                  <a:gd name="T67" fmla="*/ 25 h 28"/>
                  <a:gd name="T68" fmla="*/ 11 w 30"/>
                  <a:gd name="T69" fmla="*/ 27 h 28"/>
                  <a:gd name="T70" fmla="*/ 10 w 30"/>
                  <a:gd name="T71" fmla="*/ 23 h 28"/>
                  <a:gd name="T72" fmla="*/ 12 w 30"/>
                  <a:gd name="T73" fmla="*/ 21 h 28"/>
                  <a:gd name="T74" fmla="*/ 13 w 30"/>
                  <a:gd name="T75" fmla="*/ 25 h 28"/>
                  <a:gd name="T76" fmla="*/ 11 w 30"/>
                  <a:gd name="T77" fmla="*/ 27 h 28"/>
                  <a:gd name="T78" fmla="*/ 16 w 30"/>
                  <a:gd name="T79" fmla="*/ 25 h 28"/>
                  <a:gd name="T80" fmla="*/ 18 w 30"/>
                  <a:gd name="T81" fmla="*/ 21 h 28"/>
                  <a:gd name="T82" fmla="*/ 20 w 30"/>
                  <a:gd name="T83" fmla="*/ 23 h 28"/>
                  <a:gd name="T84" fmla="*/ 19 w 30"/>
                  <a:gd name="T85" fmla="*/ 27 h 28"/>
                  <a:gd name="T86" fmla="*/ 24 w 30"/>
                  <a:gd name="T87" fmla="*/ 27 h 28"/>
                  <a:gd name="T88" fmla="*/ 23 w 30"/>
                  <a:gd name="T89" fmla="*/ 23 h 28"/>
                  <a:gd name="T90" fmla="*/ 25 w 30"/>
                  <a:gd name="T91" fmla="*/ 21 h 28"/>
                  <a:gd name="T92" fmla="*/ 27 w 30"/>
                  <a:gd name="T93" fmla="*/ 25 h 28"/>
                  <a:gd name="T94" fmla="*/ 24 w 30"/>
                  <a:gd name="T95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" h="28">
                    <a:moveTo>
                      <a:pt x="30" y="27"/>
                    </a:move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0"/>
                      <a:pt x="29" y="20"/>
                      <a:pt x="29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9" y="9"/>
                      <a:pt x="30" y="8"/>
                      <a:pt x="30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0" y="1"/>
                      <a:pt x="29" y="0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1" y="9"/>
                      <a:pt x="2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1" y="20"/>
                      <a:pt x="0" y="20"/>
                      <a:pt x="0" y="21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1" y="28"/>
                      <a:pt x="2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9" y="28"/>
                      <a:pt x="30" y="28"/>
                      <a:pt x="30" y="27"/>
                    </a:cubicBezTo>
                    <a:close/>
                    <a:moveTo>
                      <a:pt x="25" y="2"/>
                    </a:moveTo>
                    <a:cubicBezTo>
                      <a:pt x="26" y="2"/>
                      <a:pt x="27" y="3"/>
                      <a:pt x="27" y="4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7"/>
                      <a:pt x="26" y="7"/>
                      <a:pt x="25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3"/>
                      <a:pt x="23" y="2"/>
                      <a:pt x="24" y="2"/>
                    </a:cubicBezTo>
                    <a:lnTo>
                      <a:pt x="25" y="2"/>
                    </a:lnTo>
                    <a:close/>
                    <a:moveTo>
                      <a:pt x="19" y="2"/>
                    </a:moveTo>
                    <a:cubicBezTo>
                      <a:pt x="19" y="2"/>
                      <a:pt x="20" y="3"/>
                      <a:pt x="20" y="4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7"/>
                      <a:pt x="19" y="7"/>
                      <a:pt x="19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6" y="7"/>
                      <a:pt x="16" y="6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3"/>
                      <a:pt x="17" y="2"/>
                      <a:pt x="18" y="2"/>
                    </a:cubicBezTo>
                    <a:lnTo>
                      <a:pt x="19" y="2"/>
                    </a:lnTo>
                    <a:close/>
                    <a:moveTo>
                      <a:pt x="12" y="2"/>
                    </a:moveTo>
                    <a:cubicBezTo>
                      <a:pt x="13" y="2"/>
                      <a:pt x="13" y="3"/>
                      <a:pt x="13" y="4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7"/>
                      <a:pt x="10" y="7"/>
                      <a:pt x="10" y="6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3"/>
                      <a:pt x="10" y="2"/>
                      <a:pt x="11" y="2"/>
                    </a:cubicBezTo>
                    <a:lnTo>
                      <a:pt x="12" y="2"/>
                    </a:lnTo>
                    <a:close/>
                    <a:moveTo>
                      <a:pt x="5" y="7"/>
                    </a:moveTo>
                    <a:cubicBezTo>
                      <a:pt x="4" y="7"/>
                      <a:pt x="3" y="7"/>
                      <a:pt x="3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7" y="3"/>
                      <a:pt x="7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5" y="7"/>
                    </a:cubicBezTo>
                    <a:close/>
                    <a:moveTo>
                      <a:pt x="9" y="9"/>
                    </a:moveTo>
                    <a:cubicBezTo>
                      <a:pt x="20" y="9"/>
                      <a:pt x="20" y="9"/>
                      <a:pt x="20" y="9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9" y="20"/>
                      <a:pt x="9" y="20"/>
                      <a:pt x="9" y="20"/>
                    </a:cubicBezTo>
                    <a:lnTo>
                      <a:pt x="9" y="9"/>
                    </a:lnTo>
                    <a:close/>
                    <a:moveTo>
                      <a:pt x="5" y="27"/>
                    </a:moveTo>
                    <a:cubicBezTo>
                      <a:pt x="4" y="27"/>
                      <a:pt x="3" y="26"/>
                      <a:pt x="3" y="25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2"/>
                      <a:pt x="4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7" y="22"/>
                      <a:pt x="7" y="23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6"/>
                      <a:pt x="6" y="27"/>
                      <a:pt x="5" y="27"/>
                    </a:cubicBezTo>
                    <a:close/>
                    <a:moveTo>
                      <a:pt x="11" y="27"/>
                    </a:moveTo>
                    <a:cubicBezTo>
                      <a:pt x="10" y="27"/>
                      <a:pt x="10" y="26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2"/>
                      <a:pt x="10" y="21"/>
                      <a:pt x="11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2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6"/>
                      <a:pt x="13" y="27"/>
                      <a:pt x="12" y="27"/>
                    </a:cubicBezTo>
                    <a:lnTo>
                      <a:pt x="11" y="27"/>
                    </a:lnTo>
                    <a:close/>
                    <a:moveTo>
                      <a:pt x="18" y="27"/>
                    </a:moveTo>
                    <a:cubicBezTo>
                      <a:pt x="17" y="27"/>
                      <a:pt x="16" y="26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7" y="21"/>
                      <a:pt x="18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20" y="22"/>
                      <a:pt x="20" y="23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26"/>
                      <a:pt x="19" y="27"/>
                      <a:pt x="19" y="27"/>
                    </a:cubicBezTo>
                    <a:lnTo>
                      <a:pt x="18" y="27"/>
                    </a:lnTo>
                    <a:close/>
                    <a:moveTo>
                      <a:pt x="24" y="27"/>
                    </a:moveTo>
                    <a:cubicBezTo>
                      <a:pt x="23" y="27"/>
                      <a:pt x="23" y="26"/>
                      <a:pt x="23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2"/>
                      <a:pt x="23" y="21"/>
                      <a:pt x="24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1"/>
                      <a:pt x="27" y="22"/>
                      <a:pt x="27" y="23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6"/>
                      <a:pt x="26" y="27"/>
                      <a:pt x="25" y="27"/>
                    </a:cubicBezTo>
                    <a:lnTo>
                      <a:pt x="24" y="27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3" name="Freeform 41"/>
              <p:cNvSpPr>
                <a:spLocks noEditPoints="1"/>
              </p:cNvSpPr>
              <p:nvPr/>
            </p:nvSpPr>
            <p:spPr bwMode="auto">
              <a:xfrm>
                <a:off x="4486833" y="3963564"/>
                <a:ext cx="360363" cy="269875"/>
              </a:xfrm>
              <a:custGeom>
                <a:avLst/>
                <a:gdLst>
                  <a:gd name="T0" fmla="*/ 1 w 32"/>
                  <a:gd name="T1" fmla="*/ 24 h 24"/>
                  <a:gd name="T2" fmla="*/ 0 w 32"/>
                  <a:gd name="T3" fmla="*/ 24 h 24"/>
                  <a:gd name="T4" fmla="*/ 0 w 32"/>
                  <a:gd name="T5" fmla="*/ 24 h 24"/>
                  <a:gd name="T6" fmla="*/ 0 w 32"/>
                  <a:gd name="T7" fmla="*/ 1 h 24"/>
                  <a:gd name="T8" fmla="*/ 0 w 32"/>
                  <a:gd name="T9" fmla="*/ 0 h 24"/>
                  <a:gd name="T10" fmla="*/ 1 w 32"/>
                  <a:gd name="T11" fmla="*/ 0 h 24"/>
                  <a:gd name="T12" fmla="*/ 32 w 32"/>
                  <a:gd name="T13" fmla="*/ 0 h 24"/>
                  <a:gd name="T14" fmla="*/ 32 w 32"/>
                  <a:gd name="T15" fmla="*/ 0 h 24"/>
                  <a:gd name="T16" fmla="*/ 32 w 32"/>
                  <a:gd name="T17" fmla="*/ 1 h 24"/>
                  <a:gd name="T18" fmla="*/ 32 w 32"/>
                  <a:gd name="T19" fmla="*/ 24 h 24"/>
                  <a:gd name="T20" fmla="*/ 32 w 32"/>
                  <a:gd name="T21" fmla="*/ 24 h 24"/>
                  <a:gd name="T22" fmla="*/ 32 w 32"/>
                  <a:gd name="T23" fmla="*/ 24 h 24"/>
                  <a:gd name="T24" fmla="*/ 1 w 32"/>
                  <a:gd name="T25" fmla="*/ 24 h 24"/>
                  <a:gd name="T26" fmla="*/ 32 w 32"/>
                  <a:gd name="T27" fmla="*/ 24 h 24"/>
                  <a:gd name="T28" fmla="*/ 32 w 32"/>
                  <a:gd name="T29" fmla="*/ 23 h 24"/>
                  <a:gd name="T30" fmla="*/ 32 w 32"/>
                  <a:gd name="T31" fmla="*/ 24 h 24"/>
                  <a:gd name="T32" fmla="*/ 1 w 32"/>
                  <a:gd name="T33" fmla="*/ 23 h 24"/>
                  <a:gd name="T34" fmla="*/ 31 w 32"/>
                  <a:gd name="T35" fmla="*/ 23 h 24"/>
                  <a:gd name="T36" fmla="*/ 31 w 32"/>
                  <a:gd name="T37" fmla="*/ 1 h 24"/>
                  <a:gd name="T38" fmla="*/ 1 w 32"/>
                  <a:gd name="T39" fmla="*/ 1 h 24"/>
                  <a:gd name="T40" fmla="*/ 1 w 32"/>
                  <a:gd name="T4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2" h="24">
                    <a:moveTo>
                      <a:pt x="1" y="24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2" y="24"/>
                      <a:pt x="32" y="24"/>
                      <a:pt x="32" y="24"/>
                    </a:cubicBezTo>
                    <a:lnTo>
                      <a:pt x="1" y="24"/>
                    </a:lnTo>
                    <a:close/>
                    <a:moveTo>
                      <a:pt x="32" y="24"/>
                    </a:moveTo>
                    <a:cubicBezTo>
                      <a:pt x="32" y="23"/>
                      <a:pt x="32" y="23"/>
                      <a:pt x="32" y="23"/>
                    </a:cubicBezTo>
                    <a:lnTo>
                      <a:pt x="32" y="24"/>
                    </a:lnTo>
                    <a:close/>
                    <a:moveTo>
                      <a:pt x="1" y="23"/>
                    </a:move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1" y="1"/>
                      <a:pt x="1" y="1"/>
                      <a:pt x="1" y="1"/>
                    </a:cubicBezTo>
                    <a:lnTo>
                      <a:pt x="1" y="23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4" name="Freeform 42"/>
              <p:cNvSpPr>
                <a:spLocks noEditPoints="1"/>
              </p:cNvSpPr>
              <p:nvPr/>
            </p:nvSpPr>
            <p:spPr bwMode="auto">
              <a:xfrm>
                <a:off x="4520170" y="3985789"/>
                <a:ext cx="304800" cy="236537"/>
              </a:xfrm>
              <a:custGeom>
                <a:avLst/>
                <a:gdLst>
                  <a:gd name="T0" fmla="*/ 0 w 27"/>
                  <a:gd name="T1" fmla="*/ 21 h 21"/>
                  <a:gd name="T2" fmla="*/ 0 w 27"/>
                  <a:gd name="T3" fmla="*/ 20 h 21"/>
                  <a:gd name="T4" fmla="*/ 0 w 27"/>
                  <a:gd name="T5" fmla="*/ 20 h 21"/>
                  <a:gd name="T6" fmla="*/ 0 w 27"/>
                  <a:gd name="T7" fmla="*/ 1 h 21"/>
                  <a:gd name="T8" fmla="*/ 0 w 27"/>
                  <a:gd name="T9" fmla="*/ 0 h 21"/>
                  <a:gd name="T10" fmla="*/ 0 w 27"/>
                  <a:gd name="T11" fmla="*/ 0 h 21"/>
                  <a:gd name="T12" fmla="*/ 26 w 27"/>
                  <a:gd name="T13" fmla="*/ 0 h 21"/>
                  <a:gd name="T14" fmla="*/ 27 w 27"/>
                  <a:gd name="T15" fmla="*/ 0 h 21"/>
                  <a:gd name="T16" fmla="*/ 27 w 27"/>
                  <a:gd name="T17" fmla="*/ 1 h 21"/>
                  <a:gd name="T18" fmla="*/ 27 w 27"/>
                  <a:gd name="T19" fmla="*/ 20 h 21"/>
                  <a:gd name="T20" fmla="*/ 27 w 27"/>
                  <a:gd name="T21" fmla="*/ 20 h 21"/>
                  <a:gd name="T22" fmla="*/ 26 w 27"/>
                  <a:gd name="T23" fmla="*/ 21 h 21"/>
                  <a:gd name="T24" fmla="*/ 0 w 27"/>
                  <a:gd name="T25" fmla="*/ 21 h 21"/>
                  <a:gd name="T26" fmla="*/ 26 w 27"/>
                  <a:gd name="T27" fmla="*/ 20 h 21"/>
                  <a:gd name="T28" fmla="*/ 26 w 27"/>
                  <a:gd name="T29" fmla="*/ 19 h 21"/>
                  <a:gd name="T30" fmla="*/ 26 w 27"/>
                  <a:gd name="T31" fmla="*/ 20 h 21"/>
                  <a:gd name="T32" fmla="*/ 1 w 27"/>
                  <a:gd name="T33" fmla="*/ 19 h 21"/>
                  <a:gd name="T34" fmla="*/ 26 w 27"/>
                  <a:gd name="T35" fmla="*/ 19 h 21"/>
                  <a:gd name="T36" fmla="*/ 26 w 27"/>
                  <a:gd name="T37" fmla="*/ 1 h 21"/>
                  <a:gd name="T38" fmla="*/ 1 w 27"/>
                  <a:gd name="T39" fmla="*/ 1 h 21"/>
                  <a:gd name="T40" fmla="*/ 1 w 27"/>
                  <a:gd name="T41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7" h="21">
                    <a:moveTo>
                      <a:pt x="0" y="21"/>
                    </a:moveTo>
                    <a:cubicBezTo>
                      <a:pt x="0" y="21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7" y="0"/>
                      <a:pt x="27" y="0"/>
                    </a:cubicBezTo>
                    <a:cubicBezTo>
                      <a:pt x="27" y="0"/>
                      <a:pt x="27" y="1"/>
                      <a:pt x="27" y="1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0"/>
                      <a:pt x="26" y="21"/>
                      <a:pt x="26" y="21"/>
                    </a:cubicBezTo>
                    <a:lnTo>
                      <a:pt x="0" y="21"/>
                    </a:lnTo>
                    <a:close/>
                    <a:moveTo>
                      <a:pt x="26" y="20"/>
                    </a:moveTo>
                    <a:cubicBezTo>
                      <a:pt x="26" y="19"/>
                      <a:pt x="26" y="19"/>
                      <a:pt x="26" y="19"/>
                    </a:cubicBezTo>
                    <a:lnTo>
                      <a:pt x="26" y="20"/>
                    </a:lnTo>
                    <a:close/>
                    <a:moveTo>
                      <a:pt x="1" y="19"/>
                    </a:move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1" y="1"/>
                      <a:pt x="1" y="1"/>
                      <a:pt x="1" y="1"/>
                    </a:cubicBezTo>
                    <a:lnTo>
                      <a:pt x="1" y="19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5" name="Freeform 43"/>
              <p:cNvSpPr>
                <a:spLocks noEditPoints="1"/>
              </p:cNvSpPr>
              <p:nvPr/>
            </p:nvSpPr>
            <p:spPr bwMode="auto">
              <a:xfrm>
                <a:off x="4497945" y="4268364"/>
                <a:ext cx="349250" cy="44450"/>
              </a:xfrm>
              <a:custGeom>
                <a:avLst/>
                <a:gdLst>
                  <a:gd name="T0" fmla="*/ 1 w 31"/>
                  <a:gd name="T1" fmla="*/ 4 h 4"/>
                  <a:gd name="T2" fmla="*/ 0 w 31"/>
                  <a:gd name="T3" fmla="*/ 4 h 4"/>
                  <a:gd name="T4" fmla="*/ 0 w 31"/>
                  <a:gd name="T5" fmla="*/ 4 h 4"/>
                  <a:gd name="T6" fmla="*/ 0 w 31"/>
                  <a:gd name="T7" fmla="*/ 1 h 4"/>
                  <a:gd name="T8" fmla="*/ 0 w 31"/>
                  <a:gd name="T9" fmla="*/ 1 h 4"/>
                  <a:gd name="T10" fmla="*/ 1 w 31"/>
                  <a:gd name="T11" fmla="*/ 0 h 4"/>
                  <a:gd name="T12" fmla="*/ 30 w 31"/>
                  <a:gd name="T13" fmla="*/ 0 h 4"/>
                  <a:gd name="T14" fmla="*/ 30 w 31"/>
                  <a:gd name="T15" fmla="*/ 1 h 4"/>
                  <a:gd name="T16" fmla="*/ 31 w 31"/>
                  <a:gd name="T17" fmla="*/ 1 h 4"/>
                  <a:gd name="T18" fmla="*/ 31 w 31"/>
                  <a:gd name="T19" fmla="*/ 4 h 4"/>
                  <a:gd name="T20" fmla="*/ 30 w 31"/>
                  <a:gd name="T21" fmla="*/ 4 h 4"/>
                  <a:gd name="T22" fmla="*/ 30 w 31"/>
                  <a:gd name="T23" fmla="*/ 4 h 4"/>
                  <a:gd name="T24" fmla="*/ 1 w 31"/>
                  <a:gd name="T25" fmla="*/ 4 h 4"/>
                  <a:gd name="T26" fmla="*/ 30 w 31"/>
                  <a:gd name="T27" fmla="*/ 4 h 4"/>
                  <a:gd name="T28" fmla="*/ 30 w 31"/>
                  <a:gd name="T29" fmla="*/ 3 h 4"/>
                  <a:gd name="T30" fmla="*/ 30 w 31"/>
                  <a:gd name="T31" fmla="*/ 4 h 4"/>
                  <a:gd name="T32" fmla="*/ 2 w 31"/>
                  <a:gd name="T33" fmla="*/ 3 h 4"/>
                  <a:gd name="T34" fmla="*/ 29 w 31"/>
                  <a:gd name="T35" fmla="*/ 3 h 4"/>
                  <a:gd name="T36" fmla="*/ 29 w 31"/>
                  <a:gd name="T37" fmla="*/ 1 h 4"/>
                  <a:gd name="T38" fmla="*/ 2 w 31"/>
                  <a:gd name="T39" fmla="*/ 1 h 4"/>
                  <a:gd name="T40" fmla="*/ 2 w 31"/>
                  <a:gd name="T41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" h="4">
                    <a:moveTo>
                      <a:pt x="1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0" y="4"/>
                    </a:cubicBezTo>
                    <a:cubicBezTo>
                      <a:pt x="30" y="4"/>
                      <a:pt x="30" y="4"/>
                      <a:pt x="30" y="4"/>
                    </a:cubicBezTo>
                    <a:lnTo>
                      <a:pt x="1" y="4"/>
                    </a:lnTo>
                    <a:close/>
                    <a:moveTo>
                      <a:pt x="30" y="4"/>
                    </a:moveTo>
                    <a:cubicBezTo>
                      <a:pt x="30" y="3"/>
                      <a:pt x="30" y="3"/>
                      <a:pt x="30" y="3"/>
                    </a:cubicBezTo>
                    <a:lnTo>
                      <a:pt x="30" y="4"/>
                    </a:lnTo>
                    <a:close/>
                    <a:moveTo>
                      <a:pt x="2" y="3"/>
                    </a:moveTo>
                    <a:cubicBezTo>
                      <a:pt x="29" y="3"/>
                      <a:pt x="29" y="3"/>
                      <a:pt x="29" y="3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6" name="Freeform 44"/>
              <p:cNvSpPr>
                <a:spLocks noEditPoints="1"/>
              </p:cNvSpPr>
              <p:nvPr/>
            </p:nvSpPr>
            <p:spPr bwMode="auto">
              <a:xfrm>
                <a:off x="4577320" y="4244551"/>
                <a:ext cx="190500" cy="23812"/>
              </a:xfrm>
              <a:custGeom>
                <a:avLst/>
                <a:gdLst>
                  <a:gd name="T0" fmla="*/ 0 w 17"/>
                  <a:gd name="T1" fmla="*/ 2 h 2"/>
                  <a:gd name="T2" fmla="*/ 0 w 17"/>
                  <a:gd name="T3" fmla="*/ 2 h 2"/>
                  <a:gd name="T4" fmla="*/ 0 w 17"/>
                  <a:gd name="T5" fmla="*/ 2 h 2"/>
                  <a:gd name="T6" fmla="*/ 0 w 17"/>
                  <a:gd name="T7" fmla="*/ 0 h 2"/>
                  <a:gd name="T8" fmla="*/ 0 w 17"/>
                  <a:gd name="T9" fmla="*/ 0 h 2"/>
                  <a:gd name="T10" fmla="*/ 0 w 17"/>
                  <a:gd name="T11" fmla="*/ 0 h 2"/>
                  <a:gd name="T12" fmla="*/ 16 w 17"/>
                  <a:gd name="T13" fmla="*/ 0 h 2"/>
                  <a:gd name="T14" fmla="*/ 16 w 17"/>
                  <a:gd name="T15" fmla="*/ 0 h 2"/>
                  <a:gd name="T16" fmla="*/ 17 w 17"/>
                  <a:gd name="T17" fmla="*/ 0 h 2"/>
                  <a:gd name="T18" fmla="*/ 17 w 17"/>
                  <a:gd name="T19" fmla="*/ 2 h 2"/>
                  <a:gd name="T20" fmla="*/ 16 w 17"/>
                  <a:gd name="T21" fmla="*/ 2 h 2"/>
                  <a:gd name="T22" fmla="*/ 16 w 17"/>
                  <a:gd name="T23" fmla="*/ 2 h 2"/>
                  <a:gd name="T24" fmla="*/ 0 w 17"/>
                  <a:gd name="T25" fmla="*/ 2 h 2"/>
                  <a:gd name="T26" fmla="*/ 16 w 17"/>
                  <a:gd name="T27" fmla="*/ 2 h 2"/>
                  <a:gd name="T28" fmla="*/ 16 w 17"/>
                  <a:gd name="T29" fmla="*/ 2 h 2"/>
                  <a:gd name="T30" fmla="*/ 1 w 17"/>
                  <a:gd name="T31" fmla="*/ 2 h 2"/>
                  <a:gd name="T32" fmla="*/ 16 w 17"/>
                  <a:gd name="T33" fmla="*/ 2 h 2"/>
                  <a:gd name="T34" fmla="*/ 16 w 17"/>
                  <a:gd name="T35" fmla="*/ 0 h 2"/>
                  <a:gd name="T36" fmla="*/ 1 w 17"/>
                  <a:gd name="T37" fmla="*/ 0 h 2"/>
                  <a:gd name="T38" fmla="*/ 1 w 17"/>
                  <a:gd name="T3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lnTo>
                      <a:pt x="0" y="2"/>
                    </a:lnTo>
                    <a:close/>
                    <a:moveTo>
                      <a:pt x="16" y="2"/>
                    </a:moveTo>
                    <a:cubicBezTo>
                      <a:pt x="16" y="2"/>
                      <a:pt x="16" y="2"/>
                      <a:pt x="16" y="2"/>
                    </a:cubicBezTo>
                    <a:close/>
                    <a:moveTo>
                      <a:pt x="1" y="2"/>
                    </a:moveTo>
                    <a:cubicBezTo>
                      <a:pt x="16" y="2"/>
                      <a:pt x="16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7" name="Freeform 45"/>
              <p:cNvSpPr>
                <a:spLocks noEditPoints="1"/>
              </p:cNvSpPr>
              <p:nvPr/>
            </p:nvSpPr>
            <p:spPr bwMode="auto">
              <a:xfrm>
                <a:off x="4520170" y="3985789"/>
                <a:ext cx="304800" cy="236537"/>
              </a:xfrm>
              <a:custGeom>
                <a:avLst/>
                <a:gdLst>
                  <a:gd name="T0" fmla="*/ 0 w 27"/>
                  <a:gd name="T1" fmla="*/ 21 h 21"/>
                  <a:gd name="T2" fmla="*/ 0 w 27"/>
                  <a:gd name="T3" fmla="*/ 20 h 21"/>
                  <a:gd name="T4" fmla="*/ 0 w 27"/>
                  <a:gd name="T5" fmla="*/ 20 h 21"/>
                  <a:gd name="T6" fmla="*/ 0 w 27"/>
                  <a:gd name="T7" fmla="*/ 1 h 21"/>
                  <a:gd name="T8" fmla="*/ 0 w 27"/>
                  <a:gd name="T9" fmla="*/ 0 h 21"/>
                  <a:gd name="T10" fmla="*/ 0 w 27"/>
                  <a:gd name="T11" fmla="*/ 0 h 21"/>
                  <a:gd name="T12" fmla="*/ 26 w 27"/>
                  <a:gd name="T13" fmla="*/ 0 h 21"/>
                  <a:gd name="T14" fmla="*/ 27 w 27"/>
                  <a:gd name="T15" fmla="*/ 0 h 21"/>
                  <a:gd name="T16" fmla="*/ 27 w 27"/>
                  <a:gd name="T17" fmla="*/ 1 h 21"/>
                  <a:gd name="T18" fmla="*/ 27 w 27"/>
                  <a:gd name="T19" fmla="*/ 20 h 21"/>
                  <a:gd name="T20" fmla="*/ 27 w 27"/>
                  <a:gd name="T21" fmla="*/ 20 h 21"/>
                  <a:gd name="T22" fmla="*/ 26 w 27"/>
                  <a:gd name="T23" fmla="*/ 21 h 21"/>
                  <a:gd name="T24" fmla="*/ 0 w 27"/>
                  <a:gd name="T25" fmla="*/ 21 h 21"/>
                  <a:gd name="T26" fmla="*/ 26 w 27"/>
                  <a:gd name="T27" fmla="*/ 20 h 21"/>
                  <a:gd name="T28" fmla="*/ 26 w 27"/>
                  <a:gd name="T29" fmla="*/ 19 h 21"/>
                  <a:gd name="T30" fmla="*/ 26 w 27"/>
                  <a:gd name="T31" fmla="*/ 20 h 21"/>
                  <a:gd name="T32" fmla="*/ 1 w 27"/>
                  <a:gd name="T33" fmla="*/ 19 h 21"/>
                  <a:gd name="T34" fmla="*/ 26 w 27"/>
                  <a:gd name="T35" fmla="*/ 19 h 21"/>
                  <a:gd name="T36" fmla="*/ 26 w 27"/>
                  <a:gd name="T37" fmla="*/ 1 h 21"/>
                  <a:gd name="T38" fmla="*/ 1 w 27"/>
                  <a:gd name="T39" fmla="*/ 1 h 21"/>
                  <a:gd name="T40" fmla="*/ 1 w 27"/>
                  <a:gd name="T41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7" h="21">
                    <a:moveTo>
                      <a:pt x="0" y="21"/>
                    </a:moveTo>
                    <a:cubicBezTo>
                      <a:pt x="0" y="21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7" y="0"/>
                      <a:pt x="27" y="0"/>
                    </a:cubicBezTo>
                    <a:cubicBezTo>
                      <a:pt x="27" y="0"/>
                      <a:pt x="27" y="1"/>
                      <a:pt x="27" y="1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0"/>
                      <a:pt x="26" y="21"/>
                      <a:pt x="26" y="21"/>
                    </a:cubicBezTo>
                    <a:lnTo>
                      <a:pt x="0" y="21"/>
                    </a:lnTo>
                    <a:close/>
                    <a:moveTo>
                      <a:pt x="26" y="20"/>
                    </a:moveTo>
                    <a:cubicBezTo>
                      <a:pt x="26" y="19"/>
                      <a:pt x="26" y="19"/>
                      <a:pt x="26" y="19"/>
                    </a:cubicBezTo>
                    <a:lnTo>
                      <a:pt x="26" y="20"/>
                    </a:lnTo>
                    <a:close/>
                    <a:moveTo>
                      <a:pt x="1" y="19"/>
                    </a:move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1" y="1"/>
                      <a:pt x="1" y="1"/>
                      <a:pt x="1" y="1"/>
                    </a:cubicBezTo>
                    <a:lnTo>
                      <a:pt x="1" y="19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8" name="Freeform 46"/>
              <p:cNvSpPr>
                <a:spLocks noEditPoints="1"/>
              </p:cNvSpPr>
              <p:nvPr/>
            </p:nvSpPr>
            <p:spPr bwMode="auto">
              <a:xfrm>
                <a:off x="4497945" y="4268364"/>
                <a:ext cx="349250" cy="44450"/>
              </a:xfrm>
              <a:custGeom>
                <a:avLst/>
                <a:gdLst>
                  <a:gd name="T0" fmla="*/ 1 w 31"/>
                  <a:gd name="T1" fmla="*/ 4 h 4"/>
                  <a:gd name="T2" fmla="*/ 0 w 31"/>
                  <a:gd name="T3" fmla="*/ 4 h 4"/>
                  <a:gd name="T4" fmla="*/ 0 w 31"/>
                  <a:gd name="T5" fmla="*/ 4 h 4"/>
                  <a:gd name="T6" fmla="*/ 0 w 31"/>
                  <a:gd name="T7" fmla="*/ 1 h 4"/>
                  <a:gd name="T8" fmla="*/ 0 w 31"/>
                  <a:gd name="T9" fmla="*/ 1 h 4"/>
                  <a:gd name="T10" fmla="*/ 1 w 31"/>
                  <a:gd name="T11" fmla="*/ 0 h 4"/>
                  <a:gd name="T12" fmla="*/ 30 w 31"/>
                  <a:gd name="T13" fmla="*/ 0 h 4"/>
                  <a:gd name="T14" fmla="*/ 30 w 31"/>
                  <a:gd name="T15" fmla="*/ 1 h 4"/>
                  <a:gd name="T16" fmla="*/ 31 w 31"/>
                  <a:gd name="T17" fmla="*/ 1 h 4"/>
                  <a:gd name="T18" fmla="*/ 31 w 31"/>
                  <a:gd name="T19" fmla="*/ 4 h 4"/>
                  <a:gd name="T20" fmla="*/ 30 w 31"/>
                  <a:gd name="T21" fmla="*/ 4 h 4"/>
                  <a:gd name="T22" fmla="*/ 30 w 31"/>
                  <a:gd name="T23" fmla="*/ 4 h 4"/>
                  <a:gd name="T24" fmla="*/ 1 w 31"/>
                  <a:gd name="T25" fmla="*/ 4 h 4"/>
                  <a:gd name="T26" fmla="*/ 30 w 31"/>
                  <a:gd name="T27" fmla="*/ 4 h 4"/>
                  <a:gd name="T28" fmla="*/ 30 w 31"/>
                  <a:gd name="T29" fmla="*/ 3 h 4"/>
                  <a:gd name="T30" fmla="*/ 30 w 31"/>
                  <a:gd name="T31" fmla="*/ 4 h 4"/>
                  <a:gd name="T32" fmla="*/ 2 w 31"/>
                  <a:gd name="T33" fmla="*/ 3 h 4"/>
                  <a:gd name="T34" fmla="*/ 29 w 31"/>
                  <a:gd name="T35" fmla="*/ 3 h 4"/>
                  <a:gd name="T36" fmla="*/ 29 w 31"/>
                  <a:gd name="T37" fmla="*/ 1 h 4"/>
                  <a:gd name="T38" fmla="*/ 2 w 31"/>
                  <a:gd name="T39" fmla="*/ 1 h 4"/>
                  <a:gd name="T40" fmla="*/ 2 w 31"/>
                  <a:gd name="T41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" h="4">
                    <a:moveTo>
                      <a:pt x="1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0" y="4"/>
                    </a:cubicBezTo>
                    <a:cubicBezTo>
                      <a:pt x="30" y="4"/>
                      <a:pt x="30" y="4"/>
                      <a:pt x="30" y="4"/>
                    </a:cubicBezTo>
                    <a:lnTo>
                      <a:pt x="1" y="4"/>
                    </a:lnTo>
                    <a:close/>
                    <a:moveTo>
                      <a:pt x="30" y="4"/>
                    </a:moveTo>
                    <a:cubicBezTo>
                      <a:pt x="30" y="3"/>
                      <a:pt x="30" y="3"/>
                      <a:pt x="30" y="3"/>
                    </a:cubicBezTo>
                    <a:lnTo>
                      <a:pt x="30" y="4"/>
                    </a:lnTo>
                    <a:close/>
                    <a:moveTo>
                      <a:pt x="2" y="3"/>
                    </a:moveTo>
                    <a:cubicBezTo>
                      <a:pt x="29" y="3"/>
                      <a:pt x="29" y="3"/>
                      <a:pt x="29" y="3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9" name="Freeform 47"/>
              <p:cNvSpPr>
                <a:spLocks noEditPoints="1"/>
              </p:cNvSpPr>
              <p:nvPr/>
            </p:nvSpPr>
            <p:spPr bwMode="auto">
              <a:xfrm>
                <a:off x="4577320" y="4244551"/>
                <a:ext cx="190500" cy="23812"/>
              </a:xfrm>
              <a:custGeom>
                <a:avLst/>
                <a:gdLst>
                  <a:gd name="T0" fmla="*/ 0 w 17"/>
                  <a:gd name="T1" fmla="*/ 2 h 2"/>
                  <a:gd name="T2" fmla="*/ 0 w 17"/>
                  <a:gd name="T3" fmla="*/ 2 h 2"/>
                  <a:gd name="T4" fmla="*/ 0 w 17"/>
                  <a:gd name="T5" fmla="*/ 2 h 2"/>
                  <a:gd name="T6" fmla="*/ 0 w 17"/>
                  <a:gd name="T7" fmla="*/ 0 h 2"/>
                  <a:gd name="T8" fmla="*/ 0 w 17"/>
                  <a:gd name="T9" fmla="*/ 0 h 2"/>
                  <a:gd name="T10" fmla="*/ 0 w 17"/>
                  <a:gd name="T11" fmla="*/ 0 h 2"/>
                  <a:gd name="T12" fmla="*/ 16 w 17"/>
                  <a:gd name="T13" fmla="*/ 0 h 2"/>
                  <a:gd name="T14" fmla="*/ 16 w 17"/>
                  <a:gd name="T15" fmla="*/ 0 h 2"/>
                  <a:gd name="T16" fmla="*/ 17 w 17"/>
                  <a:gd name="T17" fmla="*/ 0 h 2"/>
                  <a:gd name="T18" fmla="*/ 17 w 17"/>
                  <a:gd name="T19" fmla="*/ 2 h 2"/>
                  <a:gd name="T20" fmla="*/ 16 w 17"/>
                  <a:gd name="T21" fmla="*/ 2 h 2"/>
                  <a:gd name="T22" fmla="*/ 16 w 17"/>
                  <a:gd name="T23" fmla="*/ 2 h 2"/>
                  <a:gd name="T24" fmla="*/ 0 w 17"/>
                  <a:gd name="T25" fmla="*/ 2 h 2"/>
                  <a:gd name="T26" fmla="*/ 16 w 17"/>
                  <a:gd name="T27" fmla="*/ 2 h 2"/>
                  <a:gd name="T28" fmla="*/ 16 w 17"/>
                  <a:gd name="T29" fmla="*/ 2 h 2"/>
                  <a:gd name="T30" fmla="*/ 1 w 17"/>
                  <a:gd name="T31" fmla="*/ 2 h 2"/>
                  <a:gd name="T32" fmla="*/ 16 w 17"/>
                  <a:gd name="T33" fmla="*/ 2 h 2"/>
                  <a:gd name="T34" fmla="*/ 16 w 17"/>
                  <a:gd name="T35" fmla="*/ 0 h 2"/>
                  <a:gd name="T36" fmla="*/ 1 w 17"/>
                  <a:gd name="T37" fmla="*/ 0 h 2"/>
                  <a:gd name="T38" fmla="*/ 1 w 17"/>
                  <a:gd name="T3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lnTo>
                      <a:pt x="0" y="2"/>
                    </a:lnTo>
                    <a:close/>
                    <a:moveTo>
                      <a:pt x="16" y="2"/>
                    </a:moveTo>
                    <a:cubicBezTo>
                      <a:pt x="16" y="2"/>
                      <a:pt x="16" y="2"/>
                      <a:pt x="16" y="2"/>
                    </a:cubicBezTo>
                    <a:close/>
                    <a:moveTo>
                      <a:pt x="1" y="2"/>
                    </a:moveTo>
                    <a:cubicBezTo>
                      <a:pt x="16" y="2"/>
                      <a:pt x="16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0" name="Freeform 48"/>
              <p:cNvSpPr>
                <a:spLocks/>
              </p:cNvSpPr>
              <p:nvPr/>
            </p:nvSpPr>
            <p:spPr bwMode="auto">
              <a:xfrm>
                <a:off x="4475720" y="2418926"/>
                <a:ext cx="382588" cy="11112"/>
              </a:xfrm>
              <a:custGeom>
                <a:avLst/>
                <a:gdLst>
                  <a:gd name="T0" fmla="*/ 1 w 34"/>
                  <a:gd name="T1" fmla="*/ 1 h 1"/>
                  <a:gd name="T2" fmla="*/ 0 w 34"/>
                  <a:gd name="T3" fmla="*/ 1 h 1"/>
                  <a:gd name="T4" fmla="*/ 1 w 34"/>
                  <a:gd name="T5" fmla="*/ 0 h 1"/>
                  <a:gd name="T6" fmla="*/ 34 w 34"/>
                  <a:gd name="T7" fmla="*/ 0 h 1"/>
                  <a:gd name="T8" fmla="*/ 34 w 34"/>
                  <a:gd name="T9" fmla="*/ 1 h 1"/>
                  <a:gd name="T10" fmla="*/ 34 w 34"/>
                  <a:gd name="T11" fmla="*/ 1 h 1"/>
                  <a:gd name="T12" fmla="*/ 1 w 34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1"/>
                    </a:cubicBezTo>
                    <a:cubicBezTo>
                      <a:pt x="34" y="1"/>
                      <a:pt x="34" y="1"/>
                      <a:pt x="34" y="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1" name="Freeform 49"/>
              <p:cNvSpPr>
                <a:spLocks/>
              </p:cNvSpPr>
              <p:nvPr/>
            </p:nvSpPr>
            <p:spPr bwMode="auto">
              <a:xfrm>
                <a:off x="4566208" y="2215726"/>
                <a:ext cx="55563" cy="192087"/>
              </a:xfrm>
              <a:custGeom>
                <a:avLst/>
                <a:gdLst>
                  <a:gd name="T0" fmla="*/ 5 w 5"/>
                  <a:gd name="T1" fmla="*/ 15 h 17"/>
                  <a:gd name="T2" fmla="*/ 2 w 5"/>
                  <a:gd name="T3" fmla="*/ 17 h 17"/>
                  <a:gd name="T4" fmla="*/ 2 w 5"/>
                  <a:gd name="T5" fmla="*/ 17 h 17"/>
                  <a:gd name="T6" fmla="*/ 0 w 5"/>
                  <a:gd name="T7" fmla="*/ 15 h 17"/>
                  <a:gd name="T8" fmla="*/ 0 w 5"/>
                  <a:gd name="T9" fmla="*/ 2 h 17"/>
                  <a:gd name="T10" fmla="*/ 2 w 5"/>
                  <a:gd name="T11" fmla="*/ 0 h 17"/>
                  <a:gd name="T12" fmla="*/ 2 w 5"/>
                  <a:gd name="T13" fmla="*/ 0 h 17"/>
                  <a:gd name="T14" fmla="*/ 5 w 5"/>
                  <a:gd name="T15" fmla="*/ 2 h 17"/>
                  <a:gd name="T16" fmla="*/ 5 w 5"/>
                  <a:gd name="T17" fmla="*/ 1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7">
                    <a:moveTo>
                      <a:pt x="5" y="15"/>
                    </a:moveTo>
                    <a:cubicBezTo>
                      <a:pt x="5" y="16"/>
                      <a:pt x="4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6"/>
                      <a:pt x="0" y="1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5" y="15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2" name="Freeform 50"/>
              <p:cNvSpPr>
                <a:spLocks/>
              </p:cNvSpPr>
              <p:nvPr/>
            </p:nvSpPr>
            <p:spPr bwMode="auto">
              <a:xfrm>
                <a:off x="4486833" y="2169689"/>
                <a:ext cx="55563" cy="238125"/>
              </a:xfrm>
              <a:custGeom>
                <a:avLst/>
                <a:gdLst>
                  <a:gd name="T0" fmla="*/ 5 w 5"/>
                  <a:gd name="T1" fmla="*/ 19 h 21"/>
                  <a:gd name="T2" fmla="*/ 3 w 5"/>
                  <a:gd name="T3" fmla="*/ 21 h 21"/>
                  <a:gd name="T4" fmla="*/ 3 w 5"/>
                  <a:gd name="T5" fmla="*/ 21 h 21"/>
                  <a:gd name="T6" fmla="*/ 0 w 5"/>
                  <a:gd name="T7" fmla="*/ 19 h 21"/>
                  <a:gd name="T8" fmla="*/ 0 w 5"/>
                  <a:gd name="T9" fmla="*/ 3 h 21"/>
                  <a:gd name="T10" fmla="*/ 3 w 5"/>
                  <a:gd name="T11" fmla="*/ 0 h 21"/>
                  <a:gd name="T12" fmla="*/ 3 w 5"/>
                  <a:gd name="T13" fmla="*/ 0 h 21"/>
                  <a:gd name="T14" fmla="*/ 5 w 5"/>
                  <a:gd name="T15" fmla="*/ 3 h 21"/>
                  <a:gd name="T16" fmla="*/ 5 w 5"/>
                  <a:gd name="T17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21">
                    <a:moveTo>
                      <a:pt x="5" y="19"/>
                    </a:moveTo>
                    <a:cubicBezTo>
                      <a:pt x="5" y="20"/>
                      <a:pt x="4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1"/>
                      <a:pt x="0" y="20"/>
                      <a:pt x="0" y="19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5" y="1"/>
                      <a:pt x="5" y="3"/>
                    </a:cubicBezTo>
                    <a:lnTo>
                      <a:pt x="5" y="19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3" name="Freeform 51"/>
              <p:cNvSpPr>
                <a:spLocks/>
              </p:cNvSpPr>
              <p:nvPr/>
            </p:nvSpPr>
            <p:spPr bwMode="auto">
              <a:xfrm>
                <a:off x="4643995" y="2249064"/>
                <a:ext cx="46038" cy="158750"/>
              </a:xfrm>
              <a:custGeom>
                <a:avLst/>
                <a:gdLst>
                  <a:gd name="T0" fmla="*/ 4 w 4"/>
                  <a:gd name="T1" fmla="*/ 12 h 14"/>
                  <a:gd name="T2" fmla="*/ 2 w 4"/>
                  <a:gd name="T3" fmla="*/ 14 h 14"/>
                  <a:gd name="T4" fmla="*/ 2 w 4"/>
                  <a:gd name="T5" fmla="*/ 14 h 14"/>
                  <a:gd name="T6" fmla="*/ 0 w 4"/>
                  <a:gd name="T7" fmla="*/ 12 h 14"/>
                  <a:gd name="T8" fmla="*/ 0 w 4"/>
                  <a:gd name="T9" fmla="*/ 3 h 14"/>
                  <a:gd name="T10" fmla="*/ 2 w 4"/>
                  <a:gd name="T11" fmla="*/ 0 h 14"/>
                  <a:gd name="T12" fmla="*/ 2 w 4"/>
                  <a:gd name="T13" fmla="*/ 0 h 14"/>
                  <a:gd name="T14" fmla="*/ 4 w 4"/>
                  <a:gd name="T15" fmla="*/ 3 h 14"/>
                  <a:gd name="T16" fmla="*/ 4 w 4"/>
                  <a:gd name="T17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4">
                    <a:moveTo>
                      <a:pt x="4" y="12"/>
                    </a:moveTo>
                    <a:cubicBezTo>
                      <a:pt x="4" y="13"/>
                      <a:pt x="3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3"/>
                      <a:pt x="0" y="1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4" y="1"/>
                      <a:pt x="4" y="3"/>
                    </a:cubicBezTo>
                    <a:lnTo>
                      <a:pt x="4" y="1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4" name="Freeform 52"/>
              <p:cNvSpPr>
                <a:spLocks/>
              </p:cNvSpPr>
              <p:nvPr/>
            </p:nvSpPr>
            <p:spPr bwMode="auto">
              <a:xfrm>
                <a:off x="4723370" y="2293514"/>
                <a:ext cx="44450" cy="114300"/>
              </a:xfrm>
              <a:custGeom>
                <a:avLst/>
                <a:gdLst>
                  <a:gd name="T0" fmla="*/ 4 w 4"/>
                  <a:gd name="T1" fmla="*/ 8 h 10"/>
                  <a:gd name="T2" fmla="*/ 2 w 4"/>
                  <a:gd name="T3" fmla="*/ 10 h 10"/>
                  <a:gd name="T4" fmla="*/ 2 w 4"/>
                  <a:gd name="T5" fmla="*/ 10 h 10"/>
                  <a:gd name="T6" fmla="*/ 0 w 4"/>
                  <a:gd name="T7" fmla="*/ 8 h 10"/>
                  <a:gd name="T8" fmla="*/ 0 w 4"/>
                  <a:gd name="T9" fmla="*/ 2 h 10"/>
                  <a:gd name="T10" fmla="*/ 2 w 4"/>
                  <a:gd name="T11" fmla="*/ 0 h 10"/>
                  <a:gd name="T12" fmla="*/ 2 w 4"/>
                  <a:gd name="T13" fmla="*/ 0 h 10"/>
                  <a:gd name="T14" fmla="*/ 4 w 4"/>
                  <a:gd name="T15" fmla="*/ 2 h 10"/>
                  <a:gd name="T16" fmla="*/ 4 w 4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0">
                    <a:moveTo>
                      <a:pt x="4" y="8"/>
                    </a:moveTo>
                    <a:cubicBezTo>
                      <a:pt x="4" y="9"/>
                      <a:pt x="3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5" name="Freeform 53"/>
              <p:cNvSpPr>
                <a:spLocks/>
              </p:cNvSpPr>
              <p:nvPr/>
            </p:nvSpPr>
            <p:spPr bwMode="auto">
              <a:xfrm>
                <a:off x="4791633" y="2328439"/>
                <a:ext cx="55563" cy="79375"/>
              </a:xfrm>
              <a:custGeom>
                <a:avLst/>
                <a:gdLst>
                  <a:gd name="T0" fmla="*/ 5 w 5"/>
                  <a:gd name="T1" fmla="*/ 5 h 7"/>
                  <a:gd name="T2" fmla="*/ 3 w 5"/>
                  <a:gd name="T3" fmla="*/ 7 h 7"/>
                  <a:gd name="T4" fmla="*/ 3 w 5"/>
                  <a:gd name="T5" fmla="*/ 7 h 7"/>
                  <a:gd name="T6" fmla="*/ 0 w 5"/>
                  <a:gd name="T7" fmla="*/ 5 h 7"/>
                  <a:gd name="T8" fmla="*/ 0 w 5"/>
                  <a:gd name="T9" fmla="*/ 2 h 7"/>
                  <a:gd name="T10" fmla="*/ 3 w 5"/>
                  <a:gd name="T11" fmla="*/ 0 h 7"/>
                  <a:gd name="T12" fmla="*/ 3 w 5"/>
                  <a:gd name="T13" fmla="*/ 0 h 7"/>
                  <a:gd name="T14" fmla="*/ 5 w 5"/>
                  <a:gd name="T15" fmla="*/ 2 h 7"/>
                  <a:gd name="T16" fmla="*/ 5 w 5"/>
                  <a:gd name="T1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5" y="5"/>
                    </a:moveTo>
                    <a:cubicBezTo>
                      <a:pt x="5" y="6"/>
                      <a:pt x="4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6"/>
                      <a:pt x="0" y="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6" name="Freeform 54"/>
              <p:cNvSpPr>
                <a:spLocks/>
              </p:cNvSpPr>
              <p:nvPr/>
            </p:nvSpPr>
            <p:spPr bwMode="auto">
              <a:xfrm>
                <a:off x="59295" y="1606126"/>
                <a:ext cx="338138" cy="327025"/>
              </a:xfrm>
              <a:custGeom>
                <a:avLst/>
                <a:gdLst>
                  <a:gd name="T0" fmla="*/ 26 w 30"/>
                  <a:gd name="T1" fmla="*/ 10 h 29"/>
                  <a:gd name="T2" fmla="*/ 16 w 30"/>
                  <a:gd name="T3" fmla="*/ 6 h 29"/>
                  <a:gd name="T4" fmla="*/ 12 w 30"/>
                  <a:gd name="T5" fmla="*/ 4 h 29"/>
                  <a:gd name="T6" fmla="*/ 2 w 30"/>
                  <a:gd name="T7" fmla="*/ 0 h 29"/>
                  <a:gd name="T8" fmla="*/ 1 w 30"/>
                  <a:gd name="T9" fmla="*/ 1 h 29"/>
                  <a:gd name="T10" fmla="*/ 5 w 30"/>
                  <a:gd name="T11" fmla="*/ 11 h 29"/>
                  <a:gd name="T12" fmla="*/ 6 w 30"/>
                  <a:gd name="T13" fmla="*/ 15 h 29"/>
                  <a:gd name="T14" fmla="*/ 11 w 30"/>
                  <a:gd name="T15" fmla="*/ 25 h 29"/>
                  <a:gd name="T16" fmla="*/ 13 w 30"/>
                  <a:gd name="T17" fmla="*/ 26 h 29"/>
                  <a:gd name="T18" fmla="*/ 18 w 30"/>
                  <a:gd name="T19" fmla="*/ 21 h 29"/>
                  <a:gd name="T20" fmla="*/ 25 w 30"/>
                  <a:gd name="T21" fmla="*/ 29 h 29"/>
                  <a:gd name="T22" fmla="*/ 27 w 30"/>
                  <a:gd name="T23" fmla="*/ 29 h 29"/>
                  <a:gd name="T24" fmla="*/ 30 w 30"/>
                  <a:gd name="T25" fmla="*/ 26 h 29"/>
                  <a:gd name="T26" fmla="*/ 30 w 30"/>
                  <a:gd name="T27" fmla="*/ 25 h 29"/>
                  <a:gd name="T28" fmla="*/ 22 w 30"/>
                  <a:gd name="T29" fmla="*/ 17 h 29"/>
                  <a:gd name="T30" fmla="*/ 26 w 30"/>
                  <a:gd name="T31" fmla="*/ 13 h 29"/>
                  <a:gd name="T32" fmla="*/ 26 w 30"/>
                  <a:gd name="T33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29">
                    <a:moveTo>
                      <a:pt x="26" y="10"/>
                    </a:moveTo>
                    <a:cubicBezTo>
                      <a:pt x="16" y="6"/>
                      <a:pt x="16" y="6"/>
                      <a:pt x="16" y="6"/>
                    </a:cubicBezTo>
                    <a:cubicBezTo>
                      <a:pt x="15" y="5"/>
                      <a:pt x="13" y="5"/>
                      <a:pt x="12" y="4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6" y="14"/>
                      <a:pt x="6" y="1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7"/>
                      <a:pt x="12" y="27"/>
                      <a:pt x="13" y="26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29"/>
                      <a:pt x="27" y="29"/>
                      <a:pt x="27" y="29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0" y="26"/>
                      <a:pt x="30" y="25"/>
                      <a:pt x="30" y="25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7" y="12"/>
                      <a:pt x="27" y="10"/>
                      <a:pt x="26" y="1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7" name="Freeform 55"/>
              <p:cNvSpPr>
                <a:spLocks/>
              </p:cNvSpPr>
              <p:nvPr/>
            </p:nvSpPr>
            <p:spPr bwMode="auto">
              <a:xfrm>
                <a:off x="37070" y="1020339"/>
                <a:ext cx="225425" cy="371475"/>
              </a:xfrm>
              <a:custGeom>
                <a:avLst/>
                <a:gdLst>
                  <a:gd name="T0" fmla="*/ 17 w 20"/>
                  <a:gd name="T1" fmla="*/ 30 h 33"/>
                  <a:gd name="T2" fmla="*/ 16 w 20"/>
                  <a:gd name="T3" fmla="*/ 29 h 33"/>
                  <a:gd name="T4" fmla="*/ 16 w 20"/>
                  <a:gd name="T5" fmla="*/ 29 h 33"/>
                  <a:gd name="T6" fmla="*/ 16 w 20"/>
                  <a:gd name="T7" fmla="*/ 27 h 33"/>
                  <a:gd name="T8" fmla="*/ 20 w 20"/>
                  <a:gd name="T9" fmla="*/ 18 h 33"/>
                  <a:gd name="T10" fmla="*/ 15 w 20"/>
                  <a:gd name="T11" fmla="*/ 13 h 33"/>
                  <a:gd name="T12" fmla="*/ 13 w 20"/>
                  <a:gd name="T13" fmla="*/ 12 h 33"/>
                  <a:gd name="T14" fmla="*/ 15 w 20"/>
                  <a:gd name="T15" fmla="*/ 11 h 33"/>
                  <a:gd name="T16" fmla="*/ 18 w 20"/>
                  <a:gd name="T17" fmla="*/ 6 h 33"/>
                  <a:gd name="T18" fmla="*/ 11 w 20"/>
                  <a:gd name="T19" fmla="*/ 0 h 33"/>
                  <a:gd name="T20" fmla="*/ 5 w 20"/>
                  <a:gd name="T21" fmla="*/ 6 h 33"/>
                  <a:gd name="T22" fmla="*/ 8 w 20"/>
                  <a:gd name="T23" fmla="*/ 11 h 33"/>
                  <a:gd name="T24" fmla="*/ 9 w 20"/>
                  <a:gd name="T25" fmla="*/ 12 h 33"/>
                  <a:gd name="T26" fmla="*/ 8 w 20"/>
                  <a:gd name="T27" fmla="*/ 13 h 33"/>
                  <a:gd name="T28" fmla="*/ 0 w 20"/>
                  <a:gd name="T29" fmla="*/ 25 h 33"/>
                  <a:gd name="T30" fmla="*/ 0 w 20"/>
                  <a:gd name="T31" fmla="*/ 27 h 33"/>
                  <a:gd name="T32" fmla="*/ 11 w 20"/>
                  <a:gd name="T33" fmla="*/ 33 h 33"/>
                  <a:gd name="T34" fmla="*/ 18 w 20"/>
                  <a:gd name="T35" fmla="*/ 31 h 33"/>
                  <a:gd name="T36" fmla="*/ 17 w 20"/>
                  <a:gd name="T3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" h="33">
                    <a:moveTo>
                      <a:pt x="17" y="30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8"/>
                      <a:pt x="16" y="28"/>
                      <a:pt x="16" y="27"/>
                    </a:cubicBezTo>
                    <a:cubicBezTo>
                      <a:pt x="16" y="23"/>
                      <a:pt x="18" y="20"/>
                      <a:pt x="20" y="18"/>
                    </a:cubicBezTo>
                    <a:cubicBezTo>
                      <a:pt x="19" y="16"/>
                      <a:pt x="17" y="14"/>
                      <a:pt x="15" y="13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7" y="10"/>
                      <a:pt x="18" y="8"/>
                      <a:pt x="18" y="6"/>
                    </a:cubicBezTo>
                    <a:cubicBezTo>
                      <a:pt x="18" y="3"/>
                      <a:pt x="15" y="0"/>
                      <a:pt x="11" y="0"/>
                    </a:cubicBezTo>
                    <a:cubicBezTo>
                      <a:pt x="8" y="0"/>
                      <a:pt x="5" y="3"/>
                      <a:pt x="5" y="6"/>
                    </a:cubicBezTo>
                    <a:cubicBezTo>
                      <a:pt x="5" y="8"/>
                      <a:pt x="6" y="10"/>
                      <a:pt x="8" y="11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3" y="15"/>
                      <a:pt x="0" y="19"/>
                      <a:pt x="0" y="25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3" y="31"/>
                      <a:pt x="7" y="33"/>
                      <a:pt x="11" y="33"/>
                    </a:cubicBezTo>
                    <a:cubicBezTo>
                      <a:pt x="14" y="33"/>
                      <a:pt x="16" y="32"/>
                      <a:pt x="18" y="31"/>
                    </a:cubicBezTo>
                    <a:cubicBezTo>
                      <a:pt x="17" y="30"/>
                      <a:pt x="17" y="30"/>
                      <a:pt x="17" y="3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8" name="Freeform 56"/>
              <p:cNvSpPr>
                <a:spLocks/>
              </p:cNvSpPr>
              <p:nvPr/>
            </p:nvSpPr>
            <p:spPr bwMode="auto">
              <a:xfrm>
                <a:off x="240270" y="1121939"/>
                <a:ext cx="179388" cy="269875"/>
              </a:xfrm>
              <a:custGeom>
                <a:avLst/>
                <a:gdLst>
                  <a:gd name="T0" fmla="*/ 11 w 16"/>
                  <a:gd name="T1" fmla="*/ 9 h 24"/>
                  <a:gd name="T2" fmla="*/ 9 w 16"/>
                  <a:gd name="T3" fmla="*/ 8 h 24"/>
                  <a:gd name="T4" fmla="*/ 11 w 16"/>
                  <a:gd name="T5" fmla="*/ 8 h 24"/>
                  <a:gd name="T6" fmla="*/ 13 w 16"/>
                  <a:gd name="T7" fmla="*/ 4 h 24"/>
                  <a:gd name="T8" fmla="*/ 8 w 16"/>
                  <a:gd name="T9" fmla="*/ 0 h 24"/>
                  <a:gd name="T10" fmla="*/ 3 w 16"/>
                  <a:gd name="T11" fmla="*/ 4 h 24"/>
                  <a:gd name="T12" fmla="*/ 6 w 16"/>
                  <a:gd name="T13" fmla="*/ 8 h 24"/>
                  <a:gd name="T14" fmla="*/ 7 w 16"/>
                  <a:gd name="T15" fmla="*/ 8 h 24"/>
                  <a:gd name="T16" fmla="*/ 5 w 16"/>
                  <a:gd name="T17" fmla="*/ 9 h 24"/>
                  <a:gd name="T18" fmla="*/ 5 w 16"/>
                  <a:gd name="T19" fmla="*/ 9 h 24"/>
                  <a:gd name="T20" fmla="*/ 4 w 16"/>
                  <a:gd name="T21" fmla="*/ 10 h 24"/>
                  <a:gd name="T22" fmla="*/ 3 w 16"/>
                  <a:gd name="T23" fmla="*/ 10 h 24"/>
                  <a:gd name="T24" fmla="*/ 0 w 16"/>
                  <a:gd name="T25" fmla="*/ 18 h 24"/>
                  <a:gd name="T26" fmla="*/ 0 w 16"/>
                  <a:gd name="T27" fmla="*/ 20 h 24"/>
                  <a:gd name="T28" fmla="*/ 1 w 16"/>
                  <a:gd name="T29" fmla="*/ 21 h 24"/>
                  <a:gd name="T30" fmla="*/ 2 w 16"/>
                  <a:gd name="T31" fmla="*/ 21 h 24"/>
                  <a:gd name="T32" fmla="*/ 3 w 16"/>
                  <a:gd name="T33" fmla="*/ 22 h 24"/>
                  <a:gd name="T34" fmla="*/ 8 w 16"/>
                  <a:gd name="T35" fmla="*/ 24 h 24"/>
                  <a:gd name="T36" fmla="*/ 16 w 16"/>
                  <a:gd name="T37" fmla="*/ 20 h 24"/>
                  <a:gd name="T38" fmla="*/ 16 w 16"/>
                  <a:gd name="T39" fmla="*/ 18 h 24"/>
                  <a:gd name="T40" fmla="*/ 11 w 16"/>
                  <a:gd name="T41" fmla="*/ 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" h="24">
                    <a:moveTo>
                      <a:pt x="11" y="9"/>
                    </a:moveTo>
                    <a:cubicBezTo>
                      <a:pt x="9" y="8"/>
                      <a:pt x="9" y="8"/>
                      <a:pt x="9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2" y="7"/>
                      <a:pt x="13" y="5"/>
                      <a:pt x="13" y="4"/>
                    </a:cubicBezTo>
                    <a:cubicBezTo>
                      <a:pt x="13" y="2"/>
                      <a:pt x="11" y="0"/>
                      <a:pt x="8" y="0"/>
                    </a:cubicBezTo>
                    <a:cubicBezTo>
                      <a:pt x="5" y="0"/>
                      <a:pt x="3" y="2"/>
                      <a:pt x="3" y="4"/>
                    </a:cubicBezTo>
                    <a:cubicBezTo>
                      <a:pt x="3" y="5"/>
                      <a:pt x="4" y="7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3" y="10"/>
                      <a:pt x="3" y="10"/>
                    </a:cubicBezTo>
                    <a:cubicBezTo>
                      <a:pt x="1" y="12"/>
                      <a:pt x="0" y="15"/>
                      <a:pt x="0" y="18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0"/>
                      <a:pt x="1" y="21"/>
                      <a:pt x="1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2"/>
                      <a:pt x="3" y="22"/>
                      <a:pt x="3" y="22"/>
                    </a:cubicBezTo>
                    <a:cubicBezTo>
                      <a:pt x="4" y="23"/>
                      <a:pt x="6" y="24"/>
                      <a:pt x="8" y="24"/>
                    </a:cubicBezTo>
                    <a:cubicBezTo>
                      <a:pt x="11" y="24"/>
                      <a:pt x="14" y="22"/>
                      <a:pt x="16" y="20"/>
                    </a:cubicBezTo>
                    <a:cubicBezTo>
                      <a:pt x="16" y="19"/>
                      <a:pt x="16" y="19"/>
                      <a:pt x="16" y="18"/>
                    </a:cubicBezTo>
                    <a:cubicBezTo>
                      <a:pt x="16" y="14"/>
                      <a:pt x="14" y="10"/>
                      <a:pt x="11" y="9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9" name="Freeform 57"/>
              <p:cNvSpPr>
                <a:spLocks noEditPoints="1"/>
              </p:cNvSpPr>
              <p:nvPr/>
            </p:nvSpPr>
            <p:spPr bwMode="auto">
              <a:xfrm>
                <a:off x="116445" y="410739"/>
                <a:ext cx="236538" cy="428625"/>
              </a:xfrm>
              <a:custGeom>
                <a:avLst/>
                <a:gdLst>
                  <a:gd name="T0" fmla="*/ 19 w 21"/>
                  <a:gd name="T1" fmla="*/ 1 h 38"/>
                  <a:gd name="T2" fmla="*/ 15 w 21"/>
                  <a:gd name="T3" fmla="*/ 1 h 38"/>
                  <a:gd name="T4" fmla="*/ 4 w 21"/>
                  <a:gd name="T5" fmla="*/ 3 h 38"/>
                  <a:gd name="T6" fmla="*/ 0 w 21"/>
                  <a:gd name="T7" fmla="*/ 34 h 38"/>
                  <a:gd name="T8" fmla="*/ 16 w 21"/>
                  <a:gd name="T9" fmla="*/ 38 h 38"/>
                  <a:gd name="T10" fmla="*/ 21 w 21"/>
                  <a:gd name="T11" fmla="*/ 8 h 38"/>
                  <a:gd name="T12" fmla="*/ 5 w 21"/>
                  <a:gd name="T13" fmla="*/ 36 h 38"/>
                  <a:gd name="T14" fmla="*/ 5 w 21"/>
                  <a:gd name="T15" fmla="*/ 32 h 38"/>
                  <a:gd name="T16" fmla="*/ 5 w 21"/>
                  <a:gd name="T17" fmla="*/ 36 h 38"/>
                  <a:gd name="T18" fmla="*/ 3 w 21"/>
                  <a:gd name="T19" fmla="*/ 29 h 38"/>
                  <a:gd name="T20" fmla="*/ 7 w 21"/>
                  <a:gd name="T21" fmla="*/ 29 h 38"/>
                  <a:gd name="T22" fmla="*/ 5 w 21"/>
                  <a:gd name="T23" fmla="*/ 26 h 38"/>
                  <a:gd name="T24" fmla="*/ 5 w 21"/>
                  <a:gd name="T25" fmla="*/ 22 h 38"/>
                  <a:gd name="T26" fmla="*/ 5 w 21"/>
                  <a:gd name="T27" fmla="*/ 26 h 38"/>
                  <a:gd name="T28" fmla="*/ 8 w 21"/>
                  <a:gd name="T29" fmla="*/ 34 h 38"/>
                  <a:gd name="T30" fmla="*/ 12 w 21"/>
                  <a:gd name="T31" fmla="*/ 34 h 38"/>
                  <a:gd name="T32" fmla="*/ 10 w 21"/>
                  <a:gd name="T33" fmla="*/ 31 h 38"/>
                  <a:gd name="T34" fmla="*/ 10 w 21"/>
                  <a:gd name="T35" fmla="*/ 27 h 38"/>
                  <a:gd name="T36" fmla="*/ 10 w 21"/>
                  <a:gd name="T37" fmla="*/ 31 h 38"/>
                  <a:gd name="T38" fmla="*/ 8 w 21"/>
                  <a:gd name="T39" fmla="*/ 24 h 38"/>
                  <a:gd name="T40" fmla="*/ 12 w 21"/>
                  <a:gd name="T41" fmla="*/ 24 h 38"/>
                  <a:gd name="T42" fmla="*/ 16 w 21"/>
                  <a:gd name="T43" fmla="*/ 36 h 38"/>
                  <a:gd name="T44" fmla="*/ 16 w 21"/>
                  <a:gd name="T45" fmla="*/ 32 h 38"/>
                  <a:gd name="T46" fmla="*/ 16 w 21"/>
                  <a:gd name="T47" fmla="*/ 36 h 38"/>
                  <a:gd name="T48" fmla="*/ 14 w 21"/>
                  <a:gd name="T49" fmla="*/ 29 h 38"/>
                  <a:gd name="T50" fmla="*/ 18 w 21"/>
                  <a:gd name="T51" fmla="*/ 29 h 38"/>
                  <a:gd name="T52" fmla="*/ 16 w 21"/>
                  <a:gd name="T53" fmla="*/ 26 h 38"/>
                  <a:gd name="T54" fmla="*/ 16 w 21"/>
                  <a:gd name="T55" fmla="*/ 22 h 38"/>
                  <a:gd name="T56" fmla="*/ 16 w 21"/>
                  <a:gd name="T57" fmla="*/ 26 h 38"/>
                  <a:gd name="T58" fmla="*/ 13 w 21"/>
                  <a:gd name="T59" fmla="*/ 19 h 38"/>
                  <a:gd name="T60" fmla="*/ 3 w 21"/>
                  <a:gd name="T61" fmla="*/ 15 h 38"/>
                  <a:gd name="T62" fmla="*/ 7 w 21"/>
                  <a:gd name="T63" fmla="*/ 6 h 38"/>
                  <a:gd name="T64" fmla="*/ 18 w 21"/>
                  <a:gd name="T65" fmla="*/ 1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" h="38">
                    <a:moveTo>
                      <a:pt x="19" y="4"/>
                    </a:move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1"/>
                      <a:pt x="15" y="1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3"/>
                      <a:pt x="0" y="5"/>
                      <a:pt x="0" y="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6"/>
                      <a:pt x="2" y="38"/>
                      <a:pt x="4" y="3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9" y="38"/>
                      <a:pt x="21" y="36"/>
                      <a:pt x="21" y="34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6"/>
                      <a:pt x="20" y="4"/>
                      <a:pt x="19" y="4"/>
                    </a:cubicBezTo>
                    <a:close/>
                    <a:moveTo>
                      <a:pt x="5" y="36"/>
                    </a:moveTo>
                    <a:cubicBezTo>
                      <a:pt x="4" y="36"/>
                      <a:pt x="3" y="35"/>
                      <a:pt x="3" y="34"/>
                    </a:cubicBezTo>
                    <a:cubicBezTo>
                      <a:pt x="3" y="33"/>
                      <a:pt x="4" y="32"/>
                      <a:pt x="5" y="32"/>
                    </a:cubicBezTo>
                    <a:cubicBezTo>
                      <a:pt x="6" y="32"/>
                      <a:pt x="7" y="33"/>
                      <a:pt x="7" y="34"/>
                    </a:cubicBezTo>
                    <a:cubicBezTo>
                      <a:pt x="7" y="35"/>
                      <a:pt x="6" y="36"/>
                      <a:pt x="5" y="36"/>
                    </a:cubicBezTo>
                    <a:close/>
                    <a:moveTo>
                      <a:pt x="5" y="31"/>
                    </a:moveTo>
                    <a:cubicBezTo>
                      <a:pt x="4" y="31"/>
                      <a:pt x="3" y="30"/>
                      <a:pt x="3" y="29"/>
                    </a:cubicBezTo>
                    <a:cubicBezTo>
                      <a:pt x="3" y="28"/>
                      <a:pt x="4" y="27"/>
                      <a:pt x="5" y="27"/>
                    </a:cubicBezTo>
                    <a:cubicBezTo>
                      <a:pt x="6" y="27"/>
                      <a:pt x="7" y="28"/>
                      <a:pt x="7" y="29"/>
                    </a:cubicBezTo>
                    <a:cubicBezTo>
                      <a:pt x="7" y="30"/>
                      <a:pt x="6" y="31"/>
                      <a:pt x="5" y="31"/>
                    </a:cubicBezTo>
                    <a:close/>
                    <a:moveTo>
                      <a:pt x="5" y="26"/>
                    </a:moveTo>
                    <a:cubicBezTo>
                      <a:pt x="4" y="26"/>
                      <a:pt x="3" y="25"/>
                      <a:pt x="3" y="24"/>
                    </a:cubicBezTo>
                    <a:cubicBezTo>
                      <a:pt x="3" y="23"/>
                      <a:pt x="4" y="22"/>
                      <a:pt x="5" y="22"/>
                    </a:cubicBezTo>
                    <a:cubicBezTo>
                      <a:pt x="6" y="22"/>
                      <a:pt x="7" y="23"/>
                      <a:pt x="7" y="24"/>
                    </a:cubicBezTo>
                    <a:cubicBezTo>
                      <a:pt x="7" y="25"/>
                      <a:pt x="6" y="26"/>
                      <a:pt x="5" y="26"/>
                    </a:cubicBezTo>
                    <a:close/>
                    <a:moveTo>
                      <a:pt x="10" y="36"/>
                    </a:moveTo>
                    <a:cubicBezTo>
                      <a:pt x="9" y="36"/>
                      <a:pt x="8" y="35"/>
                      <a:pt x="8" y="34"/>
                    </a:cubicBezTo>
                    <a:cubicBezTo>
                      <a:pt x="8" y="33"/>
                      <a:pt x="9" y="32"/>
                      <a:pt x="10" y="32"/>
                    </a:cubicBezTo>
                    <a:cubicBezTo>
                      <a:pt x="11" y="32"/>
                      <a:pt x="12" y="33"/>
                      <a:pt x="12" y="34"/>
                    </a:cubicBezTo>
                    <a:cubicBezTo>
                      <a:pt x="12" y="35"/>
                      <a:pt x="11" y="36"/>
                      <a:pt x="10" y="36"/>
                    </a:cubicBezTo>
                    <a:close/>
                    <a:moveTo>
                      <a:pt x="10" y="31"/>
                    </a:moveTo>
                    <a:cubicBezTo>
                      <a:pt x="9" y="31"/>
                      <a:pt x="8" y="30"/>
                      <a:pt x="8" y="29"/>
                    </a:cubicBezTo>
                    <a:cubicBezTo>
                      <a:pt x="8" y="28"/>
                      <a:pt x="9" y="27"/>
                      <a:pt x="10" y="27"/>
                    </a:cubicBezTo>
                    <a:cubicBezTo>
                      <a:pt x="11" y="27"/>
                      <a:pt x="12" y="28"/>
                      <a:pt x="12" y="29"/>
                    </a:cubicBezTo>
                    <a:cubicBezTo>
                      <a:pt x="12" y="30"/>
                      <a:pt x="11" y="31"/>
                      <a:pt x="10" y="31"/>
                    </a:cubicBezTo>
                    <a:close/>
                    <a:moveTo>
                      <a:pt x="10" y="26"/>
                    </a:moveTo>
                    <a:cubicBezTo>
                      <a:pt x="9" y="26"/>
                      <a:pt x="8" y="25"/>
                      <a:pt x="8" y="24"/>
                    </a:cubicBezTo>
                    <a:cubicBezTo>
                      <a:pt x="8" y="23"/>
                      <a:pt x="9" y="22"/>
                      <a:pt x="10" y="22"/>
                    </a:cubicBezTo>
                    <a:cubicBezTo>
                      <a:pt x="11" y="22"/>
                      <a:pt x="12" y="23"/>
                      <a:pt x="12" y="24"/>
                    </a:cubicBezTo>
                    <a:cubicBezTo>
                      <a:pt x="12" y="25"/>
                      <a:pt x="11" y="26"/>
                      <a:pt x="10" y="26"/>
                    </a:cubicBezTo>
                    <a:close/>
                    <a:moveTo>
                      <a:pt x="16" y="36"/>
                    </a:moveTo>
                    <a:cubicBezTo>
                      <a:pt x="14" y="36"/>
                      <a:pt x="14" y="35"/>
                      <a:pt x="14" y="34"/>
                    </a:cubicBezTo>
                    <a:cubicBezTo>
                      <a:pt x="14" y="33"/>
                      <a:pt x="14" y="32"/>
                      <a:pt x="16" y="32"/>
                    </a:cubicBezTo>
                    <a:cubicBezTo>
                      <a:pt x="17" y="32"/>
                      <a:pt x="18" y="33"/>
                      <a:pt x="18" y="34"/>
                    </a:cubicBezTo>
                    <a:cubicBezTo>
                      <a:pt x="18" y="35"/>
                      <a:pt x="17" y="36"/>
                      <a:pt x="16" y="36"/>
                    </a:cubicBezTo>
                    <a:close/>
                    <a:moveTo>
                      <a:pt x="16" y="31"/>
                    </a:moveTo>
                    <a:cubicBezTo>
                      <a:pt x="14" y="31"/>
                      <a:pt x="14" y="30"/>
                      <a:pt x="14" y="29"/>
                    </a:cubicBezTo>
                    <a:cubicBezTo>
                      <a:pt x="14" y="28"/>
                      <a:pt x="14" y="27"/>
                      <a:pt x="16" y="27"/>
                    </a:cubicBezTo>
                    <a:cubicBezTo>
                      <a:pt x="17" y="27"/>
                      <a:pt x="18" y="28"/>
                      <a:pt x="18" y="29"/>
                    </a:cubicBezTo>
                    <a:cubicBezTo>
                      <a:pt x="18" y="30"/>
                      <a:pt x="17" y="31"/>
                      <a:pt x="16" y="31"/>
                    </a:cubicBezTo>
                    <a:close/>
                    <a:moveTo>
                      <a:pt x="16" y="26"/>
                    </a:moveTo>
                    <a:cubicBezTo>
                      <a:pt x="14" y="26"/>
                      <a:pt x="14" y="25"/>
                      <a:pt x="14" y="24"/>
                    </a:cubicBezTo>
                    <a:cubicBezTo>
                      <a:pt x="14" y="23"/>
                      <a:pt x="14" y="22"/>
                      <a:pt x="16" y="22"/>
                    </a:cubicBezTo>
                    <a:cubicBezTo>
                      <a:pt x="17" y="22"/>
                      <a:pt x="18" y="23"/>
                      <a:pt x="18" y="24"/>
                    </a:cubicBezTo>
                    <a:cubicBezTo>
                      <a:pt x="18" y="25"/>
                      <a:pt x="17" y="26"/>
                      <a:pt x="16" y="26"/>
                    </a:cubicBezTo>
                    <a:close/>
                    <a:moveTo>
                      <a:pt x="18" y="15"/>
                    </a:moveTo>
                    <a:cubicBezTo>
                      <a:pt x="18" y="17"/>
                      <a:pt x="16" y="19"/>
                      <a:pt x="13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5" y="19"/>
                      <a:pt x="3" y="17"/>
                      <a:pt x="3" y="15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8"/>
                      <a:pt x="5" y="6"/>
                      <a:pt x="7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6" y="6"/>
                      <a:pt x="18" y="8"/>
                      <a:pt x="18" y="10"/>
                    </a:cubicBezTo>
                    <a:lnTo>
                      <a:pt x="18" y="15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0" name="Freeform 58"/>
              <p:cNvSpPr>
                <a:spLocks noEditPoints="1"/>
              </p:cNvSpPr>
              <p:nvPr/>
            </p:nvSpPr>
            <p:spPr bwMode="auto">
              <a:xfrm>
                <a:off x="160895" y="861589"/>
                <a:ext cx="146050" cy="57150"/>
              </a:xfrm>
              <a:custGeom>
                <a:avLst/>
                <a:gdLst>
                  <a:gd name="T0" fmla="*/ 10 w 13"/>
                  <a:gd name="T1" fmla="*/ 5 h 5"/>
                  <a:gd name="T2" fmla="*/ 11 w 13"/>
                  <a:gd name="T3" fmla="*/ 5 h 5"/>
                  <a:gd name="T4" fmla="*/ 13 w 13"/>
                  <a:gd name="T5" fmla="*/ 4 h 5"/>
                  <a:gd name="T6" fmla="*/ 12 w 13"/>
                  <a:gd name="T7" fmla="*/ 3 h 5"/>
                  <a:gd name="T8" fmla="*/ 11 w 13"/>
                  <a:gd name="T9" fmla="*/ 2 h 5"/>
                  <a:gd name="T10" fmla="*/ 11 w 13"/>
                  <a:gd name="T11" fmla="*/ 1 h 5"/>
                  <a:gd name="T12" fmla="*/ 12 w 13"/>
                  <a:gd name="T13" fmla="*/ 2 h 5"/>
                  <a:gd name="T14" fmla="*/ 13 w 13"/>
                  <a:gd name="T15" fmla="*/ 1 h 5"/>
                  <a:gd name="T16" fmla="*/ 11 w 13"/>
                  <a:gd name="T17" fmla="*/ 0 h 5"/>
                  <a:gd name="T18" fmla="*/ 10 w 13"/>
                  <a:gd name="T19" fmla="*/ 2 h 5"/>
                  <a:gd name="T20" fmla="*/ 11 w 13"/>
                  <a:gd name="T21" fmla="*/ 3 h 5"/>
                  <a:gd name="T22" fmla="*/ 12 w 13"/>
                  <a:gd name="T23" fmla="*/ 4 h 5"/>
                  <a:gd name="T24" fmla="*/ 11 w 13"/>
                  <a:gd name="T25" fmla="*/ 5 h 5"/>
                  <a:gd name="T26" fmla="*/ 10 w 13"/>
                  <a:gd name="T27" fmla="*/ 4 h 5"/>
                  <a:gd name="T28" fmla="*/ 10 w 13"/>
                  <a:gd name="T29" fmla="*/ 5 h 5"/>
                  <a:gd name="T30" fmla="*/ 8 w 13"/>
                  <a:gd name="T31" fmla="*/ 5 h 5"/>
                  <a:gd name="T32" fmla="*/ 9 w 13"/>
                  <a:gd name="T33" fmla="*/ 5 h 5"/>
                  <a:gd name="T34" fmla="*/ 9 w 13"/>
                  <a:gd name="T35" fmla="*/ 1 h 5"/>
                  <a:gd name="T36" fmla="*/ 7 w 13"/>
                  <a:gd name="T37" fmla="*/ 1 h 5"/>
                  <a:gd name="T38" fmla="*/ 7 w 13"/>
                  <a:gd name="T39" fmla="*/ 2 h 5"/>
                  <a:gd name="T40" fmla="*/ 6 w 13"/>
                  <a:gd name="T41" fmla="*/ 4 h 5"/>
                  <a:gd name="T42" fmla="*/ 6 w 13"/>
                  <a:gd name="T43" fmla="*/ 4 h 5"/>
                  <a:gd name="T44" fmla="*/ 6 w 13"/>
                  <a:gd name="T45" fmla="*/ 2 h 5"/>
                  <a:gd name="T46" fmla="*/ 5 w 13"/>
                  <a:gd name="T47" fmla="*/ 1 h 5"/>
                  <a:gd name="T48" fmla="*/ 4 w 13"/>
                  <a:gd name="T49" fmla="*/ 1 h 5"/>
                  <a:gd name="T50" fmla="*/ 4 w 13"/>
                  <a:gd name="T51" fmla="*/ 5 h 5"/>
                  <a:gd name="T52" fmla="*/ 5 w 13"/>
                  <a:gd name="T53" fmla="*/ 5 h 5"/>
                  <a:gd name="T54" fmla="*/ 5 w 13"/>
                  <a:gd name="T55" fmla="*/ 4 h 5"/>
                  <a:gd name="T56" fmla="*/ 5 w 13"/>
                  <a:gd name="T57" fmla="*/ 2 h 5"/>
                  <a:gd name="T58" fmla="*/ 5 w 13"/>
                  <a:gd name="T59" fmla="*/ 2 h 5"/>
                  <a:gd name="T60" fmla="*/ 5 w 13"/>
                  <a:gd name="T61" fmla="*/ 3 h 5"/>
                  <a:gd name="T62" fmla="*/ 6 w 13"/>
                  <a:gd name="T63" fmla="*/ 5 h 5"/>
                  <a:gd name="T64" fmla="*/ 7 w 13"/>
                  <a:gd name="T65" fmla="*/ 5 h 5"/>
                  <a:gd name="T66" fmla="*/ 7 w 13"/>
                  <a:gd name="T67" fmla="*/ 3 h 5"/>
                  <a:gd name="T68" fmla="*/ 8 w 13"/>
                  <a:gd name="T69" fmla="*/ 2 h 5"/>
                  <a:gd name="T70" fmla="*/ 8 w 13"/>
                  <a:gd name="T71" fmla="*/ 2 h 5"/>
                  <a:gd name="T72" fmla="*/ 8 w 13"/>
                  <a:gd name="T73" fmla="*/ 4 h 5"/>
                  <a:gd name="T74" fmla="*/ 8 w 13"/>
                  <a:gd name="T75" fmla="*/ 5 h 5"/>
                  <a:gd name="T76" fmla="*/ 0 w 13"/>
                  <a:gd name="T77" fmla="*/ 5 h 5"/>
                  <a:gd name="T78" fmla="*/ 1 w 13"/>
                  <a:gd name="T79" fmla="*/ 5 h 5"/>
                  <a:gd name="T80" fmla="*/ 3 w 13"/>
                  <a:gd name="T81" fmla="*/ 4 h 5"/>
                  <a:gd name="T82" fmla="*/ 2 w 13"/>
                  <a:gd name="T83" fmla="*/ 3 h 5"/>
                  <a:gd name="T84" fmla="*/ 1 w 13"/>
                  <a:gd name="T85" fmla="*/ 2 h 5"/>
                  <a:gd name="T86" fmla="*/ 2 w 13"/>
                  <a:gd name="T87" fmla="*/ 1 h 5"/>
                  <a:gd name="T88" fmla="*/ 3 w 13"/>
                  <a:gd name="T89" fmla="*/ 2 h 5"/>
                  <a:gd name="T90" fmla="*/ 3 w 13"/>
                  <a:gd name="T91" fmla="*/ 1 h 5"/>
                  <a:gd name="T92" fmla="*/ 2 w 13"/>
                  <a:gd name="T93" fmla="*/ 0 h 5"/>
                  <a:gd name="T94" fmla="*/ 0 w 13"/>
                  <a:gd name="T95" fmla="*/ 2 h 5"/>
                  <a:gd name="T96" fmla="*/ 1 w 13"/>
                  <a:gd name="T97" fmla="*/ 3 h 5"/>
                  <a:gd name="T98" fmla="*/ 2 w 13"/>
                  <a:gd name="T99" fmla="*/ 4 h 5"/>
                  <a:gd name="T100" fmla="*/ 1 w 13"/>
                  <a:gd name="T101" fmla="*/ 5 h 5"/>
                  <a:gd name="T102" fmla="*/ 0 w 13"/>
                  <a:gd name="T103" fmla="*/ 4 h 5"/>
                  <a:gd name="T104" fmla="*/ 0 w 13"/>
                  <a:gd name="T10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" h="5">
                    <a:moveTo>
                      <a:pt x="10" y="5"/>
                    </a:moveTo>
                    <a:cubicBezTo>
                      <a:pt x="10" y="5"/>
                      <a:pt x="10" y="5"/>
                      <a:pt x="11" y="5"/>
                    </a:cubicBezTo>
                    <a:cubicBezTo>
                      <a:pt x="12" y="5"/>
                      <a:pt x="13" y="5"/>
                      <a:pt x="13" y="4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2" y="1"/>
                      <a:pt x="12" y="1"/>
                      <a:pt x="12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0"/>
                      <a:pt x="11" y="0"/>
                    </a:cubicBezTo>
                    <a:cubicBezTo>
                      <a:pt x="10" y="0"/>
                      <a:pt x="10" y="1"/>
                      <a:pt x="10" y="2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5"/>
                      <a:pt x="11" y="5"/>
                    </a:cubicBezTo>
                    <a:cubicBezTo>
                      <a:pt x="11" y="5"/>
                      <a:pt x="10" y="4"/>
                      <a:pt x="10" y="4"/>
                    </a:cubicBezTo>
                    <a:lnTo>
                      <a:pt x="10" y="5"/>
                    </a:lnTo>
                    <a:close/>
                    <a:moveTo>
                      <a:pt x="8" y="5"/>
                    </a:moveTo>
                    <a:cubicBezTo>
                      <a:pt x="9" y="5"/>
                      <a:pt x="9" y="5"/>
                      <a:pt x="9" y="5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3"/>
                      <a:pt x="6" y="3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3"/>
                      <a:pt x="8" y="4"/>
                    </a:cubicBezTo>
                    <a:lnTo>
                      <a:pt x="8" y="5"/>
                    </a:lnTo>
                    <a:close/>
                    <a:moveTo>
                      <a:pt x="0" y="5"/>
                    </a:moveTo>
                    <a:cubicBezTo>
                      <a:pt x="0" y="5"/>
                      <a:pt x="0" y="5"/>
                      <a:pt x="1" y="5"/>
                    </a:cubicBezTo>
                    <a:cubicBezTo>
                      <a:pt x="2" y="5"/>
                      <a:pt x="3" y="5"/>
                      <a:pt x="3" y="4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2" y="1"/>
                    </a:cubicBezTo>
                    <a:cubicBezTo>
                      <a:pt x="2" y="1"/>
                      <a:pt x="2" y="1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5"/>
                      <a:pt x="1" y="5"/>
                    </a:cubicBezTo>
                    <a:cubicBezTo>
                      <a:pt x="1" y="5"/>
                      <a:pt x="0" y="4"/>
                      <a:pt x="0" y="4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1" name="Freeform 59"/>
              <p:cNvSpPr>
                <a:spLocks/>
              </p:cNvSpPr>
              <p:nvPr/>
            </p:nvSpPr>
            <p:spPr bwMode="auto">
              <a:xfrm>
                <a:off x="3733" y="2169689"/>
                <a:ext cx="449263" cy="304800"/>
              </a:xfrm>
              <a:custGeom>
                <a:avLst/>
                <a:gdLst>
                  <a:gd name="T0" fmla="*/ 34 w 40"/>
                  <a:gd name="T1" fmla="*/ 13 h 27"/>
                  <a:gd name="T2" fmla="*/ 30 w 40"/>
                  <a:gd name="T3" fmla="*/ 4 h 27"/>
                  <a:gd name="T4" fmla="*/ 20 w 40"/>
                  <a:gd name="T5" fmla="*/ 0 h 27"/>
                  <a:gd name="T6" fmla="*/ 10 w 40"/>
                  <a:gd name="T7" fmla="*/ 4 h 27"/>
                  <a:gd name="T8" fmla="*/ 6 w 40"/>
                  <a:gd name="T9" fmla="*/ 13 h 27"/>
                  <a:gd name="T10" fmla="*/ 0 w 40"/>
                  <a:gd name="T11" fmla="*/ 19 h 27"/>
                  <a:gd name="T12" fmla="*/ 6 w 40"/>
                  <a:gd name="T13" fmla="*/ 25 h 27"/>
                  <a:gd name="T14" fmla="*/ 8 w 40"/>
                  <a:gd name="T15" fmla="*/ 27 h 27"/>
                  <a:gd name="T16" fmla="*/ 10 w 40"/>
                  <a:gd name="T17" fmla="*/ 25 h 27"/>
                  <a:gd name="T18" fmla="*/ 10 w 40"/>
                  <a:gd name="T19" fmla="*/ 14 h 27"/>
                  <a:gd name="T20" fmla="*/ 10 w 40"/>
                  <a:gd name="T21" fmla="*/ 14 h 27"/>
                  <a:gd name="T22" fmla="*/ 13 w 40"/>
                  <a:gd name="T23" fmla="*/ 7 h 27"/>
                  <a:gd name="T24" fmla="*/ 20 w 40"/>
                  <a:gd name="T25" fmla="*/ 4 h 27"/>
                  <a:gd name="T26" fmla="*/ 28 w 40"/>
                  <a:gd name="T27" fmla="*/ 7 h 27"/>
                  <a:gd name="T28" fmla="*/ 31 w 40"/>
                  <a:gd name="T29" fmla="*/ 14 h 27"/>
                  <a:gd name="T30" fmla="*/ 31 w 40"/>
                  <a:gd name="T31" fmla="*/ 14 h 27"/>
                  <a:gd name="T32" fmla="*/ 31 w 40"/>
                  <a:gd name="T33" fmla="*/ 25 h 27"/>
                  <a:gd name="T34" fmla="*/ 33 w 40"/>
                  <a:gd name="T35" fmla="*/ 27 h 27"/>
                  <a:gd name="T36" fmla="*/ 34 w 40"/>
                  <a:gd name="T37" fmla="*/ 25 h 27"/>
                  <a:gd name="T38" fmla="*/ 40 w 40"/>
                  <a:gd name="T39" fmla="*/ 19 h 27"/>
                  <a:gd name="T40" fmla="*/ 34 w 40"/>
                  <a:gd name="T41" fmla="*/ 1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0" h="27">
                    <a:moveTo>
                      <a:pt x="34" y="13"/>
                    </a:moveTo>
                    <a:cubicBezTo>
                      <a:pt x="34" y="10"/>
                      <a:pt x="33" y="6"/>
                      <a:pt x="30" y="4"/>
                    </a:cubicBezTo>
                    <a:cubicBezTo>
                      <a:pt x="28" y="2"/>
                      <a:pt x="24" y="0"/>
                      <a:pt x="20" y="0"/>
                    </a:cubicBezTo>
                    <a:cubicBezTo>
                      <a:pt x="16" y="0"/>
                      <a:pt x="13" y="2"/>
                      <a:pt x="10" y="4"/>
                    </a:cubicBezTo>
                    <a:cubicBezTo>
                      <a:pt x="8" y="6"/>
                      <a:pt x="6" y="10"/>
                      <a:pt x="6" y="13"/>
                    </a:cubicBezTo>
                    <a:cubicBezTo>
                      <a:pt x="3" y="13"/>
                      <a:pt x="0" y="16"/>
                      <a:pt x="0" y="19"/>
                    </a:cubicBezTo>
                    <a:cubicBezTo>
                      <a:pt x="0" y="23"/>
                      <a:pt x="3" y="25"/>
                      <a:pt x="6" y="25"/>
                    </a:cubicBezTo>
                    <a:cubicBezTo>
                      <a:pt x="6" y="26"/>
                      <a:pt x="7" y="27"/>
                      <a:pt x="8" y="27"/>
                    </a:cubicBezTo>
                    <a:cubicBezTo>
                      <a:pt x="9" y="27"/>
                      <a:pt x="10" y="26"/>
                      <a:pt x="10" y="25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1" y="9"/>
                      <a:pt x="13" y="7"/>
                    </a:cubicBezTo>
                    <a:cubicBezTo>
                      <a:pt x="15" y="5"/>
                      <a:pt x="17" y="4"/>
                      <a:pt x="20" y="4"/>
                    </a:cubicBezTo>
                    <a:cubicBezTo>
                      <a:pt x="23" y="4"/>
                      <a:pt x="26" y="5"/>
                      <a:pt x="28" y="7"/>
                    </a:cubicBezTo>
                    <a:cubicBezTo>
                      <a:pt x="30" y="9"/>
                      <a:pt x="31" y="11"/>
                      <a:pt x="31" y="14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1" y="26"/>
                      <a:pt x="32" y="27"/>
                      <a:pt x="33" y="27"/>
                    </a:cubicBezTo>
                    <a:cubicBezTo>
                      <a:pt x="34" y="27"/>
                      <a:pt x="34" y="26"/>
                      <a:pt x="34" y="25"/>
                    </a:cubicBezTo>
                    <a:cubicBezTo>
                      <a:pt x="38" y="25"/>
                      <a:pt x="40" y="23"/>
                      <a:pt x="40" y="19"/>
                    </a:cubicBezTo>
                    <a:cubicBezTo>
                      <a:pt x="40" y="16"/>
                      <a:pt x="38" y="13"/>
                      <a:pt x="34" y="13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2" name="Freeform 60"/>
              <p:cNvSpPr>
                <a:spLocks/>
              </p:cNvSpPr>
              <p:nvPr/>
            </p:nvSpPr>
            <p:spPr bwMode="auto">
              <a:xfrm>
                <a:off x="183120" y="3568276"/>
                <a:ext cx="101600" cy="169862"/>
              </a:xfrm>
              <a:custGeom>
                <a:avLst/>
                <a:gdLst>
                  <a:gd name="T0" fmla="*/ 8 w 9"/>
                  <a:gd name="T1" fmla="*/ 12 h 15"/>
                  <a:gd name="T2" fmla="*/ 5 w 9"/>
                  <a:gd name="T3" fmla="*/ 12 h 15"/>
                  <a:gd name="T4" fmla="*/ 5 w 9"/>
                  <a:gd name="T5" fmla="*/ 1 h 15"/>
                  <a:gd name="T6" fmla="*/ 5 w 9"/>
                  <a:gd name="T7" fmla="*/ 0 h 15"/>
                  <a:gd name="T8" fmla="*/ 4 w 9"/>
                  <a:gd name="T9" fmla="*/ 0 h 15"/>
                  <a:gd name="T10" fmla="*/ 3 w 9"/>
                  <a:gd name="T11" fmla="*/ 1 h 15"/>
                  <a:gd name="T12" fmla="*/ 3 w 9"/>
                  <a:gd name="T13" fmla="*/ 12 h 15"/>
                  <a:gd name="T14" fmla="*/ 0 w 9"/>
                  <a:gd name="T15" fmla="*/ 12 h 15"/>
                  <a:gd name="T16" fmla="*/ 0 w 9"/>
                  <a:gd name="T17" fmla="*/ 13 h 15"/>
                  <a:gd name="T18" fmla="*/ 0 w 9"/>
                  <a:gd name="T19" fmla="*/ 14 h 15"/>
                  <a:gd name="T20" fmla="*/ 0 w 9"/>
                  <a:gd name="T21" fmla="*/ 15 h 15"/>
                  <a:gd name="T22" fmla="*/ 8 w 9"/>
                  <a:gd name="T23" fmla="*/ 15 h 15"/>
                  <a:gd name="T24" fmla="*/ 9 w 9"/>
                  <a:gd name="T25" fmla="*/ 14 h 15"/>
                  <a:gd name="T26" fmla="*/ 9 w 9"/>
                  <a:gd name="T27" fmla="*/ 13 h 15"/>
                  <a:gd name="T28" fmla="*/ 8 w 9"/>
                  <a:gd name="T29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" h="15">
                    <a:moveTo>
                      <a:pt x="8" y="12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9" y="14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2"/>
                      <a:pt x="8" y="12"/>
                      <a:pt x="8" y="12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3" name="Freeform 61"/>
              <p:cNvSpPr>
                <a:spLocks/>
              </p:cNvSpPr>
              <p:nvPr/>
            </p:nvSpPr>
            <p:spPr bwMode="auto">
              <a:xfrm>
                <a:off x="194233" y="3444451"/>
                <a:ext cx="79375" cy="112712"/>
              </a:xfrm>
              <a:custGeom>
                <a:avLst/>
                <a:gdLst>
                  <a:gd name="T0" fmla="*/ 7 w 7"/>
                  <a:gd name="T1" fmla="*/ 9 h 10"/>
                  <a:gd name="T2" fmla="*/ 6 w 7"/>
                  <a:gd name="T3" fmla="*/ 10 h 10"/>
                  <a:gd name="T4" fmla="*/ 1 w 7"/>
                  <a:gd name="T5" fmla="*/ 10 h 10"/>
                  <a:gd name="T6" fmla="*/ 0 w 7"/>
                  <a:gd name="T7" fmla="*/ 9 h 10"/>
                  <a:gd name="T8" fmla="*/ 0 w 7"/>
                  <a:gd name="T9" fmla="*/ 2 h 10"/>
                  <a:gd name="T10" fmla="*/ 1 w 7"/>
                  <a:gd name="T11" fmla="*/ 0 h 10"/>
                  <a:gd name="T12" fmla="*/ 6 w 7"/>
                  <a:gd name="T13" fmla="*/ 0 h 10"/>
                  <a:gd name="T14" fmla="*/ 7 w 7"/>
                  <a:gd name="T15" fmla="*/ 2 h 10"/>
                  <a:gd name="T16" fmla="*/ 7 w 7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0">
                    <a:moveTo>
                      <a:pt x="7" y="9"/>
                    </a:moveTo>
                    <a:cubicBezTo>
                      <a:pt x="7" y="10"/>
                      <a:pt x="6" y="10"/>
                      <a:pt x="6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1"/>
                      <a:pt x="7" y="2"/>
                    </a:cubicBezTo>
                    <a:lnTo>
                      <a:pt x="7" y="9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4" name="Freeform 62"/>
              <p:cNvSpPr>
                <a:spLocks/>
              </p:cNvSpPr>
              <p:nvPr/>
            </p:nvSpPr>
            <p:spPr bwMode="auto">
              <a:xfrm>
                <a:off x="295833" y="3376189"/>
                <a:ext cx="123825" cy="249237"/>
              </a:xfrm>
              <a:custGeom>
                <a:avLst/>
                <a:gdLst>
                  <a:gd name="T0" fmla="*/ 2 w 11"/>
                  <a:gd name="T1" fmla="*/ 5 h 22"/>
                  <a:gd name="T2" fmla="*/ 0 w 11"/>
                  <a:gd name="T3" fmla="*/ 8 h 22"/>
                  <a:gd name="T4" fmla="*/ 0 w 11"/>
                  <a:gd name="T5" fmla="*/ 13 h 22"/>
                  <a:gd name="T6" fmla="*/ 2 w 11"/>
                  <a:gd name="T7" fmla="*/ 16 h 22"/>
                  <a:gd name="T8" fmla="*/ 10 w 11"/>
                  <a:gd name="T9" fmla="*/ 21 h 22"/>
                  <a:gd name="T10" fmla="*/ 11 w 11"/>
                  <a:gd name="T11" fmla="*/ 20 h 22"/>
                  <a:gd name="T12" fmla="*/ 11 w 11"/>
                  <a:gd name="T13" fmla="*/ 1 h 22"/>
                  <a:gd name="T14" fmla="*/ 10 w 11"/>
                  <a:gd name="T15" fmla="*/ 0 h 22"/>
                  <a:gd name="T16" fmla="*/ 2 w 11"/>
                  <a:gd name="T17" fmla="*/ 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2">
                    <a:moveTo>
                      <a:pt x="2" y="5"/>
                    </a:moveTo>
                    <a:cubicBezTo>
                      <a:pt x="1" y="5"/>
                      <a:pt x="0" y="7"/>
                      <a:pt x="0" y="8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1" y="16"/>
                      <a:pt x="2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1" y="22"/>
                      <a:pt x="11" y="21"/>
                      <a:pt x="11" y="20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0"/>
                      <a:pt x="11" y="0"/>
                      <a:pt x="10" y="0"/>
                    </a:cubicBez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5" name="Freeform 63"/>
              <p:cNvSpPr>
                <a:spLocks/>
              </p:cNvSpPr>
              <p:nvPr/>
            </p:nvSpPr>
            <p:spPr bwMode="auto">
              <a:xfrm>
                <a:off x="37070" y="3376189"/>
                <a:ext cx="123825" cy="249237"/>
              </a:xfrm>
              <a:custGeom>
                <a:avLst/>
                <a:gdLst>
                  <a:gd name="T0" fmla="*/ 10 w 11"/>
                  <a:gd name="T1" fmla="*/ 17 h 22"/>
                  <a:gd name="T2" fmla="*/ 11 w 11"/>
                  <a:gd name="T3" fmla="*/ 13 h 22"/>
                  <a:gd name="T4" fmla="*/ 11 w 11"/>
                  <a:gd name="T5" fmla="*/ 8 h 22"/>
                  <a:gd name="T6" fmla="*/ 10 w 11"/>
                  <a:gd name="T7" fmla="*/ 5 h 22"/>
                  <a:gd name="T8" fmla="*/ 2 w 11"/>
                  <a:gd name="T9" fmla="*/ 0 h 22"/>
                  <a:gd name="T10" fmla="*/ 0 w 11"/>
                  <a:gd name="T11" fmla="*/ 1 h 22"/>
                  <a:gd name="T12" fmla="*/ 0 w 11"/>
                  <a:gd name="T13" fmla="*/ 20 h 22"/>
                  <a:gd name="T14" fmla="*/ 2 w 11"/>
                  <a:gd name="T15" fmla="*/ 21 h 22"/>
                  <a:gd name="T16" fmla="*/ 10 w 11"/>
                  <a:gd name="T17" fmla="*/ 1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2">
                    <a:moveTo>
                      <a:pt x="10" y="17"/>
                    </a:moveTo>
                    <a:cubicBezTo>
                      <a:pt x="11" y="16"/>
                      <a:pt x="11" y="15"/>
                      <a:pt x="11" y="13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7"/>
                      <a:pt x="11" y="6"/>
                      <a:pt x="10" y="5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1"/>
                    </a:cubicBezTo>
                    <a:lnTo>
                      <a:pt x="10" y="17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6" name="Freeform 64"/>
              <p:cNvSpPr>
                <a:spLocks/>
              </p:cNvSpPr>
              <p:nvPr/>
            </p:nvSpPr>
            <p:spPr bwMode="auto">
              <a:xfrm>
                <a:off x="375208" y="4211214"/>
                <a:ext cx="22225" cy="112712"/>
              </a:xfrm>
              <a:custGeom>
                <a:avLst/>
                <a:gdLst>
                  <a:gd name="T0" fmla="*/ 1 w 2"/>
                  <a:gd name="T1" fmla="*/ 0 h 10"/>
                  <a:gd name="T2" fmla="*/ 0 w 2"/>
                  <a:gd name="T3" fmla="*/ 1 h 10"/>
                  <a:gd name="T4" fmla="*/ 0 w 2"/>
                  <a:gd name="T5" fmla="*/ 2 h 10"/>
                  <a:gd name="T6" fmla="*/ 0 w 2"/>
                  <a:gd name="T7" fmla="*/ 4 h 10"/>
                  <a:gd name="T8" fmla="*/ 0 w 2"/>
                  <a:gd name="T9" fmla="*/ 6 h 10"/>
                  <a:gd name="T10" fmla="*/ 0 w 2"/>
                  <a:gd name="T11" fmla="*/ 7 h 10"/>
                  <a:gd name="T12" fmla="*/ 0 w 2"/>
                  <a:gd name="T13" fmla="*/ 9 h 10"/>
                  <a:gd name="T14" fmla="*/ 1 w 2"/>
                  <a:gd name="T15" fmla="*/ 10 h 10"/>
                  <a:gd name="T16" fmla="*/ 2 w 2"/>
                  <a:gd name="T17" fmla="*/ 9 h 10"/>
                  <a:gd name="T18" fmla="*/ 2 w 2"/>
                  <a:gd name="T19" fmla="*/ 7 h 10"/>
                  <a:gd name="T20" fmla="*/ 2 w 2"/>
                  <a:gd name="T21" fmla="*/ 6 h 10"/>
                  <a:gd name="T22" fmla="*/ 2 w 2"/>
                  <a:gd name="T23" fmla="*/ 4 h 10"/>
                  <a:gd name="T24" fmla="*/ 2 w 2"/>
                  <a:gd name="T25" fmla="*/ 2 h 10"/>
                  <a:gd name="T26" fmla="*/ 2 w 2"/>
                  <a:gd name="T27" fmla="*/ 1 h 10"/>
                  <a:gd name="T28" fmla="*/ 1 w 2"/>
                  <a:gd name="T2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" h="10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10"/>
                      <a:pt x="1" y="10"/>
                    </a:cubicBezTo>
                    <a:cubicBezTo>
                      <a:pt x="1" y="10"/>
                      <a:pt x="2" y="9"/>
                      <a:pt x="2" y="9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7" name="Freeform 65"/>
              <p:cNvSpPr>
                <a:spLocks/>
              </p:cNvSpPr>
              <p:nvPr/>
            </p:nvSpPr>
            <p:spPr bwMode="auto">
              <a:xfrm>
                <a:off x="70408" y="4211214"/>
                <a:ext cx="11113" cy="112712"/>
              </a:xfrm>
              <a:custGeom>
                <a:avLst/>
                <a:gdLst>
                  <a:gd name="T0" fmla="*/ 0 w 1"/>
                  <a:gd name="T1" fmla="*/ 0 h 10"/>
                  <a:gd name="T2" fmla="*/ 0 w 1"/>
                  <a:gd name="T3" fmla="*/ 1 h 10"/>
                  <a:gd name="T4" fmla="*/ 0 w 1"/>
                  <a:gd name="T5" fmla="*/ 2 h 10"/>
                  <a:gd name="T6" fmla="*/ 0 w 1"/>
                  <a:gd name="T7" fmla="*/ 4 h 10"/>
                  <a:gd name="T8" fmla="*/ 0 w 1"/>
                  <a:gd name="T9" fmla="*/ 6 h 10"/>
                  <a:gd name="T10" fmla="*/ 0 w 1"/>
                  <a:gd name="T11" fmla="*/ 7 h 10"/>
                  <a:gd name="T12" fmla="*/ 0 w 1"/>
                  <a:gd name="T13" fmla="*/ 9 h 10"/>
                  <a:gd name="T14" fmla="*/ 0 w 1"/>
                  <a:gd name="T15" fmla="*/ 10 h 10"/>
                  <a:gd name="T16" fmla="*/ 1 w 1"/>
                  <a:gd name="T17" fmla="*/ 9 h 10"/>
                  <a:gd name="T18" fmla="*/ 1 w 1"/>
                  <a:gd name="T19" fmla="*/ 7 h 10"/>
                  <a:gd name="T20" fmla="*/ 1 w 1"/>
                  <a:gd name="T21" fmla="*/ 6 h 10"/>
                  <a:gd name="T22" fmla="*/ 1 w 1"/>
                  <a:gd name="T23" fmla="*/ 4 h 10"/>
                  <a:gd name="T24" fmla="*/ 1 w 1"/>
                  <a:gd name="T25" fmla="*/ 2 h 10"/>
                  <a:gd name="T26" fmla="*/ 1 w 1"/>
                  <a:gd name="T27" fmla="*/ 1 h 10"/>
                  <a:gd name="T28" fmla="*/ 0 w 1"/>
                  <a:gd name="T2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8" name="Freeform 66"/>
              <p:cNvSpPr>
                <a:spLocks/>
              </p:cNvSpPr>
              <p:nvPr/>
            </p:nvSpPr>
            <p:spPr bwMode="auto">
              <a:xfrm>
                <a:off x="25958" y="4211214"/>
                <a:ext cx="33338" cy="112712"/>
              </a:xfrm>
              <a:custGeom>
                <a:avLst/>
                <a:gdLst>
                  <a:gd name="T0" fmla="*/ 1 w 3"/>
                  <a:gd name="T1" fmla="*/ 0 h 10"/>
                  <a:gd name="T2" fmla="*/ 0 w 3"/>
                  <a:gd name="T3" fmla="*/ 1 h 10"/>
                  <a:gd name="T4" fmla="*/ 0 w 3"/>
                  <a:gd name="T5" fmla="*/ 2 h 10"/>
                  <a:gd name="T6" fmla="*/ 0 w 3"/>
                  <a:gd name="T7" fmla="*/ 4 h 10"/>
                  <a:gd name="T8" fmla="*/ 0 w 3"/>
                  <a:gd name="T9" fmla="*/ 6 h 10"/>
                  <a:gd name="T10" fmla="*/ 0 w 3"/>
                  <a:gd name="T11" fmla="*/ 7 h 10"/>
                  <a:gd name="T12" fmla="*/ 0 w 3"/>
                  <a:gd name="T13" fmla="*/ 9 h 10"/>
                  <a:gd name="T14" fmla="*/ 1 w 3"/>
                  <a:gd name="T15" fmla="*/ 10 h 10"/>
                  <a:gd name="T16" fmla="*/ 3 w 3"/>
                  <a:gd name="T17" fmla="*/ 9 h 10"/>
                  <a:gd name="T18" fmla="*/ 3 w 3"/>
                  <a:gd name="T19" fmla="*/ 7 h 10"/>
                  <a:gd name="T20" fmla="*/ 3 w 3"/>
                  <a:gd name="T21" fmla="*/ 6 h 10"/>
                  <a:gd name="T22" fmla="*/ 3 w 3"/>
                  <a:gd name="T23" fmla="*/ 4 h 10"/>
                  <a:gd name="T24" fmla="*/ 3 w 3"/>
                  <a:gd name="T25" fmla="*/ 2 h 10"/>
                  <a:gd name="T26" fmla="*/ 3 w 3"/>
                  <a:gd name="T27" fmla="*/ 1 h 10"/>
                  <a:gd name="T28" fmla="*/ 1 w 3"/>
                  <a:gd name="T2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" h="10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1" y="10"/>
                    </a:cubicBezTo>
                    <a:cubicBezTo>
                      <a:pt x="2" y="10"/>
                      <a:pt x="3" y="9"/>
                      <a:pt x="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9" name="Freeform 67"/>
              <p:cNvSpPr>
                <a:spLocks/>
              </p:cNvSpPr>
              <p:nvPr/>
            </p:nvSpPr>
            <p:spPr bwMode="auto">
              <a:xfrm>
                <a:off x="397433" y="4211214"/>
                <a:ext cx="44450" cy="112712"/>
              </a:xfrm>
              <a:custGeom>
                <a:avLst/>
                <a:gdLst>
                  <a:gd name="T0" fmla="*/ 2 w 4"/>
                  <a:gd name="T1" fmla="*/ 0 h 10"/>
                  <a:gd name="T2" fmla="*/ 0 w 4"/>
                  <a:gd name="T3" fmla="*/ 1 h 10"/>
                  <a:gd name="T4" fmla="*/ 0 w 4"/>
                  <a:gd name="T5" fmla="*/ 2 h 10"/>
                  <a:gd name="T6" fmla="*/ 0 w 4"/>
                  <a:gd name="T7" fmla="*/ 4 h 10"/>
                  <a:gd name="T8" fmla="*/ 0 w 4"/>
                  <a:gd name="T9" fmla="*/ 6 h 10"/>
                  <a:gd name="T10" fmla="*/ 0 w 4"/>
                  <a:gd name="T11" fmla="*/ 7 h 10"/>
                  <a:gd name="T12" fmla="*/ 0 w 4"/>
                  <a:gd name="T13" fmla="*/ 9 h 10"/>
                  <a:gd name="T14" fmla="*/ 2 w 4"/>
                  <a:gd name="T15" fmla="*/ 10 h 10"/>
                  <a:gd name="T16" fmla="*/ 4 w 4"/>
                  <a:gd name="T17" fmla="*/ 9 h 10"/>
                  <a:gd name="T18" fmla="*/ 4 w 4"/>
                  <a:gd name="T19" fmla="*/ 7 h 10"/>
                  <a:gd name="T20" fmla="*/ 4 w 4"/>
                  <a:gd name="T21" fmla="*/ 6 h 10"/>
                  <a:gd name="T22" fmla="*/ 4 w 4"/>
                  <a:gd name="T23" fmla="*/ 4 h 10"/>
                  <a:gd name="T24" fmla="*/ 4 w 4"/>
                  <a:gd name="T25" fmla="*/ 2 h 10"/>
                  <a:gd name="T26" fmla="*/ 4 w 4"/>
                  <a:gd name="T27" fmla="*/ 1 h 10"/>
                  <a:gd name="T28" fmla="*/ 2 w 4"/>
                  <a:gd name="T2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10">
                    <a:moveTo>
                      <a:pt x="2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2" y="10"/>
                    </a:cubicBezTo>
                    <a:cubicBezTo>
                      <a:pt x="3" y="10"/>
                      <a:pt x="4" y="9"/>
                      <a:pt x="4" y="9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3" y="0"/>
                      <a:pt x="2" y="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0" name="Freeform 68"/>
              <p:cNvSpPr>
                <a:spLocks/>
              </p:cNvSpPr>
              <p:nvPr/>
            </p:nvSpPr>
            <p:spPr bwMode="auto">
              <a:xfrm>
                <a:off x="48183" y="4008014"/>
                <a:ext cx="360363" cy="192087"/>
              </a:xfrm>
              <a:custGeom>
                <a:avLst/>
                <a:gdLst>
                  <a:gd name="T0" fmla="*/ 31 w 32"/>
                  <a:gd name="T1" fmla="*/ 8 h 17"/>
                  <a:gd name="T2" fmla="*/ 28 w 32"/>
                  <a:gd name="T3" fmla="*/ 3 h 17"/>
                  <a:gd name="T4" fmla="*/ 24 w 32"/>
                  <a:gd name="T5" fmla="*/ 1 h 17"/>
                  <a:gd name="T6" fmla="*/ 19 w 32"/>
                  <a:gd name="T7" fmla="*/ 0 h 17"/>
                  <a:gd name="T8" fmla="*/ 18 w 32"/>
                  <a:gd name="T9" fmla="*/ 0 h 17"/>
                  <a:gd name="T10" fmla="*/ 16 w 32"/>
                  <a:gd name="T11" fmla="*/ 0 h 17"/>
                  <a:gd name="T12" fmla="*/ 15 w 32"/>
                  <a:gd name="T13" fmla="*/ 0 h 17"/>
                  <a:gd name="T14" fmla="*/ 14 w 32"/>
                  <a:gd name="T15" fmla="*/ 0 h 17"/>
                  <a:gd name="T16" fmla="*/ 9 w 32"/>
                  <a:gd name="T17" fmla="*/ 1 h 17"/>
                  <a:gd name="T18" fmla="*/ 4 w 32"/>
                  <a:gd name="T19" fmla="*/ 3 h 17"/>
                  <a:gd name="T20" fmla="*/ 2 w 32"/>
                  <a:gd name="T21" fmla="*/ 8 h 17"/>
                  <a:gd name="T22" fmla="*/ 0 w 32"/>
                  <a:gd name="T23" fmla="*/ 13 h 17"/>
                  <a:gd name="T24" fmla="*/ 0 w 32"/>
                  <a:gd name="T25" fmla="*/ 13 h 17"/>
                  <a:gd name="T26" fmla="*/ 0 w 32"/>
                  <a:gd name="T27" fmla="*/ 14 h 17"/>
                  <a:gd name="T28" fmla="*/ 0 w 32"/>
                  <a:gd name="T29" fmla="*/ 11 h 17"/>
                  <a:gd name="T30" fmla="*/ 0 w 32"/>
                  <a:gd name="T31" fmla="*/ 11 h 17"/>
                  <a:gd name="T32" fmla="*/ 0 w 32"/>
                  <a:gd name="T33" fmla="*/ 12 h 17"/>
                  <a:gd name="T34" fmla="*/ 0 w 32"/>
                  <a:gd name="T35" fmla="*/ 13 h 17"/>
                  <a:gd name="T36" fmla="*/ 0 w 32"/>
                  <a:gd name="T37" fmla="*/ 14 h 17"/>
                  <a:gd name="T38" fmla="*/ 0 w 32"/>
                  <a:gd name="T39" fmla="*/ 16 h 17"/>
                  <a:gd name="T40" fmla="*/ 1 w 32"/>
                  <a:gd name="T41" fmla="*/ 17 h 17"/>
                  <a:gd name="T42" fmla="*/ 2 w 32"/>
                  <a:gd name="T43" fmla="*/ 16 h 17"/>
                  <a:gd name="T44" fmla="*/ 2 w 32"/>
                  <a:gd name="T45" fmla="*/ 14 h 17"/>
                  <a:gd name="T46" fmla="*/ 2 w 32"/>
                  <a:gd name="T47" fmla="*/ 13 h 17"/>
                  <a:gd name="T48" fmla="*/ 2 w 32"/>
                  <a:gd name="T49" fmla="*/ 12 h 17"/>
                  <a:gd name="T50" fmla="*/ 2 w 32"/>
                  <a:gd name="T51" fmla="*/ 11 h 17"/>
                  <a:gd name="T52" fmla="*/ 2 w 32"/>
                  <a:gd name="T53" fmla="*/ 11 h 17"/>
                  <a:gd name="T54" fmla="*/ 2 w 32"/>
                  <a:gd name="T55" fmla="*/ 14 h 17"/>
                  <a:gd name="T56" fmla="*/ 2 w 32"/>
                  <a:gd name="T57" fmla="*/ 13 h 17"/>
                  <a:gd name="T58" fmla="*/ 2 w 32"/>
                  <a:gd name="T59" fmla="*/ 13 h 17"/>
                  <a:gd name="T60" fmla="*/ 3 w 32"/>
                  <a:gd name="T61" fmla="*/ 8 h 17"/>
                  <a:gd name="T62" fmla="*/ 6 w 32"/>
                  <a:gd name="T63" fmla="*/ 5 h 17"/>
                  <a:gd name="T64" fmla="*/ 9 w 32"/>
                  <a:gd name="T65" fmla="*/ 2 h 17"/>
                  <a:gd name="T66" fmla="*/ 14 w 32"/>
                  <a:gd name="T67" fmla="*/ 1 h 17"/>
                  <a:gd name="T68" fmla="*/ 15 w 32"/>
                  <a:gd name="T69" fmla="*/ 1 h 17"/>
                  <a:gd name="T70" fmla="*/ 16 w 32"/>
                  <a:gd name="T71" fmla="*/ 1 h 17"/>
                  <a:gd name="T72" fmla="*/ 18 w 32"/>
                  <a:gd name="T73" fmla="*/ 1 h 17"/>
                  <a:gd name="T74" fmla="*/ 19 w 32"/>
                  <a:gd name="T75" fmla="*/ 1 h 17"/>
                  <a:gd name="T76" fmla="*/ 23 w 32"/>
                  <a:gd name="T77" fmla="*/ 2 h 17"/>
                  <a:gd name="T78" fmla="*/ 27 w 32"/>
                  <a:gd name="T79" fmla="*/ 5 h 17"/>
                  <a:gd name="T80" fmla="*/ 29 w 32"/>
                  <a:gd name="T81" fmla="*/ 8 h 17"/>
                  <a:gd name="T82" fmla="*/ 30 w 32"/>
                  <a:gd name="T83" fmla="*/ 13 h 17"/>
                  <a:gd name="T84" fmla="*/ 30 w 32"/>
                  <a:gd name="T85" fmla="*/ 13 h 17"/>
                  <a:gd name="T86" fmla="*/ 30 w 32"/>
                  <a:gd name="T87" fmla="*/ 14 h 17"/>
                  <a:gd name="T88" fmla="*/ 30 w 32"/>
                  <a:gd name="T89" fmla="*/ 11 h 17"/>
                  <a:gd name="T90" fmla="*/ 30 w 32"/>
                  <a:gd name="T91" fmla="*/ 11 h 17"/>
                  <a:gd name="T92" fmla="*/ 30 w 32"/>
                  <a:gd name="T93" fmla="*/ 12 h 17"/>
                  <a:gd name="T94" fmla="*/ 30 w 32"/>
                  <a:gd name="T95" fmla="*/ 13 h 17"/>
                  <a:gd name="T96" fmla="*/ 30 w 32"/>
                  <a:gd name="T97" fmla="*/ 14 h 17"/>
                  <a:gd name="T98" fmla="*/ 30 w 32"/>
                  <a:gd name="T99" fmla="*/ 16 h 17"/>
                  <a:gd name="T100" fmla="*/ 31 w 32"/>
                  <a:gd name="T101" fmla="*/ 17 h 17"/>
                  <a:gd name="T102" fmla="*/ 32 w 32"/>
                  <a:gd name="T103" fmla="*/ 16 h 17"/>
                  <a:gd name="T104" fmla="*/ 32 w 32"/>
                  <a:gd name="T105" fmla="*/ 14 h 17"/>
                  <a:gd name="T106" fmla="*/ 32 w 32"/>
                  <a:gd name="T107" fmla="*/ 13 h 17"/>
                  <a:gd name="T108" fmla="*/ 32 w 32"/>
                  <a:gd name="T109" fmla="*/ 12 h 17"/>
                  <a:gd name="T110" fmla="*/ 32 w 32"/>
                  <a:gd name="T111" fmla="*/ 11 h 17"/>
                  <a:gd name="T112" fmla="*/ 32 w 32"/>
                  <a:gd name="T113" fmla="*/ 11 h 17"/>
                  <a:gd name="T114" fmla="*/ 32 w 32"/>
                  <a:gd name="T115" fmla="*/ 14 h 17"/>
                  <a:gd name="T116" fmla="*/ 32 w 32"/>
                  <a:gd name="T117" fmla="*/ 13 h 17"/>
                  <a:gd name="T118" fmla="*/ 32 w 32"/>
                  <a:gd name="T119" fmla="*/ 13 h 17"/>
                  <a:gd name="T120" fmla="*/ 31 w 32"/>
                  <a:gd name="T121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2" h="17">
                    <a:moveTo>
                      <a:pt x="31" y="8"/>
                    </a:moveTo>
                    <a:cubicBezTo>
                      <a:pt x="30" y="6"/>
                      <a:pt x="29" y="5"/>
                      <a:pt x="28" y="3"/>
                    </a:cubicBezTo>
                    <a:cubicBezTo>
                      <a:pt x="27" y="2"/>
                      <a:pt x="26" y="1"/>
                      <a:pt x="24" y="1"/>
                    </a:cubicBezTo>
                    <a:cubicBezTo>
                      <a:pt x="22" y="0"/>
                      <a:pt x="21" y="0"/>
                      <a:pt x="19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2" y="0"/>
                      <a:pt x="10" y="0"/>
                      <a:pt x="9" y="1"/>
                    </a:cubicBezTo>
                    <a:cubicBezTo>
                      <a:pt x="7" y="1"/>
                      <a:pt x="6" y="2"/>
                      <a:pt x="4" y="3"/>
                    </a:cubicBezTo>
                    <a:cubicBezTo>
                      <a:pt x="3" y="5"/>
                      <a:pt x="2" y="6"/>
                      <a:pt x="2" y="8"/>
                    </a:cubicBezTo>
                    <a:cubicBezTo>
                      <a:pt x="1" y="9"/>
                      <a:pt x="0" y="11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1" y="17"/>
                      <a:pt x="1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1"/>
                      <a:pt x="3" y="10"/>
                      <a:pt x="3" y="8"/>
                    </a:cubicBezTo>
                    <a:cubicBezTo>
                      <a:pt x="4" y="7"/>
                      <a:pt x="5" y="6"/>
                      <a:pt x="6" y="5"/>
                    </a:cubicBezTo>
                    <a:cubicBezTo>
                      <a:pt x="7" y="4"/>
                      <a:pt x="8" y="3"/>
                      <a:pt x="9" y="2"/>
                    </a:cubicBezTo>
                    <a:cubicBezTo>
                      <a:pt x="11" y="2"/>
                      <a:pt x="12" y="1"/>
                      <a:pt x="14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20" y="1"/>
                      <a:pt x="22" y="2"/>
                      <a:pt x="23" y="2"/>
                    </a:cubicBezTo>
                    <a:cubicBezTo>
                      <a:pt x="25" y="3"/>
                      <a:pt x="26" y="4"/>
                      <a:pt x="27" y="5"/>
                    </a:cubicBezTo>
                    <a:cubicBezTo>
                      <a:pt x="28" y="6"/>
                      <a:pt x="29" y="7"/>
                      <a:pt x="29" y="8"/>
                    </a:cubicBezTo>
                    <a:cubicBezTo>
                      <a:pt x="30" y="10"/>
                      <a:pt x="30" y="11"/>
                      <a:pt x="30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6"/>
                      <a:pt x="31" y="17"/>
                      <a:pt x="31" y="17"/>
                    </a:cubicBezTo>
                    <a:cubicBezTo>
                      <a:pt x="32" y="17"/>
                      <a:pt x="32" y="16"/>
                      <a:pt x="32" y="16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2" y="11"/>
                      <a:pt x="32" y="9"/>
                      <a:pt x="31" y="8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1" name="Freeform 69"/>
              <p:cNvSpPr>
                <a:spLocks noEditPoints="1"/>
              </p:cNvSpPr>
              <p:nvPr/>
            </p:nvSpPr>
            <p:spPr bwMode="auto">
              <a:xfrm>
                <a:off x="116445" y="2722139"/>
                <a:ext cx="236538" cy="350837"/>
              </a:xfrm>
              <a:custGeom>
                <a:avLst/>
                <a:gdLst>
                  <a:gd name="T0" fmla="*/ 15 w 21"/>
                  <a:gd name="T1" fmla="*/ 0 h 31"/>
                  <a:gd name="T2" fmla="*/ 5 w 21"/>
                  <a:gd name="T3" fmla="*/ 0 h 31"/>
                  <a:gd name="T4" fmla="*/ 0 w 21"/>
                  <a:gd name="T5" fmla="*/ 5 h 31"/>
                  <a:gd name="T6" fmla="*/ 0 w 21"/>
                  <a:gd name="T7" fmla="*/ 25 h 31"/>
                  <a:gd name="T8" fmla="*/ 5 w 21"/>
                  <a:gd name="T9" fmla="*/ 31 h 31"/>
                  <a:gd name="T10" fmla="*/ 15 w 21"/>
                  <a:gd name="T11" fmla="*/ 31 h 31"/>
                  <a:gd name="T12" fmla="*/ 21 w 21"/>
                  <a:gd name="T13" fmla="*/ 25 h 31"/>
                  <a:gd name="T14" fmla="*/ 21 w 21"/>
                  <a:gd name="T15" fmla="*/ 5 h 31"/>
                  <a:gd name="T16" fmla="*/ 15 w 21"/>
                  <a:gd name="T17" fmla="*/ 0 h 31"/>
                  <a:gd name="T18" fmla="*/ 6 w 21"/>
                  <a:gd name="T19" fmla="*/ 28 h 31"/>
                  <a:gd name="T20" fmla="*/ 4 w 21"/>
                  <a:gd name="T21" fmla="*/ 26 h 31"/>
                  <a:gd name="T22" fmla="*/ 6 w 21"/>
                  <a:gd name="T23" fmla="*/ 24 h 31"/>
                  <a:gd name="T24" fmla="*/ 8 w 21"/>
                  <a:gd name="T25" fmla="*/ 26 h 31"/>
                  <a:gd name="T26" fmla="*/ 6 w 21"/>
                  <a:gd name="T27" fmla="*/ 28 h 31"/>
                  <a:gd name="T28" fmla="*/ 10 w 21"/>
                  <a:gd name="T29" fmla="*/ 30 h 31"/>
                  <a:gd name="T30" fmla="*/ 7 w 21"/>
                  <a:gd name="T31" fmla="*/ 27 h 31"/>
                  <a:gd name="T32" fmla="*/ 10 w 21"/>
                  <a:gd name="T33" fmla="*/ 25 h 31"/>
                  <a:gd name="T34" fmla="*/ 13 w 21"/>
                  <a:gd name="T35" fmla="*/ 27 h 31"/>
                  <a:gd name="T36" fmla="*/ 10 w 21"/>
                  <a:gd name="T37" fmla="*/ 30 h 31"/>
                  <a:gd name="T38" fmla="*/ 15 w 21"/>
                  <a:gd name="T39" fmla="*/ 28 h 31"/>
                  <a:gd name="T40" fmla="*/ 13 w 21"/>
                  <a:gd name="T41" fmla="*/ 26 h 31"/>
                  <a:gd name="T42" fmla="*/ 15 w 21"/>
                  <a:gd name="T43" fmla="*/ 24 h 31"/>
                  <a:gd name="T44" fmla="*/ 17 w 21"/>
                  <a:gd name="T45" fmla="*/ 26 h 31"/>
                  <a:gd name="T46" fmla="*/ 15 w 21"/>
                  <a:gd name="T47" fmla="*/ 28 h 31"/>
                  <a:gd name="T48" fmla="*/ 19 w 21"/>
                  <a:gd name="T49" fmla="*/ 19 h 31"/>
                  <a:gd name="T50" fmla="*/ 15 w 21"/>
                  <a:gd name="T51" fmla="*/ 23 h 31"/>
                  <a:gd name="T52" fmla="*/ 6 w 21"/>
                  <a:gd name="T53" fmla="*/ 23 h 31"/>
                  <a:gd name="T54" fmla="*/ 1 w 21"/>
                  <a:gd name="T55" fmla="*/ 19 h 31"/>
                  <a:gd name="T56" fmla="*/ 1 w 21"/>
                  <a:gd name="T57" fmla="*/ 5 h 31"/>
                  <a:gd name="T58" fmla="*/ 6 w 21"/>
                  <a:gd name="T59" fmla="*/ 1 h 31"/>
                  <a:gd name="T60" fmla="*/ 15 w 21"/>
                  <a:gd name="T61" fmla="*/ 1 h 31"/>
                  <a:gd name="T62" fmla="*/ 19 w 21"/>
                  <a:gd name="T63" fmla="*/ 5 h 31"/>
                  <a:gd name="T64" fmla="*/ 19 w 21"/>
                  <a:gd name="T65" fmla="*/ 1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" h="31">
                    <a:moveTo>
                      <a:pt x="1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8"/>
                      <a:pt x="2" y="31"/>
                      <a:pt x="5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8" y="31"/>
                      <a:pt x="21" y="28"/>
                      <a:pt x="21" y="2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1" y="2"/>
                      <a:pt x="18" y="0"/>
                      <a:pt x="15" y="0"/>
                    </a:cubicBezTo>
                    <a:close/>
                    <a:moveTo>
                      <a:pt x="6" y="28"/>
                    </a:moveTo>
                    <a:cubicBezTo>
                      <a:pt x="4" y="28"/>
                      <a:pt x="4" y="27"/>
                      <a:pt x="4" y="26"/>
                    </a:cubicBezTo>
                    <a:cubicBezTo>
                      <a:pt x="4" y="25"/>
                      <a:pt x="4" y="24"/>
                      <a:pt x="6" y="24"/>
                    </a:cubicBezTo>
                    <a:cubicBezTo>
                      <a:pt x="7" y="24"/>
                      <a:pt x="8" y="25"/>
                      <a:pt x="8" y="26"/>
                    </a:cubicBezTo>
                    <a:cubicBezTo>
                      <a:pt x="8" y="27"/>
                      <a:pt x="7" y="28"/>
                      <a:pt x="6" y="28"/>
                    </a:cubicBezTo>
                    <a:close/>
                    <a:moveTo>
                      <a:pt x="10" y="30"/>
                    </a:moveTo>
                    <a:cubicBezTo>
                      <a:pt x="9" y="30"/>
                      <a:pt x="7" y="29"/>
                      <a:pt x="7" y="27"/>
                    </a:cubicBezTo>
                    <a:cubicBezTo>
                      <a:pt x="7" y="26"/>
                      <a:pt x="9" y="25"/>
                      <a:pt x="10" y="25"/>
                    </a:cubicBezTo>
                    <a:cubicBezTo>
                      <a:pt x="12" y="25"/>
                      <a:pt x="13" y="26"/>
                      <a:pt x="13" y="27"/>
                    </a:cubicBezTo>
                    <a:cubicBezTo>
                      <a:pt x="13" y="29"/>
                      <a:pt x="12" y="30"/>
                      <a:pt x="10" y="30"/>
                    </a:cubicBezTo>
                    <a:close/>
                    <a:moveTo>
                      <a:pt x="15" y="28"/>
                    </a:moveTo>
                    <a:cubicBezTo>
                      <a:pt x="14" y="28"/>
                      <a:pt x="13" y="27"/>
                      <a:pt x="13" y="26"/>
                    </a:cubicBezTo>
                    <a:cubicBezTo>
                      <a:pt x="13" y="25"/>
                      <a:pt x="14" y="24"/>
                      <a:pt x="15" y="24"/>
                    </a:cubicBezTo>
                    <a:cubicBezTo>
                      <a:pt x="16" y="24"/>
                      <a:pt x="17" y="25"/>
                      <a:pt x="17" y="26"/>
                    </a:cubicBezTo>
                    <a:cubicBezTo>
                      <a:pt x="17" y="27"/>
                      <a:pt x="16" y="28"/>
                      <a:pt x="15" y="28"/>
                    </a:cubicBezTo>
                    <a:close/>
                    <a:moveTo>
                      <a:pt x="19" y="19"/>
                    </a:moveTo>
                    <a:cubicBezTo>
                      <a:pt x="19" y="21"/>
                      <a:pt x="17" y="23"/>
                      <a:pt x="15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3" y="23"/>
                      <a:pt x="1" y="21"/>
                      <a:pt x="1" y="19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3"/>
                      <a:pt x="3" y="1"/>
                      <a:pt x="6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7" y="1"/>
                      <a:pt x="19" y="3"/>
                      <a:pt x="19" y="5"/>
                    </a:cubicBezTo>
                    <a:lnTo>
                      <a:pt x="19" y="19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7" name="Freeform 105"/>
              <p:cNvSpPr>
                <a:spLocks/>
              </p:cNvSpPr>
              <p:nvPr/>
            </p:nvSpPr>
            <p:spPr bwMode="auto">
              <a:xfrm>
                <a:off x="1986520" y="1053676"/>
                <a:ext cx="292100" cy="304800"/>
              </a:xfrm>
              <a:custGeom>
                <a:avLst/>
                <a:gdLst>
                  <a:gd name="T0" fmla="*/ 18 w 26"/>
                  <a:gd name="T1" fmla="*/ 7 h 27"/>
                  <a:gd name="T2" fmla="*/ 19 w 26"/>
                  <a:gd name="T3" fmla="*/ 9 h 27"/>
                  <a:gd name="T4" fmla="*/ 19 w 26"/>
                  <a:gd name="T5" fmla="*/ 9 h 27"/>
                  <a:gd name="T6" fmla="*/ 24 w 26"/>
                  <a:gd name="T7" fmla="*/ 10 h 27"/>
                  <a:gd name="T8" fmla="*/ 24 w 26"/>
                  <a:gd name="T9" fmla="*/ 10 h 27"/>
                  <a:gd name="T10" fmla="*/ 26 w 26"/>
                  <a:gd name="T11" fmla="*/ 8 h 27"/>
                  <a:gd name="T12" fmla="*/ 26 w 26"/>
                  <a:gd name="T13" fmla="*/ 8 h 27"/>
                  <a:gd name="T14" fmla="*/ 26 w 26"/>
                  <a:gd name="T15" fmla="*/ 3 h 27"/>
                  <a:gd name="T16" fmla="*/ 26 w 26"/>
                  <a:gd name="T17" fmla="*/ 3 h 27"/>
                  <a:gd name="T18" fmla="*/ 24 w 26"/>
                  <a:gd name="T19" fmla="*/ 2 h 27"/>
                  <a:gd name="T20" fmla="*/ 23 w 26"/>
                  <a:gd name="T21" fmla="*/ 3 h 27"/>
                  <a:gd name="T22" fmla="*/ 22 w 26"/>
                  <a:gd name="T23" fmla="*/ 3 h 27"/>
                  <a:gd name="T24" fmla="*/ 14 w 26"/>
                  <a:gd name="T25" fmla="*/ 0 h 27"/>
                  <a:gd name="T26" fmla="*/ 0 w 26"/>
                  <a:gd name="T27" fmla="*/ 14 h 27"/>
                  <a:gd name="T28" fmla="*/ 14 w 26"/>
                  <a:gd name="T29" fmla="*/ 27 h 27"/>
                  <a:gd name="T30" fmla="*/ 25 w 26"/>
                  <a:gd name="T31" fmla="*/ 21 h 27"/>
                  <a:gd name="T32" fmla="*/ 24 w 26"/>
                  <a:gd name="T33" fmla="*/ 18 h 27"/>
                  <a:gd name="T34" fmla="*/ 22 w 26"/>
                  <a:gd name="T35" fmla="*/ 19 h 27"/>
                  <a:gd name="T36" fmla="*/ 22 w 26"/>
                  <a:gd name="T37" fmla="*/ 19 h 27"/>
                  <a:gd name="T38" fmla="*/ 14 w 26"/>
                  <a:gd name="T39" fmla="*/ 23 h 27"/>
                  <a:gd name="T40" fmla="*/ 4 w 26"/>
                  <a:gd name="T41" fmla="*/ 14 h 27"/>
                  <a:gd name="T42" fmla="*/ 14 w 26"/>
                  <a:gd name="T43" fmla="*/ 4 h 27"/>
                  <a:gd name="T44" fmla="*/ 20 w 26"/>
                  <a:gd name="T45" fmla="*/ 6 h 27"/>
                  <a:gd name="T46" fmla="*/ 19 w 26"/>
                  <a:gd name="T47" fmla="*/ 6 h 27"/>
                  <a:gd name="T48" fmla="*/ 18 w 26"/>
                  <a:gd name="T49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" h="27">
                    <a:moveTo>
                      <a:pt x="18" y="7"/>
                    </a:moveTo>
                    <a:cubicBezTo>
                      <a:pt x="17" y="8"/>
                      <a:pt x="18" y="8"/>
                      <a:pt x="19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0" y="9"/>
                      <a:pt x="22" y="9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5" y="10"/>
                      <a:pt x="26" y="9"/>
                      <a:pt x="26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6"/>
                      <a:pt x="26" y="4"/>
                      <a:pt x="26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1"/>
                      <a:pt x="25" y="1"/>
                      <a:pt x="24" y="2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1"/>
                      <a:pt x="6" y="27"/>
                      <a:pt x="14" y="27"/>
                    </a:cubicBezTo>
                    <a:cubicBezTo>
                      <a:pt x="18" y="27"/>
                      <a:pt x="23" y="25"/>
                      <a:pt x="25" y="21"/>
                    </a:cubicBezTo>
                    <a:cubicBezTo>
                      <a:pt x="26" y="20"/>
                      <a:pt x="25" y="19"/>
                      <a:pt x="24" y="18"/>
                    </a:cubicBezTo>
                    <a:cubicBezTo>
                      <a:pt x="24" y="18"/>
                      <a:pt x="23" y="18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2"/>
                      <a:pt x="17" y="23"/>
                      <a:pt x="14" y="23"/>
                    </a:cubicBezTo>
                    <a:cubicBezTo>
                      <a:pt x="8" y="23"/>
                      <a:pt x="4" y="19"/>
                      <a:pt x="4" y="14"/>
                    </a:cubicBezTo>
                    <a:cubicBezTo>
                      <a:pt x="4" y="8"/>
                      <a:pt x="8" y="4"/>
                      <a:pt x="14" y="4"/>
                    </a:cubicBezTo>
                    <a:cubicBezTo>
                      <a:pt x="16" y="4"/>
                      <a:pt x="18" y="4"/>
                      <a:pt x="20" y="6"/>
                    </a:cubicBezTo>
                    <a:cubicBezTo>
                      <a:pt x="20" y="6"/>
                      <a:pt x="19" y="6"/>
                      <a:pt x="19" y="6"/>
                    </a:cubicBez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8" name="Freeform 106"/>
              <p:cNvSpPr>
                <a:spLocks/>
              </p:cNvSpPr>
              <p:nvPr/>
            </p:nvSpPr>
            <p:spPr bwMode="auto">
              <a:xfrm>
                <a:off x="1940483" y="1606126"/>
                <a:ext cx="57150" cy="327025"/>
              </a:xfrm>
              <a:custGeom>
                <a:avLst/>
                <a:gdLst>
                  <a:gd name="T0" fmla="*/ 4 w 5"/>
                  <a:gd name="T1" fmla="*/ 3 h 29"/>
                  <a:gd name="T2" fmla="*/ 5 w 5"/>
                  <a:gd name="T3" fmla="*/ 0 h 29"/>
                  <a:gd name="T4" fmla="*/ 0 w 5"/>
                  <a:gd name="T5" fmla="*/ 3 h 29"/>
                  <a:gd name="T6" fmla="*/ 0 w 5"/>
                  <a:gd name="T7" fmla="*/ 26 h 29"/>
                  <a:gd name="T8" fmla="*/ 5 w 5"/>
                  <a:gd name="T9" fmla="*/ 29 h 29"/>
                  <a:gd name="T10" fmla="*/ 4 w 5"/>
                  <a:gd name="T11" fmla="*/ 27 h 29"/>
                  <a:gd name="T12" fmla="*/ 4 w 5"/>
                  <a:gd name="T13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29">
                    <a:moveTo>
                      <a:pt x="4" y="3"/>
                    </a:moveTo>
                    <a:cubicBezTo>
                      <a:pt x="4" y="2"/>
                      <a:pt x="4" y="0"/>
                      <a:pt x="5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8"/>
                      <a:pt x="2" y="29"/>
                      <a:pt x="5" y="29"/>
                    </a:cubicBezTo>
                    <a:cubicBezTo>
                      <a:pt x="4" y="29"/>
                      <a:pt x="4" y="28"/>
                      <a:pt x="4" y="27"/>
                    </a:cubicBezTo>
                    <a:lnTo>
                      <a:pt x="4" y="3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9" name="Freeform 107"/>
              <p:cNvSpPr>
                <a:spLocks noEditPoints="1"/>
              </p:cNvSpPr>
              <p:nvPr/>
            </p:nvSpPr>
            <p:spPr bwMode="auto">
              <a:xfrm>
                <a:off x="2110345" y="1606126"/>
                <a:ext cx="212725" cy="327025"/>
              </a:xfrm>
              <a:custGeom>
                <a:avLst/>
                <a:gdLst>
                  <a:gd name="T0" fmla="*/ 0 w 19"/>
                  <a:gd name="T1" fmla="*/ 0 h 29"/>
                  <a:gd name="T2" fmla="*/ 0 w 19"/>
                  <a:gd name="T3" fmla="*/ 27 h 29"/>
                  <a:gd name="T4" fmla="*/ 13 w 19"/>
                  <a:gd name="T5" fmla="*/ 29 h 29"/>
                  <a:gd name="T6" fmla="*/ 19 w 19"/>
                  <a:gd name="T7" fmla="*/ 3 h 29"/>
                  <a:gd name="T8" fmla="*/ 3 w 19"/>
                  <a:gd name="T9" fmla="*/ 6 h 29"/>
                  <a:gd name="T10" fmla="*/ 5 w 19"/>
                  <a:gd name="T11" fmla="*/ 2 h 29"/>
                  <a:gd name="T12" fmla="*/ 16 w 19"/>
                  <a:gd name="T13" fmla="*/ 4 h 29"/>
                  <a:gd name="T14" fmla="*/ 14 w 19"/>
                  <a:gd name="T15" fmla="*/ 8 h 29"/>
                  <a:gd name="T16" fmla="*/ 3 w 19"/>
                  <a:gd name="T17" fmla="*/ 6 h 29"/>
                  <a:gd name="T18" fmla="*/ 16 w 19"/>
                  <a:gd name="T19" fmla="*/ 11 h 29"/>
                  <a:gd name="T20" fmla="*/ 12 w 19"/>
                  <a:gd name="T21" fmla="*/ 12 h 29"/>
                  <a:gd name="T22" fmla="*/ 11 w 19"/>
                  <a:gd name="T23" fmla="*/ 10 h 29"/>
                  <a:gd name="T24" fmla="*/ 16 w 19"/>
                  <a:gd name="T25" fmla="*/ 10 h 29"/>
                  <a:gd name="T26" fmla="*/ 10 w 19"/>
                  <a:gd name="T27" fmla="*/ 10 h 29"/>
                  <a:gd name="T28" fmla="*/ 9 w 19"/>
                  <a:gd name="T29" fmla="*/ 12 h 29"/>
                  <a:gd name="T30" fmla="*/ 4 w 19"/>
                  <a:gd name="T31" fmla="*/ 11 h 29"/>
                  <a:gd name="T32" fmla="*/ 5 w 19"/>
                  <a:gd name="T33" fmla="*/ 10 h 29"/>
                  <a:gd name="T34" fmla="*/ 10 w 19"/>
                  <a:gd name="T35" fmla="*/ 10 h 29"/>
                  <a:gd name="T36" fmla="*/ 4 w 19"/>
                  <a:gd name="T37" fmla="*/ 24 h 29"/>
                  <a:gd name="T38" fmla="*/ 8 w 19"/>
                  <a:gd name="T39" fmla="*/ 24 h 29"/>
                  <a:gd name="T40" fmla="*/ 6 w 19"/>
                  <a:gd name="T41" fmla="*/ 21 h 29"/>
                  <a:gd name="T42" fmla="*/ 6 w 19"/>
                  <a:gd name="T43" fmla="*/ 18 h 29"/>
                  <a:gd name="T44" fmla="*/ 6 w 19"/>
                  <a:gd name="T45" fmla="*/ 21 h 29"/>
                  <a:gd name="T46" fmla="*/ 4 w 19"/>
                  <a:gd name="T47" fmla="*/ 15 h 29"/>
                  <a:gd name="T48" fmla="*/ 8 w 19"/>
                  <a:gd name="T49" fmla="*/ 15 h 29"/>
                  <a:gd name="T50" fmla="*/ 10 w 19"/>
                  <a:gd name="T51" fmla="*/ 26 h 29"/>
                  <a:gd name="T52" fmla="*/ 10 w 19"/>
                  <a:gd name="T53" fmla="*/ 22 h 29"/>
                  <a:gd name="T54" fmla="*/ 10 w 19"/>
                  <a:gd name="T55" fmla="*/ 26 h 29"/>
                  <a:gd name="T56" fmla="*/ 9 w 19"/>
                  <a:gd name="T57" fmla="*/ 19 h 29"/>
                  <a:gd name="T58" fmla="*/ 12 w 19"/>
                  <a:gd name="T59" fmla="*/ 19 h 29"/>
                  <a:gd name="T60" fmla="*/ 10 w 19"/>
                  <a:gd name="T61" fmla="*/ 17 h 29"/>
                  <a:gd name="T62" fmla="*/ 10 w 19"/>
                  <a:gd name="T63" fmla="*/ 13 h 29"/>
                  <a:gd name="T64" fmla="*/ 10 w 19"/>
                  <a:gd name="T65" fmla="*/ 17 h 29"/>
                  <a:gd name="T66" fmla="*/ 13 w 19"/>
                  <a:gd name="T67" fmla="*/ 24 h 29"/>
                  <a:gd name="T68" fmla="*/ 16 w 19"/>
                  <a:gd name="T69" fmla="*/ 24 h 29"/>
                  <a:gd name="T70" fmla="*/ 15 w 19"/>
                  <a:gd name="T71" fmla="*/ 21 h 29"/>
                  <a:gd name="T72" fmla="*/ 15 w 19"/>
                  <a:gd name="T73" fmla="*/ 18 h 29"/>
                  <a:gd name="T74" fmla="*/ 15 w 19"/>
                  <a:gd name="T75" fmla="*/ 21 h 29"/>
                  <a:gd name="T76" fmla="*/ 13 w 19"/>
                  <a:gd name="T77" fmla="*/ 15 h 29"/>
                  <a:gd name="T78" fmla="*/ 16 w 19"/>
                  <a:gd name="T79" fmla="*/ 1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9" h="29">
                    <a:moveTo>
                      <a:pt x="1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2"/>
                      <a:pt x="0" y="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0" y="29"/>
                      <a:pt x="0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7" y="29"/>
                      <a:pt x="19" y="28"/>
                      <a:pt x="19" y="2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1"/>
                      <a:pt x="17" y="0"/>
                      <a:pt x="13" y="0"/>
                    </a:cubicBezTo>
                    <a:close/>
                    <a:moveTo>
                      <a:pt x="3" y="6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4" y="2"/>
                      <a:pt x="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5" y="2"/>
                      <a:pt x="16" y="3"/>
                      <a:pt x="16" y="4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5" y="8"/>
                      <a:pt x="1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8"/>
                      <a:pt x="3" y="7"/>
                      <a:pt x="3" y="6"/>
                    </a:cubicBezTo>
                    <a:close/>
                    <a:moveTo>
                      <a:pt x="16" y="10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1" y="12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2" y="10"/>
                      <a:pt x="12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lose/>
                    <a:moveTo>
                      <a:pt x="10" y="10"/>
                    </a:move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4" y="12"/>
                      <a:pt x="4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0" y="10"/>
                    </a:cubicBezTo>
                    <a:close/>
                    <a:moveTo>
                      <a:pt x="6" y="26"/>
                    </a:moveTo>
                    <a:cubicBezTo>
                      <a:pt x="5" y="26"/>
                      <a:pt x="4" y="25"/>
                      <a:pt x="4" y="24"/>
                    </a:cubicBezTo>
                    <a:cubicBezTo>
                      <a:pt x="4" y="23"/>
                      <a:pt x="5" y="22"/>
                      <a:pt x="6" y="22"/>
                    </a:cubicBezTo>
                    <a:cubicBezTo>
                      <a:pt x="7" y="22"/>
                      <a:pt x="8" y="23"/>
                      <a:pt x="8" y="24"/>
                    </a:cubicBezTo>
                    <a:cubicBezTo>
                      <a:pt x="8" y="25"/>
                      <a:pt x="7" y="26"/>
                      <a:pt x="6" y="26"/>
                    </a:cubicBezTo>
                    <a:close/>
                    <a:moveTo>
                      <a:pt x="6" y="21"/>
                    </a:moveTo>
                    <a:cubicBezTo>
                      <a:pt x="5" y="21"/>
                      <a:pt x="4" y="20"/>
                      <a:pt x="4" y="19"/>
                    </a:cubicBezTo>
                    <a:cubicBezTo>
                      <a:pt x="4" y="18"/>
                      <a:pt x="5" y="18"/>
                      <a:pt x="6" y="18"/>
                    </a:cubicBezTo>
                    <a:cubicBezTo>
                      <a:pt x="7" y="18"/>
                      <a:pt x="8" y="18"/>
                      <a:pt x="8" y="19"/>
                    </a:cubicBezTo>
                    <a:cubicBezTo>
                      <a:pt x="8" y="20"/>
                      <a:pt x="7" y="21"/>
                      <a:pt x="6" y="21"/>
                    </a:cubicBezTo>
                    <a:close/>
                    <a:moveTo>
                      <a:pt x="6" y="17"/>
                    </a:moveTo>
                    <a:cubicBezTo>
                      <a:pt x="5" y="17"/>
                      <a:pt x="4" y="16"/>
                      <a:pt x="4" y="15"/>
                    </a:cubicBezTo>
                    <a:cubicBezTo>
                      <a:pt x="4" y="14"/>
                      <a:pt x="5" y="13"/>
                      <a:pt x="6" y="13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8" y="16"/>
                      <a:pt x="7" y="17"/>
                      <a:pt x="6" y="17"/>
                    </a:cubicBezTo>
                    <a:close/>
                    <a:moveTo>
                      <a:pt x="10" y="26"/>
                    </a:moveTo>
                    <a:cubicBezTo>
                      <a:pt x="9" y="26"/>
                      <a:pt x="9" y="25"/>
                      <a:pt x="9" y="24"/>
                    </a:cubicBezTo>
                    <a:cubicBezTo>
                      <a:pt x="9" y="23"/>
                      <a:pt x="9" y="22"/>
                      <a:pt x="10" y="22"/>
                    </a:cubicBezTo>
                    <a:cubicBezTo>
                      <a:pt x="11" y="22"/>
                      <a:pt x="12" y="23"/>
                      <a:pt x="12" y="24"/>
                    </a:cubicBezTo>
                    <a:cubicBezTo>
                      <a:pt x="12" y="25"/>
                      <a:pt x="11" y="26"/>
                      <a:pt x="10" y="26"/>
                    </a:cubicBezTo>
                    <a:close/>
                    <a:moveTo>
                      <a:pt x="10" y="21"/>
                    </a:moveTo>
                    <a:cubicBezTo>
                      <a:pt x="9" y="21"/>
                      <a:pt x="9" y="20"/>
                      <a:pt x="9" y="19"/>
                    </a:cubicBezTo>
                    <a:cubicBezTo>
                      <a:pt x="9" y="18"/>
                      <a:pt x="9" y="18"/>
                      <a:pt x="10" y="18"/>
                    </a:cubicBezTo>
                    <a:cubicBezTo>
                      <a:pt x="11" y="18"/>
                      <a:pt x="12" y="18"/>
                      <a:pt x="12" y="19"/>
                    </a:cubicBezTo>
                    <a:cubicBezTo>
                      <a:pt x="12" y="20"/>
                      <a:pt x="11" y="21"/>
                      <a:pt x="10" y="21"/>
                    </a:cubicBezTo>
                    <a:close/>
                    <a:moveTo>
                      <a:pt x="10" y="17"/>
                    </a:moveTo>
                    <a:cubicBezTo>
                      <a:pt x="9" y="17"/>
                      <a:pt x="9" y="16"/>
                      <a:pt x="9" y="15"/>
                    </a:cubicBezTo>
                    <a:cubicBezTo>
                      <a:pt x="9" y="14"/>
                      <a:pt x="9" y="13"/>
                      <a:pt x="10" y="13"/>
                    </a:cubicBezTo>
                    <a:cubicBezTo>
                      <a:pt x="11" y="13"/>
                      <a:pt x="12" y="14"/>
                      <a:pt x="12" y="15"/>
                    </a:cubicBezTo>
                    <a:cubicBezTo>
                      <a:pt x="12" y="16"/>
                      <a:pt x="11" y="17"/>
                      <a:pt x="10" y="17"/>
                    </a:cubicBezTo>
                    <a:close/>
                    <a:moveTo>
                      <a:pt x="15" y="26"/>
                    </a:moveTo>
                    <a:cubicBezTo>
                      <a:pt x="14" y="26"/>
                      <a:pt x="13" y="25"/>
                      <a:pt x="13" y="24"/>
                    </a:cubicBezTo>
                    <a:cubicBezTo>
                      <a:pt x="13" y="23"/>
                      <a:pt x="14" y="22"/>
                      <a:pt x="15" y="22"/>
                    </a:cubicBezTo>
                    <a:cubicBezTo>
                      <a:pt x="16" y="22"/>
                      <a:pt x="16" y="23"/>
                      <a:pt x="16" y="24"/>
                    </a:cubicBezTo>
                    <a:cubicBezTo>
                      <a:pt x="16" y="25"/>
                      <a:pt x="16" y="26"/>
                      <a:pt x="15" y="26"/>
                    </a:cubicBezTo>
                    <a:close/>
                    <a:moveTo>
                      <a:pt x="15" y="21"/>
                    </a:moveTo>
                    <a:cubicBezTo>
                      <a:pt x="14" y="21"/>
                      <a:pt x="13" y="20"/>
                      <a:pt x="13" y="19"/>
                    </a:cubicBezTo>
                    <a:cubicBezTo>
                      <a:pt x="13" y="18"/>
                      <a:pt x="14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6" y="20"/>
                      <a:pt x="16" y="21"/>
                      <a:pt x="15" y="21"/>
                    </a:cubicBezTo>
                    <a:close/>
                    <a:moveTo>
                      <a:pt x="15" y="17"/>
                    </a:moveTo>
                    <a:cubicBezTo>
                      <a:pt x="14" y="17"/>
                      <a:pt x="13" y="16"/>
                      <a:pt x="13" y="15"/>
                    </a:cubicBezTo>
                    <a:cubicBezTo>
                      <a:pt x="13" y="14"/>
                      <a:pt x="14" y="13"/>
                      <a:pt x="15" y="13"/>
                    </a:cubicBezTo>
                    <a:cubicBezTo>
                      <a:pt x="16" y="13"/>
                      <a:pt x="16" y="14"/>
                      <a:pt x="16" y="15"/>
                    </a:cubicBezTo>
                    <a:cubicBezTo>
                      <a:pt x="16" y="16"/>
                      <a:pt x="16" y="17"/>
                      <a:pt x="15" y="17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0" name="Freeform 108"/>
              <p:cNvSpPr>
                <a:spLocks noEditPoints="1"/>
              </p:cNvSpPr>
              <p:nvPr/>
            </p:nvSpPr>
            <p:spPr bwMode="auto">
              <a:xfrm>
                <a:off x="1997633" y="1595014"/>
                <a:ext cx="112713" cy="349250"/>
              </a:xfrm>
              <a:custGeom>
                <a:avLst/>
                <a:gdLst>
                  <a:gd name="T0" fmla="*/ 9 w 10"/>
                  <a:gd name="T1" fmla="*/ 0 h 31"/>
                  <a:gd name="T2" fmla="*/ 5 w 10"/>
                  <a:gd name="T3" fmla="*/ 0 h 31"/>
                  <a:gd name="T4" fmla="*/ 0 w 10"/>
                  <a:gd name="T5" fmla="*/ 0 h 31"/>
                  <a:gd name="T6" fmla="*/ 0 w 10"/>
                  <a:gd name="T7" fmla="*/ 6 h 31"/>
                  <a:gd name="T8" fmla="*/ 0 w 10"/>
                  <a:gd name="T9" fmla="*/ 25 h 31"/>
                  <a:gd name="T10" fmla="*/ 0 w 10"/>
                  <a:gd name="T11" fmla="*/ 31 h 31"/>
                  <a:gd name="T12" fmla="*/ 5 w 10"/>
                  <a:gd name="T13" fmla="*/ 31 h 31"/>
                  <a:gd name="T14" fmla="*/ 9 w 10"/>
                  <a:gd name="T15" fmla="*/ 31 h 31"/>
                  <a:gd name="T16" fmla="*/ 10 w 10"/>
                  <a:gd name="T17" fmla="*/ 25 h 31"/>
                  <a:gd name="T18" fmla="*/ 10 w 10"/>
                  <a:gd name="T19" fmla="*/ 6 h 31"/>
                  <a:gd name="T20" fmla="*/ 9 w 10"/>
                  <a:gd name="T21" fmla="*/ 0 h 31"/>
                  <a:gd name="T22" fmla="*/ 7 w 10"/>
                  <a:gd name="T23" fmla="*/ 14 h 31"/>
                  <a:gd name="T24" fmla="*/ 3 w 10"/>
                  <a:gd name="T25" fmla="*/ 14 h 31"/>
                  <a:gd name="T26" fmla="*/ 2 w 10"/>
                  <a:gd name="T27" fmla="*/ 14 h 31"/>
                  <a:gd name="T28" fmla="*/ 3 w 10"/>
                  <a:gd name="T29" fmla="*/ 13 h 31"/>
                  <a:gd name="T30" fmla="*/ 7 w 10"/>
                  <a:gd name="T31" fmla="*/ 13 h 31"/>
                  <a:gd name="T32" fmla="*/ 8 w 10"/>
                  <a:gd name="T33" fmla="*/ 14 h 31"/>
                  <a:gd name="T34" fmla="*/ 7 w 10"/>
                  <a:gd name="T35" fmla="*/ 14 h 31"/>
                  <a:gd name="T36" fmla="*/ 7 w 10"/>
                  <a:gd name="T37" fmla="*/ 12 h 31"/>
                  <a:gd name="T38" fmla="*/ 3 w 10"/>
                  <a:gd name="T39" fmla="*/ 12 h 31"/>
                  <a:gd name="T40" fmla="*/ 2 w 10"/>
                  <a:gd name="T41" fmla="*/ 11 h 31"/>
                  <a:gd name="T42" fmla="*/ 3 w 10"/>
                  <a:gd name="T43" fmla="*/ 10 h 31"/>
                  <a:gd name="T44" fmla="*/ 7 w 10"/>
                  <a:gd name="T45" fmla="*/ 10 h 31"/>
                  <a:gd name="T46" fmla="*/ 8 w 10"/>
                  <a:gd name="T47" fmla="*/ 11 h 31"/>
                  <a:gd name="T48" fmla="*/ 7 w 10"/>
                  <a:gd name="T49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" h="31">
                    <a:moveTo>
                      <a:pt x="9" y="0"/>
                    </a:moveTo>
                    <a:cubicBezTo>
                      <a:pt x="9" y="0"/>
                      <a:pt x="7" y="0"/>
                      <a:pt x="5" y="0"/>
                    </a:cubicBezTo>
                    <a:cubicBezTo>
                      <a:pt x="3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0" y="6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8"/>
                      <a:pt x="0" y="31"/>
                      <a:pt x="0" y="31"/>
                    </a:cubicBezTo>
                    <a:cubicBezTo>
                      <a:pt x="1" y="31"/>
                      <a:pt x="3" y="31"/>
                      <a:pt x="5" y="31"/>
                    </a:cubicBezTo>
                    <a:cubicBezTo>
                      <a:pt x="7" y="31"/>
                      <a:pt x="9" y="31"/>
                      <a:pt x="9" y="31"/>
                    </a:cubicBezTo>
                    <a:cubicBezTo>
                      <a:pt x="10" y="31"/>
                      <a:pt x="10" y="28"/>
                      <a:pt x="10" y="2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3"/>
                      <a:pt x="9" y="0"/>
                      <a:pt x="9" y="0"/>
                    </a:cubicBezTo>
                    <a:close/>
                    <a:moveTo>
                      <a:pt x="7" y="14"/>
                    </a:moveTo>
                    <a:cubicBezTo>
                      <a:pt x="3" y="14"/>
                      <a:pt x="3" y="14"/>
                      <a:pt x="3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3"/>
                      <a:pt x="8" y="13"/>
                      <a:pt x="8" y="14"/>
                    </a:cubicBezTo>
                    <a:cubicBezTo>
                      <a:pt x="8" y="14"/>
                      <a:pt x="8" y="14"/>
                      <a:pt x="7" y="14"/>
                    </a:cubicBezTo>
                    <a:close/>
                    <a:moveTo>
                      <a:pt x="7" y="12"/>
                    </a:moveTo>
                    <a:cubicBezTo>
                      <a:pt x="3" y="12"/>
                      <a:pt x="3" y="12"/>
                      <a:pt x="3" y="12"/>
                    </a:cubicBezTo>
                    <a:cubicBezTo>
                      <a:pt x="2" y="12"/>
                      <a:pt x="2" y="11"/>
                      <a:pt x="2" y="11"/>
                    </a:cubicBezTo>
                    <a:cubicBezTo>
                      <a:pt x="2" y="10"/>
                      <a:pt x="2" y="10"/>
                      <a:pt x="3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1"/>
                    </a:cubicBezTo>
                    <a:cubicBezTo>
                      <a:pt x="8" y="11"/>
                      <a:pt x="8" y="12"/>
                      <a:pt x="7" y="12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1" name="Freeform 109"/>
              <p:cNvSpPr>
                <a:spLocks/>
              </p:cNvSpPr>
              <p:nvPr/>
            </p:nvSpPr>
            <p:spPr bwMode="auto">
              <a:xfrm>
                <a:off x="1986520" y="2215726"/>
                <a:ext cx="292100" cy="280987"/>
              </a:xfrm>
              <a:custGeom>
                <a:avLst/>
                <a:gdLst>
                  <a:gd name="T0" fmla="*/ 16 w 26"/>
                  <a:gd name="T1" fmla="*/ 0 h 25"/>
                  <a:gd name="T2" fmla="*/ 16 w 26"/>
                  <a:gd name="T3" fmla="*/ 4 h 25"/>
                  <a:gd name="T4" fmla="*/ 22 w 26"/>
                  <a:gd name="T5" fmla="*/ 12 h 25"/>
                  <a:gd name="T6" fmla="*/ 13 w 26"/>
                  <a:gd name="T7" fmla="*/ 22 h 25"/>
                  <a:gd name="T8" fmla="*/ 4 w 26"/>
                  <a:gd name="T9" fmla="*/ 12 h 25"/>
                  <a:gd name="T10" fmla="*/ 10 w 26"/>
                  <a:gd name="T11" fmla="*/ 4 h 25"/>
                  <a:gd name="T12" fmla="*/ 10 w 26"/>
                  <a:gd name="T13" fmla="*/ 0 h 25"/>
                  <a:gd name="T14" fmla="*/ 0 w 26"/>
                  <a:gd name="T15" fmla="*/ 12 h 25"/>
                  <a:gd name="T16" fmla="*/ 13 w 26"/>
                  <a:gd name="T17" fmla="*/ 25 h 25"/>
                  <a:gd name="T18" fmla="*/ 26 w 26"/>
                  <a:gd name="T19" fmla="*/ 12 h 25"/>
                  <a:gd name="T20" fmla="*/ 16 w 26"/>
                  <a:gd name="T2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" h="25">
                    <a:moveTo>
                      <a:pt x="16" y="0"/>
                    </a:moveTo>
                    <a:cubicBezTo>
                      <a:pt x="16" y="4"/>
                      <a:pt x="16" y="4"/>
                      <a:pt x="16" y="4"/>
                    </a:cubicBezTo>
                    <a:cubicBezTo>
                      <a:pt x="20" y="5"/>
                      <a:pt x="22" y="8"/>
                      <a:pt x="22" y="12"/>
                    </a:cubicBezTo>
                    <a:cubicBezTo>
                      <a:pt x="22" y="17"/>
                      <a:pt x="18" y="22"/>
                      <a:pt x="13" y="22"/>
                    </a:cubicBezTo>
                    <a:cubicBezTo>
                      <a:pt x="8" y="22"/>
                      <a:pt x="4" y="17"/>
                      <a:pt x="4" y="12"/>
                    </a:cubicBezTo>
                    <a:cubicBezTo>
                      <a:pt x="4" y="8"/>
                      <a:pt x="6" y="5"/>
                      <a:pt x="10" y="4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1"/>
                      <a:pt x="0" y="6"/>
                      <a:pt x="0" y="12"/>
                    </a:cubicBezTo>
                    <a:cubicBezTo>
                      <a:pt x="0" y="19"/>
                      <a:pt x="6" y="25"/>
                      <a:pt x="13" y="25"/>
                    </a:cubicBezTo>
                    <a:cubicBezTo>
                      <a:pt x="20" y="25"/>
                      <a:pt x="26" y="19"/>
                      <a:pt x="26" y="12"/>
                    </a:cubicBezTo>
                    <a:cubicBezTo>
                      <a:pt x="26" y="6"/>
                      <a:pt x="22" y="1"/>
                      <a:pt x="16" y="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2" name="Freeform 110"/>
              <p:cNvSpPr>
                <a:spLocks/>
              </p:cNvSpPr>
              <p:nvPr/>
            </p:nvSpPr>
            <p:spPr bwMode="auto">
              <a:xfrm>
                <a:off x="2110345" y="2147464"/>
                <a:ext cx="44450" cy="169862"/>
              </a:xfrm>
              <a:custGeom>
                <a:avLst/>
                <a:gdLst>
                  <a:gd name="T0" fmla="*/ 3 w 4"/>
                  <a:gd name="T1" fmla="*/ 0 h 15"/>
                  <a:gd name="T2" fmla="*/ 1 w 4"/>
                  <a:gd name="T3" fmla="*/ 0 h 15"/>
                  <a:gd name="T4" fmla="*/ 0 w 4"/>
                  <a:gd name="T5" fmla="*/ 1 h 15"/>
                  <a:gd name="T6" fmla="*/ 0 w 4"/>
                  <a:gd name="T7" fmla="*/ 5 h 15"/>
                  <a:gd name="T8" fmla="*/ 0 w 4"/>
                  <a:gd name="T9" fmla="*/ 9 h 15"/>
                  <a:gd name="T10" fmla="*/ 0 w 4"/>
                  <a:gd name="T11" fmla="*/ 14 h 15"/>
                  <a:gd name="T12" fmla="*/ 1 w 4"/>
                  <a:gd name="T13" fmla="*/ 15 h 15"/>
                  <a:gd name="T14" fmla="*/ 3 w 4"/>
                  <a:gd name="T15" fmla="*/ 15 h 15"/>
                  <a:gd name="T16" fmla="*/ 4 w 4"/>
                  <a:gd name="T17" fmla="*/ 14 h 15"/>
                  <a:gd name="T18" fmla="*/ 4 w 4"/>
                  <a:gd name="T19" fmla="*/ 9 h 15"/>
                  <a:gd name="T20" fmla="*/ 4 w 4"/>
                  <a:gd name="T21" fmla="*/ 5 h 15"/>
                  <a:gd name="T22" fmla="*/ 4 w 4"/>
                  <a:gd name="T23" fmla="*/ 1 h 15"/>
                  <a:gd name="T24" fmla="*/ 3 w 4"/>
                  <a:gd name="T2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15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5"/>
                      <a:pt x="1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3" y="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3" name="Freeform 111"/>
              <p:cNvSpPr>
                <a:spLocks/>
              </p:cNvSpPr>
              <p:nvPr/>
            </p:nvSpPr>
            <p:spPr bwMode="auto">
              <a:xfrm>
                <a:off x="1940483" y="3038051"/>
                <a:ext cx="68263" cy="34925"/>
              </a:xfrm>
              <a:custGeom>
                <a:avLst/>
                <a:gdLst>
                  <a:gd name="T0" fmla="*/ 6 w 6"/>
                  <a:gd name="T1" fmla="*/ 3 h 3"/>
                  <a:gd name="T2" fmla="*/ 6 w 6"/>
                  <a:gd name="T3" fmla="*/ 3 h 3"/>
                  <a:gd name="T4" fmla="*/ 1 w 6"/>
                  <a:gd name="T5" fmla="*/ 3 h 3"/>
                  <a:gd name="T6" fmla="*/ 0 w 6"/>
                  <a:gd name="T7" fmla="*/ 3 h 3"/>
                  <a:gd name="T8" fmla="*/ 0 w 6"/>
                  <a:gd name="T9" fmla="*/ 1 h 3"/>
                  <a:gd name="T10" fmla="*/ 1 w 6"/>
                  <a:gd name="T11" fmla="*/ 0 h 3"/>
                  <a:gd name="T12" fmla="*/ 6 w 6"/>
                  <a:gd name="T13" fmla="*/ 0 h 3"/>
                  <a:gd name="T14" fmla="*/ 6 w 6"/>
                  <a:gd name="T15" fmla="*/ 1 h 3"/>
                  <a:gd name="T16" fmla="*/ 6 w 6"/>
                  <a:gd name="T1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cubicBezTo>
                      <a:pt x="6" y="3"/>
                      <a:pt x="6" y="3"/>
                      <a:pt x="6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4" name="Freeform 112"/>
              <p:cNvSpPr>
                <a:spLocks/>
              </p:cNvSpPr>
              <p:nvPr/>
            </p:nvSpPr>
            <p:spPr bwMode="auto">
              <a:xfrm>
                <a:off x="1940483" y="2993601"/>
                <a:ext cx="68263" cy="33337"/>
              </a:xfrm>
              <a:custGeom>
                <a:avLst/>
                <a:gdLst>
                  <a:gd name="T0" fmla="*/ 6 w 6"/>
                  <a:gd name="T1" fmla="*/ 2 h 3"/>
                  <a:gd name="T2" fmla="*/ 6 w 6"/>
                  <a:gd name="T3" fmla="*/ 3 h 3"/>
                  <a:gd name="T4" fmla="*/ 1 w 6"/>
                  <a:gd name="T5" fmla="*/ 3 h 3"/>
                  <a:gd name="T6" fmla="*/ 0 w 6"/>
                  <a:gd name="T7" fmla="*/ 2 h 3"/>
                  <a:gd name="T8" fmla="*/ 0 w 6"/>
                  <a:gd name="T9" fmla="*/ 1 h 3"/>
                  <a:gd name="T10" fmla="*/ 1 w 6"/>
                  <a:gd name="T11" fmla="*/ 0 h 3"/>
                  <a:gd name="T12" fmla="*/ 6 w 6"/>
                  <a:gd name="T13" fmla="*/ 0 h 3"/>
                  <a:gd name="T14" fmla="*/ 6 w 6"/>
                  <a:gd name="T15" fmla="*/ 1 h 3"/>
                  <a:gd name="T16" fmla="*/ 6 w 6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2"/>
                    </a:moveTo>
                    <a:cubicBezTo>
                      <a:pt x="6" y="3"/>
                      <a:pt x="6" y="3"/>
                      <a:pt x="6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5" name="Freeform 113"/>
              <p:cNvSpPr>
                <a:spLocks/>
              </p:cNvSpPr>
              <p:nvPr/>
            </p:nvSpPr>
            <p:spPr bwMode="auto">
              <a:xfrm>
                <a:off x="1940483" y="2947564"/>
                <a:ext cx="68263" cy="34925"/>
              </a:xfrm>
              <a:custGeom>
                <a:avLst/>
                <a:gdLst>
                  <a:gd name="T0" fmla="*/ 6 w 6"/>
                  <a:gd name="T1" fmla="*/ 2 h 3"/>
                  <a:gd name="T2" fmla="*/ 6 w 6"/>
                  <a:gd name="T3" fmla="*/ 3 h 3"/>
                  <a:gd name="T4" fmla="*/ 1 w 6"/>
                  <a:gd name="T5" fmla="*/ 3 h 3"/>
                  <a:gd name="T6" fmla="*/ 0 w 6"/>
                  <a:gd name="T7" fmla="*/ 2 h 3"/>
                  <a:gd name="T8" fmla="*/ 0 w 6"/>
                  <a:gd name="T9" fmla="*/ 1 h 3"/>
                  <a:gd name="T10" fmla="*/ 1 w 6"/>
                  <a:gd name="T11" fmla="*/ 0 h 3"/>
                  <a:gd name="T12" fmla="*/ 6 w 6"/>
                  <a:gd name="T13" fmla="*/ 0 h 3"/>
                  <a:gd name="T14" fmla="*/ 6 w 6"/>
                  <a:gd name="T15" fmla="*/ 1 h 3"/>
                  <a:gd name="T16" fmla="*/ 6 w 6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2"/>
                    </a:moveTo>
                    <a:cubicBezTo>
                      <a:pt x="6" y="3"/>
                      <a:pt x="6" y="3"/>
                      <a:pt x="6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6" name="Freeform 114"/>
              <p:cNvSpPr>
                <a:spLocks/>
              </p:cNvSpPr>
              <p:nvPr/>
            </p:nvSpPr>
            <p:spPr bwMode="auto">
              <a:xfrm>
                <a:off x="1940483" y="2903114"/>
                <a:ext cx="68263" cy="33337"/>
              </a:xfrm>
              <a:custGeom>
                <a:avLst/>
                <a:gdLst>
                  <a:gd name="T0" fmla="*/ 6 w 6"/>
                  <a:gd name="T1" fmla="*/ 2 h 3"/>
                  <a:gd name="T2" fmla="*/ 6 w 6"/>
                  <a:gd name="T3" fmla="*/ 3 h 3"/>
                  <a:gd name="T4" fmla="*/ 1 w 6"/>
                  <a:gd name="T5" fmla="*/ 3 h 3"/>
                  <a:gd name="T6" fmla="*/ 0 w 6"/>
                  <a:gd name="T7" fmla="*/ 2 h 3"/>
                  <a:gd name="T8" fmla="*/ 0 w 6"/>
                  <a:gd name="T9" fmla="*/ 0 h 3"/>
                  <a:gd name="T10" fmla="*/ 1 w 6"/>
                  <a:gd name="T11" fmla="*/ 0 h 3"/>
                  <a:gd name="T12" fmla="*/ 6 w 6"/>
                  <a:gd name="T13" fmla="*/ 0 h 3"/>
                  <a:gd name="T14" fmla="*/ 6 w 6"/>
                  <a:gd name="T15" fmla="*/ 0 h 3"/>
                  <a:gd name="T16" fmla="*/ 6 w 6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2"/>
                    </a:moveTo>
                    <a:cubicBezTo>
                      <a:pt x="6" y="3"/>
                      <a:pt x="6" y="3"/>
                      <a:pt x="6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7" name="Freeform 115"/>
              <p:cNvSpPr>
                <a:spLocks/>
              </p:cNvSpPr>
              <p:nvPr/>
            </p:nvSpPr>
            <p:spPr bwMode="auto">
              <a:xfrm>
                <a:off x="1940483" y="2858664"/>
                <a:ext cx="68263" cy="33337"/>
              </a:xfrm>
              <a:custGeom>
                <a:avLst/>
                <a:gdLst>
                  <a:gd name="T0" fmla="*/ 6 w 6"/>
                  <a:gd name="T1" fmla="*/ 2 h 3"/>
                  <a:gd name="T2" fmla="*/ 6 w 6"/>
                  <a:gd name="T3" fmla="*/ 3 h 3"/>
                  <a:gd name="T4" fmla="*/ 1 w 6"/>
                  <a:gd name="T5" fmla="*/ 3 h 3"/>
                  <a:gd name="T6" fmla="*/ 0 w 6"/>
                  <a:gd name="T7" fmla="*/ 2 h 3"/>
                  <a:gd name="T8" fmla="*/ 0 w 6"/>
                  <a:gd name="T9" fmla="*/ 0 h 3"/>
                  <a:gd name="T10" fmla="*/ 1 w 6"/>
                  <a:gd name="T11" fmla="*/ 0 h 3"/>
                  <a:gd name="T12" fmla="*/ 6 w 6"/>
                  <a:gd name="T13" fmla="*/ 0 h 3"/>
                  <a:gd name="T14" fmla="*/ 6 w 6"/>
                  <a:gd name="T15" fmla="*/ 0 h 3"/>
                  <a:gd name="T16" fmla="*/ 6 w 6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2"/>
                    </a:moveTo>
                    <a:cubicBezTo>
                      <a:pt x="6" y="2"/>
                      <a:pt x="6" y="3"/>
                      <a:pt x="6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8" name="Freeform 116"/>
              <p:cNvSpPr>
                <a:spLocks/>
              </p:cNvSpPr>
              <p:nvPr/>
            </p:nvSpPr>
            <p:spPr bwMode="auto">
              <a:xfrm>
                <a:off x="1940483" y="2801514"/>
                <a:ext cx="68263" cy="46037"/>
              </a:xfrm>
              <a:custGeom>
                <a:avLst/>
                <a:gdLst>
                  <a:gd name="T0" fmla="*/ 6 w 6"/>
                  <a:gd name="T1" fmla="*/ 3 h 4"/>
                  <a:gd name="T2" fmla="*/ 6 w 6"/>
                  <a:gd name="T3" fmla="*/ 4 h 4"/>
                  <a:gd name="T4" fmla="*/ 1 w 6"/>
                  <a:gd name="T5" fmla="*/ 4 h 4"/>
                  <a:gd name="T6" fmla="*/ 0 w 6"/>
                  <a:gd name="T7" fmla="*/ 3 h 4"/>
                  <a:gd name="T8" fmla="*/ 0 w 6"/>
                  <a:gd name="T9" fmla="*/ 1 h 4"/>
                  <a:gd name="T10" fmla="*/ 1 w 6"/>
                  <a:gd name="T11" fmla="*/ 0 h 4"/>
                  <a:gd name="T12" fmla="*/ 6 w 6"/>
                  <a:gd name="T13" fmla="*/ 0 h 4"/>
                  <a:gd name="T14" fmla="*/ 6 w 6"/>
                  <a:gd name="T15" fmla="*/ 1 h 4"/>
                  <a:gd name="T16" fmla="*/ 6 w 6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4">
                    <a:moveTo>
                      <a:pt x="6" y="3"/>
                    </a:moveTo>
                    <a:cubicBezTo>
                      <a:pt x="6" y="3"/>
                      <a:pt x="6" y="4"/>
                      <a:pt x="6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1"/>
                      <a:pt x="6" y="1"/>
                    </a:cubicBez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9" name="Freeform 117"/>
              <p:cNvSpPr>
                <a:spLocks/>
              </p:cNvSpPr>
              <p:nvPr/>
            </p:nvSpPr>
            <p:spPr bwMode="auto">
              <a:xfrm>
                <a:off x="1940483" y="2757064"/>
                <a:ext cx="68263" cy="44450"/>
              </a:xfrm>
              <a:custGeom>
                <a:avLst/>
                <a:gdLst>
                  <a:gd name="T0" fmla="*/ 6 w 6"/>
                  <a:gd name="T1" fmla="*/ 3 h 4"/>
                  <a:gd name="T2" fmla="*/ 6 w 6"/>
                  <a:gd name="T3" fmla="*/ 4 h 4"/>
                  <a:gd name="T4" fmla="*/ 1 w 6"/>
                  <a:gd name="T5" fmla="*/ 4 h 4"/>
                  <a:gd name="T6" fmla="*/ 0 w 6"/>
                  <a:gd name="T7" fmla="*/ 3 h 4"/>
                  <a:gd name="T8" fmla="*/ 0 w 6"/>
                  <a:gd name="T9" fmla="*/ 1 h 4"/>
                  <a:gd name="T10" fmla="*/ 1 w 6"/>
                  <a:gd name="T11" fmla="*/ 0 h 4"/>
                  <a:gd name="T12" fmla="*/ 6 w 6"/>
                  <a:gd name="T13" fmla="*/ 0 h 4"/>
                  <a:gd name="T14" fmla="*/ 6 w 6"/>
                  <a:gd name="T15" fmla="*/ 1 h 4"/>
                  <a:gd name="T16" fmla="*/ 6 w 6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4">
                    <a:moveTo>
                      <a:pt x="6" y="3"/>
                    </a:moveTo>
                    <a:cubicBezTo>
                      <a:pt x="6" y="3"/>
                      <a:pt x="6" y="4"/>
                      <a:pt x="6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1"/>
                      <a:pt x="6" y="1"/>
                    </a:cubicBez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0" name="Freeform 118"/>
              <p:cNvSpPr>
                <a:spLocks/>
              </p:cNvSpPr>
              <p:nvPr/>
            </p:nvSpPr>
            <p:spPr bwMode="auto">
              <a:xfrm>
                <a:off x="1940483" y="2711026"/>
                <a:ext cx="68263" cy="34925"/>
              </a:xfrm>
              <a:custGeom>
                <a:avLst/>
                <a:gdLst>
                  <a:gd name="T0" fmla="*/ 6 w 6"/>
                  <a:gd name="T1" fmla="*/ 3 h 3"/>
                  <a:gd name="T2" fmla="*/ 6 w 6"/>
                  <a:gd name="T3" fmla="*/ 3 h 3"/>
                  <a:gd name="T4" fmla="*/ 1 w 6"/>
                  <a:gd name="T5" fmla="*/ 3 h 3"/>
                  <a:gd name="T6" fmla="*/ 0 w 6"/>
                  <a:gd name="T7" fmla="*/ 3 h 3"/>
                  <a:gd name="T8" fmla="*/ 0 w 6"/>
                  <a:gd name="T9" fmla="*/ 1 h 3"/>
                  <a:gd name="T10" fmla="*/ 1 w 6"/>
                  <a:gd name="T11" fmla="*/ 0 h 3"/>
                  <a:gd name="T12" fmla="*/ 6 w 6"/>
                  <a:gd name="T13" fmla="*/ 0 h 3"/>
                  <a:gd name="T14" fmla="*/ 6 w 6"/>
                  <a:gd name="T15" fmla="*/ 1 h 3"/>
                  <a:gd name="T16" fmla="*/ 6 w 6"/>
                  <a:gd name="T1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cubicBezTo>
                      <a:pt x="6" y="3"/>
                      <a:pt x="6" y="3"/>
                      <a:pt x="6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1" name="Freeform 119"/>
              <p:cNvSpPr>
                <a:spLocks/>
              </p:cNvSpPr>
              <p:nvPr/>
            </p:nvSpPr>
            <p:spPr bwMode="auto">
              <a:xfrm>
                <a:off x="2019858" y="3038051"/>
                <a:ext cx="66675" cy="34925"/>
              </a:xfrm>
              <a:custGeom>
                <a:avLst/>
                <a:gdLst>
                  <a:gd name="T0" fmla="*/ 6 w 6"/>
                  <a:gd name="T1" fmla="*/ 3 h 3"/>
                  <a:gd name="T2" fmla="*/ 5 w 6"/>
                  <a:gd name="T3" fmla="*/ 3 h 3"/>
                  <a:gd name="T4" fmla="*/ 1 w 6"/>
                  <a:gd name="T5" fmla="*/ 3 h 3"/>
                  <a:gd name="T6" fmla="*/ 0 w 6"/>
                  <a:gd name="T7" fmla="*/ 3 h 3"/>
                  <a:gd name="T8" fmla="*/ 0 w 6"/>
                  <a:gd name="T9" fmla="*/ 1 h 3"/>
                  <a:gd name="T10" fmla="*/ 1 w 6"/>
                  <a:gd name="T11" fmla="*/ 0 h 3"/>
                  <a:gd name="T12" fmla="*/ 5 w 6"/>
                  <a:gd name="T13" fmla="*/ 0 h 3"/>
                  <a:gd name="T14" fmla="*/ 6 w 6"/>
                  <a:gd name="T15" fmla="*/ 1 h 3"/>
                  <a:gd name="T16" fmla="*/ 6 w 6"/>
                  <a:gd name="T1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cubicBezTo>
                      <a:pt x="6" y="3"/>
                      <a:pt x="6" y="3"/>
                      <a:pt x="5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6" y="1"/>
                    </a:cubicBez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2" name="Freeform 120"/>
              <p:cNvSpPr>
                <a:spLocks/>
              </p:cNvSpPr>
              <p:nvPr/>
            </p:nvSpPr>
            <p:spPr bwMode="auto">
              <a:xfrm>
                <a:off x="2019858" y="2993601"/>
                <a:ext cx="66675" cy="33337"/>
              </a:xfrm>
              <a:custGeom>
                <a:avLst/>
                <a:gdLst>
                  <a:gd name="T0" fmla="*/ 6 w 6"/>
                  <a:gd name="T1" fmla="*/ 2 h 3"/>
                  <a:gd name="T2" fmla="*/ 5 w 6"/>
                  <a:gd name="T3" fmla="*/ 3 h 3"/>
                  <a:gd name="T4" fmla="*/ 1 w 6"/>
                  <a:gd name="T5" fmla="*/ 3 h 3"/>
                  <a:gd name="T6" fmla="*/ 0 w 6"/>
                  <a:gd name="T7" fmla="*/ 2 h 3"/>
                  <a:gd name="T8" fmla="*/ 0 w 6"/>
                  <a:gd name="T9" fmla="*/ 1 h 3"/>
                  <a:gd name="T10" fmla="*/ 1 w 6"/>
                  <a:gd name="T11" fmla="*/ 0 h 3"/>
                  <a:gd name="T12" fmla="*/ 5 w 6"/>
                  <a:gd name="T13" fmla="*/ 0 h 3"/>
                  <a:gd name="T14" fmla="*/ 6 w 6"/>
                  <a:gd name="T15" fmla="*/ 1 h 3"/>
                  <a:gd name="T16" fmla="*/ 6 w 6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2"/>
                    </a:moveTo>
                    <a:cubicBezTo>
                      <a:pt x="6" y="3"/>
                      <a:pt x="6" y="3"/>
                      <a:pt x="5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6" y="1"/>
                    </a:cubicBez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3" name="Freeform 121"/>
              <p:cNvSpPr>
                <a:spLocks/>
              </p:cNvSpPr>
              <p:nvPr/>
            </p:nvSpPr>
            <p:spPr bwMode="auto">
              <a:xfrm>
                <a:off x="2019858" y="2947564"/>
                <a:ext cx="66675" cy="34925"/>
              </a:xfrm>
              <a:custGeom>
                <a:avLst/>
                <a:gdLst>
                  <a:gd name="T0" fmla="*/ 6 w 6"/>
                  <a:gd name="T1" fmla="*/ 2 h 3"/>
                  <a:gd name="T2" fmla="*/ 5 w 6"/>
                  <a:gd name="T3" fmla="*/ 3 h 3"/>
                  <a:gd name="T4" fmla="*/ 1 w 6"/>
                  <a:gd name="T5" fmla="*/ 3 h 3"/>
                  <a:gd name="T6" fmla="*/ 0 w 6"/>
                  <a:gd name="T7" fmla="*/ 2 h 3"/>
                  <a:gd name="T8" fmla="*/ 0 w 6"/>
                  <a:gd name="T9" fmla="*/ 1 h 3"/>
                  <a:gd name="T10" fmla="*/ 1 w 6"/>
                  <a:gd name="T11" fmla="*/ 0 h 3"/>
                  <a:gd name="T12" fmla="*/ 5 w 6"/>
                  <a:gd name="T13" fmla="*/ 0 h 3"/>
                  <a:gd name="T14" fmla="*/ 6 w 6"/>
                  <a:gd name="T15" fmla="*/ 1 h 3"/>
                  <a:gd name="T16" fmla="*/ 6 w 6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2"/>
                    </a:moveTo>
                    <a:cubicBezTo>
                      <a:pt x="6" y="3"/>
                      <a:pt x="6" y="3"/>
                      <a:pt x="5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6" y="1"/>
                    </a:cubicBez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4" name="Freeform 122"/>
              <p:cNvSpPr>
                <a:spLocks/>
              </p:cNvSpPr>
              <p:nvPr/>
            </p:nvSpPr>
            <p:spPr bwMode="auto">
              <a:xfrm>
                <a:off x="2019858" y="2903114"/>
                <a:ext cx="66675" cy="33337"/>
              </a:xfrm>
              <a:custGeom>
                <a:avLst/>
                <a:gdLst>
                  <a:gd name="T0" fmla="*/ 6 w 6"/>
                  <a:gd name="T1" fmla="*/ 2 h 3"/>
                  <a:gd name="T2" fmla="*/ 5 w 6"/>
                  <a:gd name="T3" fmla="*/ 3 h 3"/>
                  <a:gd name="T4" fmla="*/ 1 w 6"/>
                  <a:gd name="T5" fmla="*/ 3 h 3"/>
                  <a:gd name="T6" fmla="*/ 0 w 6"/>
                  <a:gd name="T7" fmla="*/ 2 h 3"/>
                  <a:gd name="T8" fmla="*/ 0 w 6"/>
                  <a:gd name="T9" fmla="*/ 0 h 3"/>
                  <a:gd name="T10" fmla="*/ 1 w 6"/>
                  <a:gd name="T11" fmla="*/ 0 h 3"/>
                  <a:gd name="T12" fmla="*/ 5 w 6"/>
                  <a:gd name="T13" fmla="*/ 0 h 3"/>
                  <a:gd name="T14" fmla="*/ 6 w 6"/>
                  <a:gd name="T15" fmla="*/ 0 h 3"/>
                  <a:gd name="T16" fmla="*/ 6 w 6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2"/>
                    </a:moveTo>
                    <a:cubicBezTo>
                      <a:pt x="6" y="3"/>
                      <a:pt x="6" y="3"/>
                      <a:pt x="5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5" name="Freeform 123"/>
              <p:cNvSpPr>
                <a:spLocks/>
              </p:cNvSpPr>
              <p:nvPr/>
            </p:nvSpPr>
            <p:spPr bwMode="auto">
              <a:xfrm>
                <a:off x="2019858" y="2858664"/>
                <a:ext cx="66675" cy="33337"/>
              </a:xfrm>
              <a:custGeom>
                <a:avLst/>
                <a:gdLst>
                  <a:gd name="T0" fmla="*/ 6 w 6"/>
                  <a:gd name="T1" fmla="*/ 2 h 3"/>
                  <a:gd name="T2" fmla="*/ 5 w 6"/>
                  <a:gd name="T3" fmla="*/ 3 h 3"/>
                  <a:gd name="T4" fmla="*/ 1 w 6"/>
                  <a:gd name="T5" fmla="*/ 3 h 3"/>
                  <a:gd name="T6" fmla="*/ 0 w 6"/>
                  <a:gd name="T7" fmla="*/ 2 h 3"/>
                  <a:gd name="T8" fmla="*/ 0 w 6"/>
                  <a:gd name="T9" fmla="*/ 0 h 3"/>
                  <a:gd name="T10" fmla="*/ 1 w 6"/>
                  <a:gd name="T11" fmla="*/ 0 h 3"/>
                  <a:gd name="T12" fmla="*/ 5 w 6"/>
                  <a:gd name="T13" fmla="*/ 0 h 3"/>
                  <a:gd name="T14" fmla="*/ 6 w 6"/>
                  <a:gd name="T15" fmla="*/ 0 h 3"/>
                  <a:gd name="T16" fmla="*/ 6 w 6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2"/>
                    </a:moveTo>
                    <a:cubicBezTo>
                      <a:pt x="6" y="2"/>
                      <a:pt x="6" y="3"/>
                      <a:pt x="5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6" name="Freeform 124"/>
              <p:cNvSpPr>
                <a:spLocks/>
              </p:cNvSpPr>
              <p:nvPr/>
            </p:nvSpPr>
            <p:spPr bwMode="auto">
              <a:xfrm>
                <a:off x="2099233" y="3038051"/>
                <a:ext cx="66675" cy="34925"/>
              </a:xfrm>
              <a:custGeom>
                <a:avLst/>
                <a:gdLst>
                  <a:gd name="T0" fmla="*/ 6 w 6"/>
                  <a:gd name="T1" fmla="*/ 3 h 3"/>
                  <a:gd name="T2" fmla="*/ 5 w 6"/>
                  <a:gd name="T3" fmla="*/ 3 h 3"/>
                  <a:gd name="T4" fmla="*/ 1 w 6"/>
                  <a:gd name="T5" fmla="*/ 3 h 3"/>
                  <a:gd name="T6" fmla="*/ 0 w 6"/>
                  <a:gd name="T7" fmla="*/ 3 h 3"/>
                  <a:gd name="T8" fmla="*/ 0 w 6"/>
                  <a:gd name="T9" fmla="*/ 1 h 3"/>
                  <a:gd name="T10" fmla="*/ 1 w 6"/>
                  <a:gd name="T11" fmla="*/ 0 h 3"/>
                  <a:gd name="T12" fmla="*/ 5 w 6"/>
                  <a:gd name="T13" fmla="*/ 0 h 3"/>
                  <a:gd name="T14" fmla="*/ 6 w 6"/>
                  <a:gd name="T15" fmla="*/ 1 h 3"/>
                  <a:gd name="T16" fmla="*/ 6 w 6"/>
                  <a:gd name="T1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cubicBezTo>
                      <a:pt x="6" y="3"/>
                      <a:pt x="6" y="3"/>
                      <a:pt x="5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6" y="1"/>
                    </a:cubicBez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7" name="Freeform 125"/>
              <p:cNvSpPr>
                <a:spLocks/>
              </p:cNvSpPr>
              <p:nvPr/>
            </p:nvSpPr>
            <p:spPr bwMode="auto">
              <a:xfrm>
                <a:off x="2099233" y="2993601"/>
                <a:ext cx="66675" cy="33337"/>
              </a:xfrm>
              <a:custGeom>
                <a:avLst/>
                <a:gdLst>
                  <a:gd name="T0" fmla="*/ 6 w 6"/>
                  <a:gd name="T1" fmla="*/ 2 h 3"/>
                  <a:gd name="T2" fmla="*/ 5 w 6"/>
                  <a:gd name="T3" fmla="*/ 3 h 3"/>
                  <a:gd name="T4" fmla="*/ 1 w 6"/>
                  <a:gd name="T5" fmla="*/ 3 h 3"/>
                  <a:gd name="T6" fmla="*/ 0 w 6"/>
                  <a:gd name="T7" fmla="*/ 2 h 3"/>
                  <a:gd name="T8" fmla="*/ 0 w 6"/>
                  <a:gd name="T9" fmla="*/ 1 h 3"/>
                  <a:gd name="T10" fmla="*/ 1 w 6"/>
                  <a:gd name="T11" fmla="*/ 0 h 3"/>
                  <a:gd name="T12" fmla="*/ 5 w 6"/>
                  <a:gd name="T13" fmla="*/ 0 h 3"/>
                  <a:gd name="T14" fmla="*/ 6 w 6"/>
                  <a:gd name="T15" fmla="*/ 1 h 3"/>
                  <a:gd name="T16" fmla="*/ 6 w 6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2"/>
                    </a:moveTo>
                    <a:cubicBezTo>
                      <a:pt x="6" y="3"/>
                      <a:pt x="6" y="3"/>
                      <a:pt x="5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6" y="1"/>
                    </a:cubicBez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8" name="Freeform 126"/>
              <p:cNvSpPr>
                <a:spLocks/>
              </p:cNvSpPr>
              <p:nvPr/>
            </p:nvSpPr>
            <p:spPr bwMode="auto">
              <a:xfrm>
                <a:off x="2099233" y="2947564"/>
                <a:ext cx="66675" cy="34925"/>
              </a:xfrm>
              <a:custGeom>
                <a:avLst/>
                <a:gdLst>
                  <a:gd name="T0" fmla="*/ 6 w 6"/>
                  <a:gd name="T1" fmla="*/ 2 h 3"/>
                  <a:gd name="T2" fmla="*/ 5 w 6"/>
                  <a:gd name="T3" fmla="*/ 3 h 3"/>
                  <a:gd name="T4" fmla="*/ 1 w 6"/>
                  <a:gd name="T5" fmla="*/ 3 h 3"/>
                  <a:gd name="T6" fmla="*/ 0 w 6"/>
                  <a:gd name="T7" fmla="*/ 2 h 3"/>
                  <a:gd name="T8" fmla="*/ 0 w 6"/>
                  <a:gd name="T9" fmla="*/ 1 h 3"/>
                  <a:gd name="T10" fmla="*/ 1 w 6"/>
                  <a:gd name="T11" fmla="*/ 0 h 3"/>
                  <a:gd name="T12" fmla="*/ 5 w 6"/>
                  <a:gd name="T13" fmla="*/ 0 h 3"/>
                  <a:gd name="T14" fmla="*/ 6 w 6"/>
                  <a:gd name="T15" fmla="*/ 1 h 3"/>
                  <a:gd name="T16" fmla="*/ 6 w 6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2"/>
                    </a:moveTo>
                    <a:cubicBezTo>
                      <a:pt x="6" y="3"/>
                      <a:pt x="6" y="3"/>
                      <a:pt x="5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6" y="1"/>
                    </a:cubicBez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9" name="Freeform 127"/>
              <p:cNvSpPr>
                <a:spLocks/>
              </p:cNvSpPr>
              <p:nvPr/>
            </p:nvSpPr>
            <p:spPr bwMode="auto">
              <a:xfrm>
                <a:off x="2099233" y="2903114"/>
                <a:ext cx="66675" cy="33337"/>
              </a:xfrm>
              <a:custGeom>
                <a:avLst/>
                <a:gdLst>
                  <a:gd name="T0" fmla="*/ 6 w 6"/>
                  <a:gd name="T1" fmla="*/ 2 h 3"/>
                  <a:gd name="T2" fmla="*/ 5 w 6"/>
                  <a:gd name="T3" fmla="*/ 3 h 3"/>
                  <a:gd name="T4" fmla="*/ 1 w 6"/>
                  <a:gd name="T5" fmla="*/ 3 h 3"/>
                  <a:gd name="T6" fmla="*/ 0 w 6"/>
                  <a:gd name="T7" fmla="*/ 2 h 3"/>
                  <a:gd name="T8" fmla="*/ 0 w 6"/>
                  <a:gd name="T9" fmla="*/ 0 h 3"/>
                  <a:gd name="T10" fmla="*/ 1 w 6"/>
                  <a:gd name="T11" fmla="*/ 0 h 3"/>
                  <a:gd name="T12" fmla="*/ 5 w 6"/>
                  <a:gd name="T13" fmla="*/ 0 h 3"/>
                  <a:gd name="T14" fmla="*/ 6 w 6"/>
                  <a:gd name="T15" fmla="*/ 0 h 3"/>
                  <a:gd name="T16" fmla="*/ 6 w 6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2"/>
                    </a:moveTo>
                    <a:cubicBezTo>
                      <a:pt x="6" y="3"/>
                      <a:pt x="6" y="3"/>
                      <a:pt x="5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0" name="Freeform 128"/>
              <p:cNvSpPr>
                <a:spLocks/>
              </p:cNvSpPr>
              <p:nvPr/>
            </p:nvSpPr>
            <p:spPr bwMode="auto">
              <a:xfrm>
                <a:off x="2099233" y="2858664"/>
                <a:ext cx="66675" cy="33337"/>
              </a:xfrm>
              <a:custGeom>
                <a:avLst/>
                <a:gdLst>
                  <a:gd name="T0" fmla="*/ 6 w 6"/>
                  <a:gd name="T1" fmla="*/ 2 h 3"/>
                  <a:gd name="T2" fmla="*/ 5 w 6"/>
                  <a:gd name="T3" fmla="*/ 3 h 3"/>
                  <a:gd name="T4" fmla="*/ 1 w 6"/>
                  <a:gd name="T5" fmla="*/ 3 h 3"/>
                  <a:gd name="T6" fmla="*/ 0 w 6"/>
                  <a:gd name="T7" fmla="*/ 2 h 3"/>
                  <a:gd name="T8" fmla="*/ 0 w 6"/>
                  <a:gd name="T9" fmla="*/ 0 h 3"/>
                  <a:gd name="T10" fmla="*/ 1 w 6"/>
                  <a:gd name="T11" fmla="*/ 0 h 3"/>
                  <a:gd name="T12" fmla="*/ 5 w 6"/>
                  <a:gd name="T13" fmla="*/ 0 h 3"/>
                  <a:gd name="T14" fmla="*/ 6 w 6"/>
                  <a:gd name="T15" fmla="*/ 0 h 3"/>
                  <a:gd name="T16" fmla="*/ 6 w 6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2"/>
                    </a:moveTo>
                    <a:cubicBezTo>
                      <a:pt x="6" y="2"/>
                      <a:pt x="6" y="3"/>
                      <a:pt x="5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1" name="Freeform 129"/>
              <p:cNvSpPr>
                <a:spLocks/>
              </p:cNvSpPr>
              <p:nvPr/>
            </p:nvSpPr>
            <p:spPr bwMode="auto">
              <a:xfrm>
                <a:off x="2099233" y="2801514"/>
                <a:ext cx="66675" cy="46037"/>
              </a:xfrm>
              <a:custGeom>
                <a:avLst/>
                <a:gdLst>
                  <a:gd name="T0" fmla="*/ 6 w 6"/>
                  <a:gd name="T1" fmla="*/ 3 h 4"/>
                  <a:gd name="T2" fmla="*/ 5 w 6"/>
                  <a:gd name="T3" fmla="*/ 4 h 4"/>
                  <a:gd name="T4" fmla="*/ 1 w 6"/>
                  <a:gd name="T5" fmla="*/ 4 h 4"/>
                  <a:gd name="T6" fmla="*/ 0 w 6"/>
                  <a:gd name="T7" fmla="*/ 3 h 4"/>
                  <a:gd name="T8" fmla="*/ 0 w 6"/>
                  <a:gd name="T9" fmla="*/ 1 h 4"/>
                  <a:gd name="T10" fmla="*/ 1 w 6"/>
                  <a:gd name="T11" fmla="*/ 0 h 4"/>
                  <a:gd name="T12" fmla="*/ 5 w 6"/>
                  <a:gd name="T13" fmla="*/ 0 h 4"/>
                  <a:gd name="T14" fmla="*/ 6 w 6"/>
                  <a:gd name="T15" fmla="*/ 1 h 4"/>
                  <a:gd name="T16" fmla="*/ 6 w 6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4">
                    <a:moveTo>
                      <a:pt x="6" y="3"/>
                    </a:moveTo>
                    <a:cubicBezTo>
                      <a:pt x="6" y="3"/>
                      <a:pt x="6" y="4"/>
                      <a:pt x="5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1"/>
                      <a:pt x="6" y="1"/>
                    </a:cubicBez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2" name="Freeform 130"/>
              <p:cNvSpPr>
                <a:spLocks/>
              </p:cNvSpPr>
              <p:nvPr/>
            </p:nvSpPr>
            <p:spPr bwMode="auto">
              <a:xfrm>
                <a:off x="2177020" y="3038051"/>
                <a:ext cx="68263" cy="34925"/>
              </a:xfrm>
              <a:custGeom>
                <a:avLst/>
                <a:gdLst>
                  <a:gd name="T0" fmla="*/ 6 w 6"/>
                  <a:gd name="T1" fmla="*/ 3 h 3"/>
                  <a:gd name="T2" fmla="*/ 5 w 6"/>
                  <a:gd name="T3" fmla="*/ 3 h 3"/>
                  <a:gd name="T4" fmla="*/ 1 w 6"/>
                  <a:gd name="T5" fmla="*/ 3 h 3"/>
                  <a:gd name="T6" fmla="*/ 0 w 6"/>
                  <a:gd name="T7" fmla="*/ 3 h 3"/>
                  <a:gd name="T8" fmla="*/ 0 w 6"/>
                  <a:gd name="T9" fmla="*/ 1 h 3"/>
                  <a:gd name="T10" fmla="*/ 1 w 6"/>
                  <a:gd name="T11" fmla="*/ 0 h 3"/>
                  <a:gd name="T12" fmla="*/ 5 w 6"/>
                  <a:gd name="T13" fmla="*/ 0 h 3"/>
                  <a:gd name="T14" fmla="*/ 6 w 6"/>
                  <a:gd name="T15" fmla="*/ 1 h 3"/>
                  <a:gd name="T16" fmla="*/ 6 w 6"/>
                  <a:gd name="T1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cubicBezTo>
                      <a:pt x="6" y="3"/>
                      <a:pt x="5" y="3"/>
                      <a:pt x="5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1"/>
                    </a:cubicBez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3" name="Freeform 131"/>
              <p:cNvSpPr>
                <a:spLocks/>
              </p:cNvSpPr>
              <p:nvPr/>
            </p:nvSpPr>
            <p:spPr bwMode="auto">
              <a:xfrm>
                <a:off x="2177020" y="2993601"/>
                <a:ext cx="68263" cy="33337"/>
              </a:xfrm>
              <a:custGeom>
                <a:avLst/>
                <a:gdLst>
                  <a:gd name="T0" fmla="*/ 6 w 6"/>
                  <a:gd name="T1" fmla="*/ 2 h 3"/>
                  <a:gd name="T2" fmla="*/ 5 w 6"/>
                  <a:gd name="T3" fmla="*/ 3 h 3"/>
                  <a:gd name="T4" fmla="*/ 1 w 6"/>
                  <a:gd name="T5" fmla="*/ 3 h 3"/>
                  <a:gd name="T6" fmla="*/ 0 w 6"/>
                  <a:gd name="T7" fmla="*/ 2 h 3"/>
                  <a:gd name="T8" fmla="*/ 0 w 6"/>
                  <a:gd name="T9" fmla="*/ 1 h 3"/>
                  <a:gd name="T10" fmla="*/ 1 w 6"/>
                  <a:gd name="T11" fmla="*/ 0 h 3"/>
                  <a:gd name="T12" fmla="*/ 5 w 6"/>
                  <a:gd name="T13" fmla="*/ 0 h 3"/>
                  <a:gd name="T14" fmla="*/ 6 w 6"/>
                  <a:gd name="T15" fmla="*/ 1 h 3"/>
                  <a:gd name="T16" fmla="*/ 6 w 6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2"/>
                    </a:moveTo>
                    <a:cubicBezTo>
                      <a:pt x="6" y="3"/>
                      <a:pt x="5" y="3"/>
                      <a:pt x="5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1"/>
                    </a:cubicBez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4" name="Freeform 132"/>
              <p:cNvSpPr>
                <a:spLocks/>
              </p:cNvSpPr>
              <p:nvPr/>
            </p:nvSpPr>
            <p:spPr bwMode="auto">
              <a:xfrm>
                <a:off x="2177020" y="2947564"/>
                <a:ext cx="68263" cy="34925"/>
              </a:xfrm>
              <a:custGeom>
                <a:avLst/>
                <a:gdLst>
                  <a:gd name="T0" fmla="*/ 6 w 6"/>
                  <a:gd name="T1" fmla="*/ 2 h 3"/>
                  <a:gd name="T2" fmla="*/ 5 w 6"/>
                  <a:gd name="T3" fmla="*/ 3 h 3"/>
                  <a:gd name="T4" fmla="*/ 1 w 6"/>
                  <a:gd name="T5" fmla="*/ 3 h 3"/>
                  <a:gd name="T6" fmla="*/ 0 w 6"/>
                  <a:gd name="T7" fmla="*/ 2 h 3"/>
                  <a:gd name="T8" fmla="*/ 0 w 6"/>
                  <a:gd name="T9" fmla="*/ 1 h 3"/>
                  <a:gd name="T10" fmla="*/ 1 w 6"/>
                  <a:gd name="T11" fmla="*/ 0 h 3"/>
                  <a:gd name="T12" fmla="*/ 5 w 6"/>
                  <a:gd name="T13" fmla="*/ 0 h 3"/>
                  <a:gd name="T14" fmla="*/ 6 w 6"/>
                  <a:gd name="T15" fmla="*/ 1 h 3"/>
                  <a:gd name="T16" fmla="*/ 6 w 6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2"/>
                    </a:moveTo>
                    <a:cubicBezTo>
                      <a:pt x="6" y="3"/>
                      <a:pt x="5" y="3"/>
                      <a:pt x="5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1"/>
                    </a:cubicBez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5" name="Freeform 133"/>
              <p:cNvSpPr>
                <a:spLocks/>
              </p:cNvSpPr>
              <p:nvPr/>
            </p:nvSpPr>
            <p:spPr bwMode="auto">
              <a:xfrm>
                <a:off x="2177020" y="2903114"/>
                <a:ext cx="68263" cy="33337"/>
              </a:xfrm>
              <a:custGeom>
                <a:avLst/>
                <a:gdLst>
                  <a:gd name="T0" fmla="*/ 6 w 6"/>
                  <a:gd name="T1" fmla="*/ 2 h 3"/>
                  <a:gd name="T2" fmla="*/ 5 w 6"/>
                  <a:gd name="T3" fmla="*/ 3 h 3"/>
                  <a:gd name="T4" fmla="*/ 1 w 6"/>
                  <a:gd name="T5" fmla="*/ 3 h 3"/>
                  <a:gd name="T6" fmla="*/ 0 w 6"/>
                  <a:gd name="T7" fmla="*/ 2 h 3"/>
                  <a:gd name="T8" fmla="*/ 0 w 6"/>
                  <a:gd name="T9" fmla="*/ 0 h 3"/>
                  <a:gd name="T10" fmla="*/ 1 w 6"/>
                  <a:gd name="T11" fmla="*/ 0 h 3"/>
                  <a:gd name="T12" fmla="*/ 5 w 6"/>
                  <a:gd name="T13" fmla="*/ 0 h 3"/>
                  <a:gd name="T14" fmla="*/ 6 w 6"/>
                  <a:gd name="T15" fmla="*/ 0 h 3"/>
                  <a:gd name="T16" fmla="*/ 6 w 6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2"/>
                    </a:moveTo>
                    <a:cubicBezTo>
                      <a:pt x="6" y="3"/>
                      <a:pt x="5" y="3"/>
                      <a:pt x="5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6" name="Freeform 134"/>
              <p:cNvSpPr>
                <a:spLocks/>
              </p:cNvSpPr>
              <p:nvPr/>
            </p:nvSpPr>
            <p:spPr bwMode="auto">
              <a:xfrm>
                <a:off x="2177020" y="2858664"/>
                <a:ext cx="68263" cy="33337"/>
              </a:xfrm>
              <a:custGeom>
                <a:avLst/>
                <a:gdLst>
                  <a:gd name="T0" fmla="*/ 6 w 6"/>
                  <a:gd name="T1" fmla="*/ 2 h 3"/>
                  <a:gd name="T2" fmla="*/ 5 w 6"/>
                  <a:gd name="T3" fmla="*/ 3 h 3"/>
                  <a:gd name="T4" fmla="*/ 1 w 6"/>
                  <a:gd name="T5" fmla="*/ 3 h 3"/>
                  <a:gd name="T6" fmla="*/ 0 w 6"/>
                  <a:gd name="T7" fmla="*/ 2 h 3"/>
                  <a:gd name="T8" fmla="*/ 0 w 6"/>
                  <a:gd name="T9" fmla="*/ 0 h 3"/>
                  <a:gd name="T10" fmla="*/ 1 w 6"/>
                  <a:gd name="T11" fmla="*/ 0 h 3"/>
                  <a:gd name="T12" fmla="*/ 5 w 6"/>
                  <a:gd name="T13" fmla="*/ 0 h 3"/>
                  <a:gd name="T14" fmla="*/ 6 w 6"/>
                  <a:gd name="T15" fmla="*/ 0 h 3"/>
                  <a:gd name="T16" fmla="*/ 6 w 6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2"/>
                    </a:moveTo>
                    <a:cubicBezTo>
                      <a:pt x="6" y="2"/>
                      <a:pt x="5" y="3"/>
                      <a:pt x="5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7" name="Freeform 135"/>
              <p:cNvSpPr>
                <a:spLocks/>
              </p:cNvSpPr>
              <p:nvPr/>
            </p:nvSpPr>
            <p:spPr bwMode="auto">
              <a:xfrm>
                <a:off x="2256395" y="3038051"/>
                <a:ext cx="66675" cy="34925"/>
              </a:xfrm>
              <a:custGeom>
                <a:avLst/>
                <a:gdLst>
                  <a:gd name="T0" fmla="*/ 6 w 6"/>
                  <a:gd name="T1" fmla="*/ 3 h 3"/>
                  <a:gd name="T2" fmla="*/ 5 w 6"/>
                  <a:gd name="T3" fmla="*/ 3 h 3"/>
                  <a:gd name="T4" fmla="*/ 1 w 6"/>
                  <a:gd name="T5" fmla="*/ 3 h 3"/>
                  <a:gd name="T6" fmla="*/ 0 w 6"/>
                  <a:gd name="T7" fmla="*/ 3 h 3"/>
                  <a:gd name="T8" fmla="*/ 0 w 6"/>
                  <a:gd name="T9" fmla="*/ 1 h 3"/>
                  <a:gd name="T10" fmla="*/ 1 w 6"/>
                  <a:gd name="T11" fmla="*/ 0 h 3"/>
                  <a:gd name="T12" fmla="*/ 5 w 6"/>
                  <a:gd name="T13" fmla="*/ 0 h 3"/>
                  <a:gd name="T14" fmla="*/ 6 w 6"/>
                  <a:gd name="T15" fmla="*/ 1 h 3"/>
                  <a:gd name="T16" fmla="*/ 6 w 6"/>
                  <a:gd name="T1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cubicBezTo>
                      <a:pt x="6" y="3"/>
                      <a:pt x="5" y="3"/>
                      <a:pt x="5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1"/>
                    </a:cubicBez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8" name="Freeform 136"/>
              <p:cNvSpPr>
                <a:spLocks/>
              </p:cNvSpPr>
              <p:nvPr/>
            </p:nvSpPr>
            <p:spPr bwMode="auto">
              <a:xfrm>
                <a:off x="2256395" y="2993601"/>
                <a:ext cx="66675" cy="33337"/>
              </a:xfrm>
              <a:custGeom>
                <a:avLst/>
                <a:gdLst>
                  <a:gd name="T0" fmla="*/ 6 w 6"/>
                  <a:gd name="T1" fmla="*/ 2 h 3"/>
                  <a:gd name="T2" fmla="*/ 5 w 6"/>
                  <a:gd name="T3" fmla="*/ 3 h 3"/>
                  <a:gd name="T4" fmla="*/ 1 w 6"/>
                  <a:gd name="T5" fmla="*/ 3 h 3"/>
                  <a:gd name="T6" fmla="*/ 0 w 6"/>
                  <a:gd name="T7" fmla="*/ 2 h 3"/>
                  <a:gd name="T8" fmla="*/ 0 w 6"/>
                  <a:gd name="T9" fmla="*/ 1 h 3"/>
                  <a:gd name="T10" fmla="*/ 1 w 6"/>
                  <a:gd name="T11" fmla="*/ 0 h 3"/>
                  <a:gd name="T12" fmla="*/ 5 w 6"/>
                  <a:gd name="T13" fmla="*/ 0 h 3"/>
                  <a:gd name="T14" fmla="*/ 6 w 6"/>
                  <a:gd name="T15" fmla="*/ 1 h 3"/>
                  <a:gd name="T16" fmla="*/ 6 w 6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2"/>
                    </a:moveTo>
                    <a:cubicBezTo>
                      <a:pt x="6" y="3"/>
                      <a:pt x="5" y="3"/>
                      <a:pt x="5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1"/>
                    </a:cubicBez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9" name="Freeform 137"/>
              <p:cNvSpPr>
                <a:spLocks/>
              </p:cNvSpPr>
              <p:nvPr/>
            </p:nvSpPr>
            <p:spPr bwMode="auto">
              <a:xfrm>
                <a:off x="2256395" y="2947564"/>
                <a:ext cx="66675" cy="34925"/>
              </a:xfrm>
              <a:custGeom>
                <a:avLst/>
                <a:gdLst>
                  <a:gd name="T0" fmla="*/ 6 w 6"/>
                  <a:gd name="T1" fmla="*/ 2 h 3"/>
                  <a:gd name="T2" fmla="*/ 5 w 6"/>
                  <a:gd name="T3" fmla="*/ 3 h 3"/>
                  <a:gd name="T4" fmla="*/ 1 w 6"/>
                  <a:gd name="T5" fmla="*/ 3 h 3"/>
                  <a:gd name="T6" fmla="*/ 0 w 6"/>
                  <a:gd name="T7" fmla="*/ 2 h 3"/>
                  <a:gd name="T8" fmla="*/ 0 w 6"/>
                  <a:gd name="T9" fmla="*/ 1 h 3"/>
                  <a:gd name="T10" fmla="*/ 1 w 6"/>
                  <a:gd name="T11" fmla="*/ 0 h 3"/>
                  <a:gd name="T12" fmla="*/ 5 w 6"/>
                  <a:gd name="T13" fmla="*/ 0 h 3"/>
                  <a:gd name="T14" fmla="*/ 6 w 6"/>
                  <a:gd name="T15" fmla="*/ 1 h 3"/>
                  <a:gd name="T16" fmla="*/ 6 w 6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2"/>
                    </a:moveTo>
                    <a:cubicBezTo>
                      <a:pt x="6" y="3"/>
                      <a:pt x="5" y="3"/>
                      <a:pt x="5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1"/>
                    </a:cubicBez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0" name="Freeform 138"/>
              <p:cNvSpPr>
                <a:spLocks/>
              </p:cNvSpPr>
              <p:nvPr/>
            </p:nvSpPr>
            <p:spPr bwMode="auto">
              <a:xfrm>
                <a:off x="2256395" y="2903114"/>
                <a:ext cx="66675" cy="33337"/>
              </a:xfrm>
              <a:custGeom>
                <a:avLst/>
                <a:gdLst>
                  <a:gd name="T0" fmla="*/ 6 w 6"/>
                  <a:gd name="T1" fmla="*/ 2 h 3"/>
                  <a:gd name="T2" fmla="*/ 5 w 6"/>
                  <a:gd name="T3" fmla="*/ 3 h 3"/>
                  <a:gd name="T4" fmla="*/ 1 w 6"/>
                  <a:gd name="T5" fmla="*/ 3 h 3"/>
                  <a:gd name="T6" fmla="*/ 0 w 6"/>
                  <a:gd name="T7" fmla="*/ 2 h 3"/>
                  <a:gd name="T8" fmla="*/ 0 w 6"/>
                  <a:gd name="T9" fmla="*/ 0 h 3"/>
                  <a:gd name="T10" fmla="*/ 1 w 6"/>
                  <a:gd name="T11" fmla="*/ 0 h 3"/>
                  <a:gd name="T12" fmla="*/ 5 w 6"/>
                  <a:gd name="T13" fmla="*/ 0 h 3"/>
                  <a:gd name="T14" fmla="*/ 6 w 6"/>
                  <a:gd name="T15" fmla="*/ 0 h 3"/>
                  <a:gd name="T16" fmla="*/ 6 w 6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2"/>
                    </a:moveTo>
                    <a:cubicBezTo>
                      <a:pt x="6" y="3"/>
                      <a:pt x="5" y="3"/>
                      <a:pt x="5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1" name="Freeform 139"/>
              <p:cNvSpPr>
                <a:spLocks/>
              </p:cNvSpPr>
              <p:nvPr/>
            </p:nvSpPr>
            <p:spPr bwMode="auto">
              <a:xfrm>
                <a:off x="2256395" y="2858664"/>
                <a:ext cx="66675" cy="33337"/>
              </a:xfrm>
              <a:custGeom>
                <a:avLst/>
                <a:gdLst>
                  <a:gd name="T0" fmla="*/ 6 w 6"/>
                  <a:gd name="T1" fmla="*/ 2 h 3"/>
                  <a:gd name="T2" fmla="*/ 5 w 6"/>
                  <a:gd name="T3" fmla="*/ 3 h 3"/>
                  <a:gd name="T4" fmla="*/ 1 w 6"/>
                  <a:gd name="T5" fmla="*/ 3 h 3"/>
                  <a:gd name="T6" fmla="*/ 0 w 6"/>
                  <a:gd name="T7" fmla="*/ 2 h 3"/>
                  <a:gd name="T8" fmla="*/ 0 w 6"/>
                  <a:gd name="T9" fmla="*/ 0 h 3"/>
                  <a:gd name="T10" fmla="*/ 1 w 6"/>
                  <a:gd name="T11" fmla="*/ 0 h 3"/>
                  <a:gd name="T12" fmla="*/ 5 w 6"/>
                  <a:gd name="T13" fmla="*/ 0 h 3"/>
                  <a:gd name="T14" fmla="*/ 6 w 6"/>
                  <a:gd name="T15" fmla="*/ 0 h 3"/>
                  <a:gd name="T16" fmla="*/ 6 w 6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6" y="2"/>
                    </a:moveTo>
                    <a:cubicBezTo>
                      <a:pt x="6" y="2"/>
                      <a:pt x="5" y="3"/>
                      <a:pt x="5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2" name="Freeform 140"/>
              <p:cNvSpPr>
                <a:spLocks/>
              </p:cNvSpPr>
              <p:nvPr/>
            </p:nvSpPr>
            <p:spPr bwMode="auto">
              <a:xfrm>
                <a:off x="2256395" y="2801514"/>
                <a:ext cx="66675" cy="46037"/>
              </a:xfrm>
              <a:custGeom>
                <a:avLst/>
                <a:gdLst>
                  <a:gd name="T0" fmla="*/ 6 w 6"/>
                  <a:gd name="T1" fmla="*/ 3 h 4"/>
                  <a:gd name="T2" fmla="*/ 5 w 6"/>
                  <a:gd name="T3" fmla="*/ 4 h 4"/>
                  <a:gd name="T4" fmla="*/ 1 w 6"/>
                  <a:gd name="T5" fmla="*/ 4 h 4"/>
                  <a:gd name="T6" fmla="*/ 0 w 6"/>
                  <a:gd name="T7" fmla="*/ 3 h 4"/>
                  <a:gd name="T8" fmla="*/ 0 w 6"/>
                  <a:gd name="T9" fmla="*/ 1 h 4"/>
                  <a:gd name="T10" fmla="*/ 1 w 6"/>
                  <a:gd name="T11" fmla="*/ 0 h 4"/>
                  <a:gd name="T12" fmla="*/ 5 w 6"/>
                  <a:gd name="T13" fmla="*/ 0 h 4"/>
                  <a:gd name="T14" fmla="*/ 6 w 6"/>
                  <a:gd name="T15" fmla="*/ 1 h 4"/>
                  <a:gd name="T16" fmla="*/ 6 w 6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4">
                    <a:moveTo>
                      <a:pt x="6" y="3"/>
                    </a:moveTo>
                    <a:cubicBezTo>
                      <a:pt x="6" y="3"/>
                      <a:pt x="5" y="4"/>
                      <a:pt x="5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1"/>
                      <a:pt x="6" y="1"/>
                    </a:cubicBez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3" name="Freeform 141"/>
              <p:cNvSpPr>
                <a:spLocks/>
              </p:cNvSpPr>
              <p:nvPr/>
            </p:nvSpPr>
            <p:spPr bwMode="auto">
              <a:xfrm>
                <a:off x="2256395" y="2757064"/>
                <a:ext cx="66675" cy="44450"/>
              </a:xfrm>
              <a:custGeom>
                <a:avLst/>
                <a:gdLst>
                  <a:gd name="T0" fmla="*/ 6 w 6"/>
                  <a:gd name="T1" fmla="*/ 3 h 4"/>
                  <a:gd name="T2" fmla="*/ 5 w 6"/>
                  <a:gd name="T3" fmla="*/ 4 h 4"/>
                  <a:gd name="T4" fmla="*/ 1 w 6"/>
                  <a:gd name="T5" fmla="*/ 4 h 4"/>
                  <a:gd name="T6" fmla="*/ 0 w 6"/>
                  <a:gd name="T7" fmla="*/ 3 h 4"/>
                  <a:gd name="T8" fmla="*/ 0 w 6"/>
                  <a:gd name="T9" fmla="*/ 1 h 4"/>
                  <a:gd name="T10" fmla="*/ 1 w 6"/>
                  <a:gd name="T11" fmla="*/ 0 h 4"/>
                  <a:gd name="T12" fmla="*/ 5 w 6"/>
                  <a:gd name="T13" fmla="*/ 0 h 4"/>
                  <a:gd name="T14" fmla="*/ 6 w 6"/>
                  <a:gd name="T15" fmla="*/ 1 h 4"/>
                  <a:gd name="T16" fmla="*/ 6 w 6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4">
                    <a:moveTo>
                      <a:pt x="6" y="3"/>
                    </a:moveTo>
                    <a:cubicBezTo>
                      <a:pt x="6" y="3"/>
                      <a:pt x="5" y="4"/>
                      <a:pt x="5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1"/>
                      <a:pt x="6" y="1"/>
                    </a:cubicBez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4" name="Oval 142"/>
              <p:cNvSpPr>
                <a:spLocks noChangeArrowheads="1"/>
              </p:cNvSpPr>
              <p:nvPr/>
            </p:nvSpPr>
            <p:spPr bwMode="auto">
              <a:xfrm>
                <a:off x="2086533" y="3400001"/>
                <a:ext cx="90488" cy="101600"/>
              </a:xfrm>
              <a:prstGeom prst="ellipse">
                <a:avLst/>
              </a:pr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5" name="Oval 143"/>
              <p:cNvSpPr>
                <a:spLocks noChangeArrowheads="1"/>
              </p:cNvSpPr>
              <p:nvPr/>
            </p:nvSpPr>
            <p:spPr bwMode="auto">
              <a:xfrm>
                <a:off x="2099233" y="3647651"/>
                <a:ext cx="66675" cy="55562"/>
              </a:xfrm>
              <a:prstGeom prst="ellipse">
                <a:avLst/>
              </a:pr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6" name="Freeform 144"/>
              <p:cNvSpPr>
                <a:spLocks noEditPoints="1"/>
              </p:cNvSpPr>
              <p:nvPr/>
            </p:nvSpPr>
            <p:spPr bwMode="auto">
              <a:xfrm>
                <a:off x="2008745" y="3309514"/>
                <a:ext cx="247650" cy="484187"/>
              </a:xfrm>
              <a:custGeom>
                <a:avLst/>
                <a:gdLst>
                  <a:gd name="T0" fmla="*/ 22 w 22"/>
                  <a:gd name="T1" fmla="*/ 0 h 43"/>
                  <a:gd name="T2" fmla="*/ 15 w 22"/>
                  <a:gd name="T3" fmla="*/ 0 h 43"/>
                  <a:gd name="T4" fmla="*/ 8 w 22"/>
                  <a:gd name="T5" fmla="*/ 0 h 43"/>
                  <a:gd name="T6" fmla="*/ 0 w 22"/>
                  <a:gd name="T7" fmla="*/ 0 h 43"/>
                  <a:gd name="T8" fmla="*/ 0 w 22"/>
                  <a:gd name="T9" fmla="*/ 8 h 43"/>
                  <a:gd name="T10" fmla="*/ 0 w 22"/>
                  <a:gd name="T11" fmla="*/ 36 h 43"/>
                  <a:gd name="T12" fmla="*/ 0 w 22"/>
                  <a:gd name="T13" fmla="*/ 43 h 43"/>
                  <a:gd name="T14" fmla="*/ 8 w 22"/>
                  <a:gd name="T15" fmla="*/ 43 h 43"/>
                  <a:gd name="T16" fmla="*/ 15 w 22"/>
                  <a:gd name="T17" fmla="*/ 43 h 43"/>
                  <a:gd name="T18" fmla="*/ 22 w 22"/>
                  <a:gd name="T19" fmla="*/ 43 h 43"/>
                  <a:gd name="T20" fmla="*/ 22 w 22"/>
                  <a:gd name="T21" fmla="*/ 36 h 43"/>
                  <a:gd name="T22" fmla="*/ 22 w 22"/>
                  <a:gd name="T23" fmla="*/ 8 h 43"/>
                  <a:gd name="T24" fmla="*/ 22 w 22"/>
                  <a:gd name="T25" fmla="*/ 0 h 43"/>
                  <a:gd name="T26" fmla="*/ 3 w 22"/>
                  <a:gd name="T27" fmla="*/ 2 h 43"/>
                  <a:gd name="T28" fmla="*/ 4 w 22"/>
                  <a:gd name="T29" fmla="*/ 3 h 43"/>
                  <a:gd name="T30" fmla="*/ 3 w 22"/>
                  <a:gd name="T31" fmla="*/ 4 h 43"/>
                  <a:gd name="T32" fmla="*/ 2 w 22"/>
                  <a:gd name="T33" fmla="*/ 3 h 43"/>
                  <a:gd name="T34" fmla="*/ 3 w 22"/>
                  <a:gd name="T35" fmla="*/ 2 h 43"/>
                  <a:gd name="T36" fmla="*/ 3 w 22"/>
                  <a:gd name="T37" fmla="*/ 40 h 43"/>
                  <a:gd name="T38" fmla="*/ 2 w 22"/>
                  <a:gd name="T39" fmla="*/ 39 h 43"/>
                  <a:gd name="T40" fmla="*/ 3 w 22"/>
                  <a:gd name="T41" fmla="*/ 38 h 43"/>
                  <a:gd name="T42" fmla="*/ 4 w 22"/>
                  <a:gd name="T43" fmla="*/ 39 h 43"/>
                  <a:gd name="T44" fmla="*/ 3 w 22"/>
                  <a:gd name="T45" fmla="*/ 40 h 43"/>
                  <a:gd name="T46" fmla="*/ 11 w 22"/>
                  <a:gd name="T47" fmla="*/ 38 h 43"/>
                  <a:gd name="T48" fmla="*/ 5 w 22"/>
                  <a:gd name="T49" fmla="*/ 33 h 43"/>
                  <a:gd name="T50" fmla="*/ 11 w 22"/>
                  <a:gd name="T51" fmla="*/ 27 h 43"/>
                  <a:gd name="T52" fmla="*/ 17 w 22"/>
                  <a:gd name="T53" fmla="*/ 33 h 43"/>
                  <a:gd name="T54" fmla="*/ 11 w 22"/>
                  <a:gd name="T55" fmla="*/ 38 h 43"/>
                  <a:gd name="T56" fmla="*/ 11 w 22"/>
                  <a:gd name="T57" fmla="*/ 21 h 43"/>
                  <a:gd name="T58" fmla="*/ 3 w 22"/>
                  <a:gd name="T59" fmla="*/ 12 h 43"/>
                  <a:gd name="T60" fmla="*/ 11 w 22"/>
                  <a:gd name="T61" fmla="*/ 4 h 43"/>
                  <a:gd name="T62" fmla="*/ 20 w 22"/>
                  <a:gd name="T63" fmla="*/ 12 h 43"/>
                  <a:gd name="T64" fmla="*/ 11 w 22"/>
                  <a:gd name="T65" fmla="*/ 21 h 43"/>
                  <a:gd name="T66" fmla="*/ 19 w 22"/>
                  <a:gd name="T67" fmla="*/ 40 h 43"/>
                  <a:gd name="T68" fmla="*/ 18 w 22"/>
                  <a:gd name="T69" fmla="*/ 39 h 43"/>
                  <a:gd name="T70" fmla="*/ 19 w 22"/>
                  <a:gd name="T71" fmla="*/ 38 h 43"/>
                  <a:gd name="T72" fmla="*/ 21 w 22"/>
                  <a:gd name="T73" fmla="*/ 39 h 43"/>
                  <a:gd name="T74" fmla="*/ 19 w 22"/>
                  <a:gd name="T75" fmla="*/ 40 h 43"/>
                  <a:gd name="T76" fmla="*/ 19 w 22"/>
                  <a:gd name="T77" fmla="*/ 4 h 43"/>
                  <a:gd name="T78" fmla="*/ 18 w 22"/>
                  <a:gd name="T79" fmla="*/ 3 h 43"/>
                  <a:gd name="T80" fmla="*/ 19 w 22"/>
                  <a:gd name="T81" fmla="*/ 2 h 43"/>
                  <a:gd name="T82" fmla="*/ 21 w 22"/>
                  <a:gd name="T83" fmla="*/ 3 h 43"/>
                  <a:gd name="T84" fmla="*/ 19 w 22"/>
                  <a:gd name="T85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2" h="43">
                    <a:moveTo>
                      <a:pt x="22" y="0"/>
                    </a:moveTo>
                    <a:cubicBezTo>
                      <a:pt x="21" y="0"/>
                      <a:pt x="18" y="0"/>
                      <a:pt x="1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1" y="0"/>
                      <a:pt x="0" y="0"/>
                    </a:cubicBezTo>
                    <a:cubicBezTo>
                      <a:pt x="0" y="1"/>
                      <a:pt x="0" y="4"/>
                      <a:pt x="0" y="8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9"/>
                      <a:pt x="0" y="43"/>
                      <a:pt x="0" y="43"/>
                    </a:cubicBezTo>
                    <a:cubicBezTo>
                      <a:pt x="0" y="43"/>
                      <a:pt x="4" y="43"/>
                      <a:pt x="8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8" y="43"/>
                      <a:pt x="21" y="43"/>
                      <a:pt x="22" y="43"/>
                    </a:cubicBezTo>
                    <a:cubicBezTo>
                      <a:pt x="22" y="43"/>
                      <a:pt x="22" y="39"/>
                      <a:pt x="22" y="36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4"/>
                      <a:pt x="22" y="1"/>
                      <a:pt x="22" y="0"/>
                    </a:cubicBezTo>
                    <a:close/>
                    <a:moveTo>
                      <a:pt x="3" y="2"/>
                    </a:moveTo>
                    <a:cubicBezTo>
                      <a:pt x="3" y="2"/>
                      <a:pt x="4" y="2"/>
                      <a:pt x="4" y="3"/>
                    </a:cubicBezTo>
                    <a:cubicBezTo>
                      <a:pt x="4" y="4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2" y="2"/>
                      <a:pt x="2" y="2"/>
                      <a:pt x="3" y="2"/>
                    </a:cubicBezTo>
                    <a:close/>
                    <a:moveTo>
                      <a:pt x="3" y="40"/>
                    </a:moveTo>
                    <a:cubicBezTo>
                      <a:pt x="2" y="40"/>
                      <a:pt x="2" y="40"/>
                      <a:pt x="2" y="39"/>
                    </a:cubicBezTo>
                    <a:cubicBezTo>
                      <a:pt x="2" y="39"/>
                      <a:pt x="2" y="38"/>
                      <a:pt x="3" y="38"/>
                    </a:cubicBezTo>
                    <a:cubicBezTo>
                      <a:pt x="3" y="38"/>
                      <a:pt x="4" y="39"/>
                      <a:pt x="4" y="39"/>
                    </a:cubicBezTo>
                    <a:cubicBezTo>
                      <a:pt x="4" y="40"/>
                      <a:pt x="3" y="40"/>
                      <a:pt x="3" y="40"/>
                    </a:cubicBezTo>
                    <a:close/>
                    <a:moveTo>
                      <a:pt x="11" y="38"/>
                    </a:moveTo>
                    <a:cubicBezTo>
                      <a:pt x="8" y="38"/>
                      <a:pt x="5" y="36"/>
                      <a:pt x="5" y="33"/>
                    </a:cubicBezTo>
                    <a:cubicBezTo>
                      <a:pt x="5" y="29"/>
                      <a:pt x="8" y="27"/>
                      <a:pt x="11" y="27"/>
                    </a:cubicBezTo>
                    <a:cubicBezTo>
                      <a:pt x="14" y="27"/>
                      <a:pt x="17" y="29"/>
                      <a:pt x="17" y="33"/>
                    </a:cubicBezTo>
                    <a:cubicBezTo>
                      <a:pt x="17" y="36"/>
                      <a:pt x="14" y="38"/>
                      <a:pt x="11" y="38"/>
                    </a:cubicBezTo>
                    <a:close/>
                    <a:moveTo>
                      <a:pt x="11" y="21"/>
                    </a:moveTo>
                    <a:cubicBezTo>
                      <a:pt x="6" y="21"/>
                      <a:pt x="3" y="17"/>
                      <a:pt x="3" y="12"/>
                    </a:cubicBezTo>
                    <a:cubicBezTo>
                      <a:pt x="3" y="8"/>
                      <a:pt x="6" y="4"/>
                      <a:pt x="11" y="4"/>
                    </a:cubicBezTo>
                    <a:cubicBezTo>
                      <a:pt x="16" y="4"/>
                      <a:pt x="20" y="8"/>
                      <a:pt x="20" y="12"/>
                    </a:cubicBezTo>
                    <a:cubicBezTo>
                      <a:pt x="20" y="17"/>
                      <a:pt x="16" y="21"/>
                      <a:pt x="11" y="21"/>
                    </a:cubicBezTo>
                    <a:close/>
                    <a:moveTo>
                      <a:pt x="19" y="40"/>
                    </a:moveTo>
                    <a:cubicBezTo>
                      <a:pt x="19" y="40"/>
                      <a:pt x="18" y="40"/>
                      <a:pt x="18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20" y="38"/>
                      <a:pt x="21" y="39"/>
                      <a:pt x="21" y="39"/>
                    </a:cubicBezTo>
                    <a:cubicBezTo>
                      <a:pt x="21" y="40"/>
                      <a:pt x="20" y="40"/>
                      <a:pt x="19" y="40"/>
                    </a:cubicBezTo>
                    <a:close/>
                    <a:moveTo>
                      <a:pt x="19" y="4"/>
                    </a:moveTo>
                    <a:cubicBezTo>
                      <a:pt x="19" y="4"/>
                      <a:pt x="18" y="4"/>
                      <a:pt x="18" y="3"/>
                    </a:cubicBezTo>
                    <a:cubicBezTo>
                      <a:pt x="18" y="2"/>
                      <a:pt x="19" y="2"/>
                      <a:pt x="19" y="2"/>
                    </a:cubicBezTo>
                    <a:cubicBezTo>
                      <a:pt x="20" y="2"/>
                      <a:pt x="21" y="2"/>
                      <a:pt x="21" y="3"/>
                    </a:cubicBezTo>
                    <a:cubicBezTo>
                      <a:pt x="21" y="4"/>
                      <a:pt x="20" y="4"/>
                      <a:pt x="19" y="4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627" name="组合 626"/>
              <p:cNvGrpSpPr/>
              <p:nvPr/>
            </p:nvGrpSpPr>
            <p:grpSpPr>
              <a:xfrm>
                <a:off x="1951595" y="3917526"/>
                <a:ext cx="360363" cy="496887"/>
                <a:chOff x="5633074" y="4906380"/>
                <a:chExt cx="360363" cy="496887"/>
              </a:xfrm>
              <a:solidFill>
                <a:srgbClr val="2EA93E"/>
              </a:solidFill>
            </p:grpSpPr>
            <p:sp>
              <p:nvSpPr>
                <p:cNvPr id="725" name="Freeform 145"/>
                <p:cNvSpPr>
                  <a:spLocks/>
                </p:cNvSpPr>
                <p:nvPr/>
              </p:nvSpPr>
              <p:spPr bwMode="auto">
                <a:xfrm>
                  <a:off x="5633074" y="5131805"/>
                  <a:ext cx="360363" cy="271462"/>
                </a:xfrm>
                <a:custGeom>
                  <a:avLst/>
                  <a:gdLst>
                    <a:gd name="T0" fmla="*/ 25 w 32"/>
                    <a:gd name="T1" fmla="*/ 0 h 24"/>
                    <a:gd name="T2" fmla="*/ 19 w 32"/>
                    <a:gd name="T3" fmla="*/ 4 h 24"/>
                    <a:gd name="T4" fmla="*/ 16 w 32"/>
                    <a:gd name="T5" fmla="*/ 5 h 24"/>
                    <a:gd name="T6" fmla="*/ 13 w 32"/>
                    <a:gd name="T7" fmla="*/ 4 h 24"/>
                    <a:gd name="T8" fmla="*/ 8 w 32"/>
                    <a:gd name="T9" fmla="*/ 0 h 24"/>
                    <a:gd name="T10" fmla="*/ 0 w 32"/>
                    <a:gd name="T11" fmla="*/ 14 h 24"/>
                    <a:gd name="T12" fmla="*/ 0 w 32"/>
                    <a:gd name="T13" fmla="*/ 18 h 24"/>
                    <a:gd name="T14" fmla="*/ 16 w 32"/>
                    <a:gd name="T15" fmla="*/ 24 h 24"/>
                    <a:gd name="T16" fmla="*/ 32 w 32"/>
                    <a:gd name="T17" fmla="*/ 18 h 24"/>
                    <a:gd name="T18" fmla="*/ 32 w 32"/>
                    <a:gd name="T19" fmla="*/ 14 h 24"/>
                    <a:gd name="T20" fmla="*/ 25 w 32"/>
                    <a:gd name="T2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2" h="24">
                      <a:moveTo>
                        <a:pt x="25" y="0"/>
                      </a:moveTo>
                      <a:cubicBezTo>
                        <a:pt x="23" y="2"/>
                        <a:pt x="21" y="4"/>
                        <a:pt x="19" y="4"/>
                      </a:cubicBezTo>
                      <a:cubicBezTo>
                        <a:pt x="18" y="4"/>
                        <a:pt x="17" y="5"/>
                        <a:pt x="16" y="5"/>
                      </a:cubicBezTo>
                      <a:cubicBezTo>
                        <a:pt x="15" y="5"/>
                        <a:pt x="14" y="4"/>
                        <a:pt x="13" y="4"/>
                      </a:cubicBezTo>
                      <a:cubicBezTo>
                        <a:pt x="11" y="4"/>
                        <a:pt x="9" y="2"/>
                        <a:pt x="8" y="0"/>
                      </a:cubicBezTo>
                      <a:cubicBezTo>
                        <a:pt x="3" y="3"/>
                        <a:pt x="0" y="8"/>
                        <a:pt x="0" y="14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4" y="21"/>
                        <a:pt x="10" y="24"/>
                        <a:pt x="16" y="24"/>
                      </a:cubicBezTo>
                      <a:cubicBezTo>
                        <a:pt x="22" y="24"/>
                        <a:pt x="28" y="21"/>
                        <a:pt x="32" y="18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2" y="8"/>
                        <a:pt x="29" y="3"/>
                        <a:pt x="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6" name="Freeform 146"/>
                <p:cNvSpPr>
                  <a:spLocks/>
                </p:cNvSpPr>
                <p:nvPr/>
              </p:nvSpPr>
              <p:spPr bwMode="auto">
                <a:xfrm>
                  <a:off x="5701337" y="4906380"/>
                  <a:ext cx="225425" cy="271462"/>
                </a:xfrm>
                <a:custGeom>
                  <a:avLst/>
                  <a:gdLst>
                    <a:gd name="T0" fmla="*/ 10 w 20"/>
                    <a:gd name="T1" fmla="*/ 0 h 24"/>
                    <a:gd name="T2" fmla="*/ 0 w 20"/>
                    <a:gd name="T3" fmla="*/ 9 h 24"/>
                    <a:gd name="T4" fmla="*/ 0 w 20"/>
                    <a:gd name="T5" fmla="*/ 15 h 24"/>
                    <a:gd name="T6" fmla="*/ 2 w 20"/>
                    <a:gd name="T7" fmla="*/ 19 h 24"/>
                    <a:gd name="T8" fmla="*/ 7 w 20"/>
                    <a:gd name="T9" fmla="*/ 23 h 24"/>
                    <a:gd name="T10" fmla="*/ 10 w 20"/>
                    <a:gd name="T11" fmla="*/ 24 h 24"/>
                    <a:gd name="T12" fmla="*/ 13 w 20"/>
                    <a:gd name="T13" fmla="*/ 23 h 24"/>
                    <a:gd name="T14" fmla="*/ 19 w 20"/>
                    <a:gd name="T15" fmla="*/ 19 h 24"/>
                    <a:gd name="T16" fmla="*/ 20 w 20"/>
                    <a:gd name="T17" fmla="*/ 15 h 24"/>
                    <a:gd name="T18" fmla="*/ 20 w 20"/>
                    <a:gd name="T19" fmla="*/ 9 h 24"/>
                    <a:gd name="T20" fmla="*/ 10 w 20"/>
                    <a:gd name="T2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" h="24">
                      <a:moveTo>
                        <a:pt x="10" y="0"/>
                      </a:moveTo>
                      <a:cubicBezTo>
                        <a:pt x="5" y="0"/>
                        <a:pt x="0" y="4"/>
                        <a:pt x="0" y="9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6"/>
                        <a:pt x="1" y="18"/>
                        <a:pt x="2" y="19"/>
                      </a:cubicBezTo>
                      <a:cubicBezTo>
                        <a:pt x="3" y="21"/>
                        <a:pt x="5" y="23"/>
                        <a:pt x="7" y="23"/>
                      </a:cubicBezTo>
                      <a:cubicBezTo>
                        <a:pt x="8" y="23"/>
                        <a:pt x="9" y="24"/>
                        <a:pt x="10" y="24"/>
                      </a:cubicBezTo>
                      <a:cubicBezTo>
                        <a:pt x="11" y="24"/>
                        <a:pt x="12" y="23"/>
                        <a:pt x="13" y="23"/>
                      </a:cubicBezTo>
                      <a:cubicBezTo>
                        <a:pt x="15" y="23"/>
                        <a:pt x="17" y="21"/>
                        <a:pt x="19" y="19"/>
                      </a:cubicBezTo>
                      <a:cubicBezTo>
                        <a:pt x="19" y="18"/>
                        <a:pt x="20" y="16"/>
                        <a:pt x="20" y="15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20" y="4"/>
                        <a:pt x="16" y="0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7" name="Freeform 147"/>
                <p:cNvSpPr>
                  <a:spLocks/>
                </p:cNvSpPr>
                <p:nvPr/>
              </p:nvSpPr>
              <p:spPr bwMode="auto">
                <a:xfrm>
                  <a:off x="5814049" y="5019093"/>
                  <a:ext cx="123825" cy="125412"/>
                </a:xfrm>
                <a:custGeom>
                  <a:avLst/>
                  <a:gdLst>
                    <a:gd name="T0" fmla="*/ 11 w 11"/>
                    <a:gd name="T1" fmla="*/ 0 h 11"/>
                    <a:gd name="T2" fmla="*/ 9 w 11"/>
                    <a:gd name="T3" fmla="*/ 0 h 11"/>
                    <a:gd name="T4" fmla="*/ 9 w 11"/>
                    <a:gd name="T5" fmla="*/ 4 h 11"/>
                    <a:gd name="T6" fmla="*/ 9 w 11"/>
                    <a:gd name="T7" fmla="*/ 4 h 11"/>
                    <a:gd name="T8" fmla="*/ 7 w 11"/>
                    <a:gd name="T9" fmla="*/ 8 h 11"/>
                    <a:gd name="T10" fmla="*/ 3 w 11"/>
                    <a:gd name="T11" fmla="*/ 9 h 11"/>
                    <a:gd name="T12" fmla="*/ 1 w 11"/>
                    <a:gd name="T13" fmla="*/ 8 h 11"/>
                    <a:gd name="T14" fmla="*/ 0 w 11"/>
                    <a:gd name="T15" fmla="*/ 10 h 11"/>
                    <a:gd name="T16" fmla="*/ 1 w 11"/>
                    <a:gd name="T17" fmla="*/ 11 h 11"/>
                    <a:gd name="T18" fmla="*/ 3 w 11"/>
                    <a:gd name="T19" fmla="*/ 10 h 11"/>
                    <a:gd name="T20" fmla="*/ 8 w 11"/>
                    <a:gd name="T21" fmla="*/ 8 h 11"/>
                    <a:gd name="T22" fmla="*/ 10 w 11"/>
                    <a:gd name="T23" fmla="*/ 4 h 11"/>
                    <a:gd name="T24" fmla="*/ 11 w 11"/>
                    <a:gd name="T25" fmla="*/ 4 h 11"/>
                    <a:gd name="T26" fmla="*/ 11 w 11"/>
                    <a:gd name="T27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" h="11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6"/>
                        <a:pt x="9" y="7"/>
                        <a:pt x="7" y="8"/>
                      </a:cubicBezTo>
                      <a:cubicBezTo>
                        <a:pt x="6" y="9"/>
                        <a:pt x="5" y="9"/>
                        <a:pt x="3" y="9"/>
                      </a:cubicBezTo>
                      <a:cubicBezTo>
                        <a:pt x="3" y="9"/>
                        <a:pt x="2" y="8"/>
                        <a:pt x="1" y="8"/>
                      </a:cubicBezTo>
                      <a:cubicBezTo>
                        <a:pt x="1" y="8"/>
                        <a:pt x="0" y="9"/>
                        <a:pt x="0" y="10"/>
                      </a:cubicBezTo>
                      <a:cubicBezTo>
                        <a:pt x="0" y="10"/>
                        <a:pt x="1" y="11"/>
                        <a:pt x="1" y="11"/>
                      </a:cubicBezTo>
                      <a:cubicBezTo>
                        <a:pt x="2" y="11"/>
                        <a:pt x="3" y="10"/>
                        <a:pt x="3" y="10"/>
                      </a:cubicBezTo>
                      <a:cubicBezTo>
                        <a:pt x="5" y="10"/>
                        <a:pt x="7" y="9"/>
                        <a:pt x="8" y="8"/>
                      </a:cubicBezTo>
                      <a:cubicBezTo>
                        <a:pt x="9" y="7"/>
                        <a:pt x="10" y="6"/>
                        <a:pt x="10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lnTo>
                        <a:pt x="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8" name="Rectangle 148"/>
              <p:cNvSpPr>
                <a:spLocks noChangeArrowheads="1"/>
              </p:cNvSpPr>
              <p:nvPr/>
            </p:nvSpPr>
            <p:spPr bwMode="auto">
              <a:xfrm>
                <a:off x="2210358" y="671089"/>
                <a:ext cx="147638" cy="33337"/>
              </a:xfrm>
              <a:prstGeom prst="rect">
                <a:avLst/>
              </a:pr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9" name="Freeform 149"/>
              <p:cNvSpPr>
                <a:spLocks noEditPoints="1"/>
              </p:cNvSpPr>
              <p:nvPr/>
            </p:nvSpPr>
            <p:spPr bwMode="auto">
              <a:xfrm>
                <a:off x="2210358" y="512339"/>
                <a:ext cx="136525" cy="146050"/>
              </a:xfrm>
              <a:custGeom>
                <a:avLst/>
                <a:gdLst>
                  <a:gd name="T0" fmla="*/ 0 w 86"/>
                  <a:gd name="T1" fmla="*/ 0 h 92"/>
                  <a:gd name="T2" fmla="*/ 0 w 86"/>
                  <a:gd name="T3" fmla="*/ 92 h 92"/>
                  <a:gd name="T4" fmla="*/ 86 w 86"/>
                  <a:gd name="T5" fmla="*/ 92 h 92"/>
                  <a:gd name="T6" fmla="*/ 50 w 86"/>
                  <a:gd name="T7" fmla="*/ 0 h 92"/>
                  <a:gd name="T8" fmla="*/ 0 w 86"/>
                  <a:gd name="T9" fmla="*/ 0 h 92"/>
                  <a:gd name="T10" fmla="*/ 8 w 86"/>
                  <a:gd name="T11" fmla="*/ 7 h 92"/>
                  <a:gd name="T12" fmla="*/ 50 w 86"/>
                  <a:gd name="T13" fmla="*/ 7 h 92"/>
                  <a:gd name="T14" fmla="*/ 71 w 86"/>
                  <a:gd name="T15" fmla="*/ 78 h 92"/>
                  <a:gd name="T16" fmla="*/ 8 w 86"/>
                  <a:gd name="T17" fmla="*/ 78 h 92"/>
                  <a:gd name="T18" fmla="*/ 8 w 86"/>
                  <a:gd name="T19" fmla="*/ 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92">
                    <a:moveTo>
                      <a:pt x="0" y="0"/>
                    </a:moveTo>
                    <a:lnTo>
                      <a:pt x="0" y="92"/>
                    </a:lnTo>
                    <a:lnTo>
                      <a:pt x="86" y="92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  <a:moveTo>
                      <a:pt x="8" y="7"/>
                    </a:moveTo>
                    <a:lnTo>
                      <a:pt x="50" y="7"/>
                    </a:lnTo>
                    <a:lnTo>
                      <a:pt x="71" y="78"/>
                    </a:lnTo>
                    <a:lnTo>
                      <a:pt x="8" y="78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0" name="Freeform 150"/>
              <p:cNvSpPr>
                <a:spLocks noEditPoints="1"/>
              </p:cNvSpPr>
              <p:nvPr/>
            </p:nvSpPr>
            <p:spPr bwMode="auto">
              <a:xfrm>
                <a:off x="1918258" y="715539"/>
                <a:ext cx="428625" cy="112712"/>
              </a:xfrm>
              <a:custGeom>
                <a:avLst/>
                <a:gdLst>
                  <a:gd name="T0" fmla="*/ 0 w 38"/>
                  <a:gd name="T1" fmla="*/ 3 h 10"/>
                  <a:gd name="T2" fmla="*/ 5 w 38"/>
                  <a:gd name="T3" fmla="*/ 3 h 10"/>
                  <a:gd name="T4" fmla="*/ 4 w 38"/>
                  <a:gd name="T5" fmla="*/ 5 h 10"/>
                  <a:gd name="T6" fmla="*/ 9 w 38"/>
                  <a:gd name="T7" fmla="*/ 10 h 10"/>
                  <a:gd name="T8" fmla="*/ 14 w 38"/>
                  <a:gd name="T9" fmla="*/ 5 h 10"/>
                  <a:gd name="T10" fmla="*/ 14 w 38"/>
                  <a:gd name="T11" fmla="*/ 3 h 10"/>
                  <a:gd name="T12" fmla="*/ 26 w 38"/>
                  <a:gd name="T13" fmla="*/ 3 h 10"/>
                  <a:gd name="T14" fmla="*/ 26 w 38"/>
                  <a:gd name="T15" fmla="*/ 5 h 10"/>
                  <a:gd name="T16" fmla="*/ 31 w 38"/>
                  <a:gd name="T17" fmla="*/ 10 h 10"/>
                  <a:gd name="T18" fmla="*/ 36 w 38"/>
                  <a:gd name="T19" fmla="*/ 5 h 10"/>
                  <a:gd name="T20" fmla="*/ 35 w 38"/>
                  <a:gd name="T21" fmla="*/ 3 h 10"/>
                  <a:gd name="T22" fmla="*/ 38 w 38"/>
                  <a:gd name="T23" fmla="*/ 3 h 10"/>
                  <a:gd name="T24" fmla="*/ 38 w 38"/>
                  <a:gd name="T25" fmla="*/ 0 h 10"/>
                  <a:gd name="T26" fmla="*/ 0 w 38"/>
                  <a:gd name="T27" fmla="*/ 0 h 10"/>
                  <a:gd name="T28" fmla="*/ 0 w 38"/>
                  <a:gd name="T29" fmla="*/ 3 h 10"/>
                  <a:gd name="T30" fmla="*/ 27 w 38"/>
                  <a:gd name="T31" fmla="*/ 3 h 10"/>
                  <a:gd name="T32" fmla="*/ 31 w 38"/>
                  <a:gd name="T33" fmla="*/ 2 h 10"/>
                  <a:gd name="T34" fmla="*/ 34 w 38"/>
                  <a:gd name="T35" fmla="*/ 3 h 10"/>
                  <a:gd name="T36" fmla="*/ 34 w 38"/>
                  <a:gd name="T37" fmla="*/ 5 h 10"/>
                  <a:gd name="T38" fmla="*/ 31 w 38"/>
                  <a:gd name="T39" fmla="*/ 9 h 10"/>
                  <a:gd name="T40" fmla="*/ 27 w 38"/>
                  <a:gd name="T41" fmla="*/ 5 h 10"/>
                  <a:gd name="T42" fmla="*/ 27 w 38"/>
                  <a:gd name="T43" fmla="*/ 3 h 10"/>
                  <a:gd name="T44" fmla="*/ 6 w 38"/>
                  <a:gd name="T45" fmla="*/ 3 h 10"/>
                  <a:gd name="T46" fmla="*/ 9 w 38"/>
                  <a:gd name="T47" fmla="*/ 2 h 10"/>
                  <a:gd name="T48" fmla="*/ 13 w 38"/>
                  <a:gd name="T49" fmla="*/ 3 h 10"/>
                  <a:gd name="T50" fmla="*/ 13 w 38"/>
                  <a:gd name="T51" fmla="*/ 5 h 10"/>
                  <a:gd name="T52" fmla="*/ 9 w 38"/>
                  <a:gd name="T53" fmla="*/ 9 h 10"/>
                  <a:gd name="T54" fmla="*/ 6 w 38"/>
                  <a:gd name="T55" fmla="*/ 5 h 10"/>
                  <a:gd name="T56" fmla="*/ 6 w 38"/>
                  <a:gd name="T57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8" h="10">
                    <a:moveTo>
                      <a:pt x="0" y="3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5" y="4"/>
                      <a:pt x="4" y="5"/>
                      <a:pt x="4" y="5"/>
                    </a:cubicBezTo>
                    <a:cubicBezTo>
                      <a:pt x="4" y="8"/>
                      <a:pt x="7" y="10"/>
                      <a:pt x="9" y="10"/>
                    </a:cubicBezTo>
                    <a:cubicBezTo>
                      <a:pt x="12" y="10"/>
                      <a:pt x="14" y="8"/>
                      <a:pt x="14" y="5"/>
                    </a:cubicBezTo>
                    <a:cubicBezTo>
                      <a:pt x="14" y="5"/>
                      <a:pt x="14" y="4"/>
                      <a:pt x="14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4"/>
                      <a:pt x="26" y="5"/>
                      <a:pt x="26" y="5"/>
                    </a:cubicBezTo>
                    <a:cubicBezTo>
                      <a:pt x="26" y="8"/>
                      <a:pt x="28" y="10"/>
                      <a:pt x="31" y="10"/>
                    </a:cubicBezTo>
                    <a:cubicBezTo>
                      <a:pt x="33" y="10"/>
                      <a:pt x="36" y="8"/>
                      <a:pt x="36" y="5"/>
                    </a:cubicBezTo>
                    <a:cubicBezTo>
                      <a:pt x="36" y="5"/>
                      <a:pt x="35" y="4"/>
                      <a:pt x="35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"/>
                    </a:lnTo>
                    <a:close/>
                    <a:moveTo>
                      <a:pt x="27" y="3"/>
                    </a:moveTo>
                    <a:cubicBezTo>
                      <a:pt x="28" y="2"/>
                      <a:pt x="29" y="2"/>
                      <a:pt x="31" y="2"/>
                    </a:cubicBezTo>
                    <a:cubicBezTo>
                      <a:pt x="32" y="2"/>
                      <a:pt x="33" y="2"/>
                      <a:pt x="34" y="3"/>
                    </a:cubicBezTo>
                    <a:cubicBezTo>
                      <a:pt x="34" y="4"/>
                      <a:pt x="34" y="5"/>
                      <a:pt x="34" y="5"/>
                    </a:cubicBezTo>
                    <a:cubicBezTo>
                      <a:pt x="34" y="7"/>
                      <a:pt x="33" y="9"/>
                      <a:pt x="31" y="9"/>
                    </a:cubicBezTo>
                    <a:cubicBezTo>
                      <a:pt x="29" y="9"/>
                      <a:pt x="27" y="7"/>
                      <a:pt x="27" y="5"/>
                    </a:cubicBezTo>
                    <a:cubicBezTo>
                      <a:pt x="27" y="5"/>
                      <a:pt x="27" y="4"/>
                      <a:pt x="27" y="3"/>
                    </a:cubicBezTo>
                    <a:close/>
                    <a:moveTo>
                      <a:pt x="6" y="3"/>
                    </a:moveTo>
                    <a:cubicBezTo>
                      <a:pt x="7" y="2"/>
                      <a:pt x="8" y="2"/>
                      <a:pt x="9" y="2"/>
                    </a:cubicBezTo>
                    <a:cubicBezTo>
                      <a:pt x="11" y="2"/>
                      <a:pt x="12" y="2"/>
                      <a:pt x="13" y="3"/>
                    </a:cubicBezTo>
                    <a:cubicBezTo>
                      <a:pt x="13" y="4"/>
                      <a:pt x="13" y="5"/>
                      <a:pt x="13" y="5"/>
                    </a:cubicBezTo>
                    <a:cubicBezTo>
                      <a:pt x="13" y="7"/>
                      <a:pt x="11" y="9"/>
                      <a:pt x="9" y="9"/>
                    </a:cubicBezTo>
                    <a:cubicBezTo>
                      <a:pt x="7" y="9"/>
                      <a:pt x="6" y="7"/>
                      <a:pt x="6" y="5"/>
                    </a:cubicBezTo>
                    <a:cubicBezTo>
                      <a:pt x="6" y="5"/>
                      <a:pt x="6" y="4"/>
                      <a:pt x="6" y="3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1" name="Freeform 151"/>
              <p:cNvSpPr>
                <a:spLocks/>
              </p:cNvSpPr>
              <p:nvPr/>
            </p:nvSpPr>
            <p:spPr bwMode="auto">
              <a:xfrm>
                <a:off x="1907145" y="512339"/>
                <a:ext cx="292100" cy="192087"/>
              </a:xfrm>
              <a:custGeom>
                <a:avLst/>
                <a:gdLst>
                  <a:gd name="T0" fmla="*/ 14 w 184"/>
                  <a:gd name="T1" fmla="*/ 50 h 121"/>
                  <a:gd name="T2" fmla="*/ 85 w 184"/>
                  <a:gd name="T3" fmla="*/ 0 h 121"/>
                  <a:gd name="T4" fmla="*/ 170 w 184"/>
                  <a:gd name="T5" fmla="*/ 43 h 121"/>
                  <a:gd name="T6" fmla="*/ 170 w 184"/>
                  <a:gd name="T7" fmla="*/ 50 h 121"/>
                  <a:gd name="T8" fmla="*/ 184 w 184"/>
                  <a:gd name="T9" fmla="*/ 50 h 121"/>
                  <a:gd name="T10" fmla="*/ 184 w 184"/>
                  <a:gd name="T11" fmla="*/ 121 h 121"/>
                  <a:gd name="T12" fmla="*/ 0 w 184"/>
                  <a:gd name="T13" fmla="*/ 121 h 121"/>
                  <a:gd name="T14" fmla="*/ 0 w 184"/>
                  <a:gd name="T15" fmla="*/ 50 h 121"/>
                  <a:gd name="T16" fmla="*/ 14 w 184"/>
                  <a:gd name="T17" fmla="*/ 5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121">
                    <a:moveTo>
                      <a:pt x="14" y="50"/>
                    </a:moveTo>
                    <a:lnTo>
                      <a:pt x="85" y="0"/>
                    </a:lnTo>
                    <a:lnTo>
                      <a:pt x="170" y="43"/>
                    </a:lnTo>
                    <a:lnTo>
                      <a:pt x="170" y="50"/>
                    </a:lnTo>
                    <a:lnTo>
                      <a:pt x="184" y="50"/>
                    </a:lnTo>
                    <a:lnTo>
                      <a:pt x="184" y="121"/>
                    </a:lnTo>
                    <a:lnTo>
                      <a:pt x="0" y="121"/>
                    </a:lnTo>
                    <a:lnTo>
                      <a:pt x="0" y="50"/>
                    </a:lnTo>
                    <a:lnTo>
                      <a:pt x="14" y="50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2" name="Freeform 152"/>
              <p:cNvSpPr>
                <a:spLocks noEditPoints="1"/>
              </p:cNvSpPr>
              <p:nvPr/>
            </p:nvSpPr>
            <p:spPr bwMode="auto">
              <a:xfrm>
                <a:off x="1321358" y="1042564"/>
                <a:ext cx="360363" cy="349250"/>
              </a:xfrm>
              <a:custGeom>
                <a:avLst/>
                <a:gdLst>
                  <a:gd name="T0" fmla="*/ 0 w 32"/>
                  <a:gd name="T1" fmla="*/ 16 h 31"/>
                  <a:gd name="T2" fmla="*/ 32 w 32"/>
                  <a:gd name="T3" fmla="*/ 16 h 31"/>
                  <a:gd name="T4" fmla="*/ 13 w 32"/>
                  <a:gd name="T5" fmla="*/ 30 h 31"/>
                  <a:gd name="T6" fmla="*/ 15 w 32"/>
                  <a:gd name="T7" fmla="*/ 24 h 31"/>
                  <a:gd name="T8" fmla="*/ 13 w 32"/>
                  <a:gd name="T9" fmla="*/ 30 h 31"/>
                  <a:gd name="T10" fmla="*/ 7 w 32"/>
                  <a:gd name="T11" fmla="*/ 16 h 31"/>
                  <a:gd name="T12" fmla="*/ 3 w 32"/>
                  <a:gd name="T13" fmla="*/ 23 h 31"/>
                  <a:gd name="T14" fmla="*/ 16 w 32"/>
                  <a:gd name="T15" fmla="*/ 7 h 31"/>
                  <a:gd name="T16" fmla="*/ 18 w 32"/>
                  <a:gd name="T17" fmla="*/ 1 h 31"/>
                  <a:gd name="T18" fmla="*/ 16 w 32"/>
                  <a:gd name="T19" fmla="*/ 7 h 31"/>
                  <a:gd name="T20" fmla="*/ 23 w 32"/>
                  <a:gd name="T21" fmla="*/ 15 h 31"/>
                  <a:gd name="T22" fmla="*/ 16 w 32"/>
                  <a:gd name="T23" fmla="*/ 8 h 31"/>
                  <a:gd name="T24" fmla="*/ 15 w 32"/>
                  <a:gd name="T25" fmla="*/ 7 h 31"/>
                  <a:gd name="T26" fmla="*/ 13 w 32"/>
                  <a:gd name="T27" fmla="*/ 1 h 31"/>
                  <a:gd name="T28" fmla="*/ 15 w 32"/>
                  <a:gd name="T29" fmla="*/ 7 h 31"/>
                  <a:gd name="T30" fmla="*/ 15 w 32"/>
                  <a:gd name="T31" fmla="*/ 15 h 31"/>
                  <a:gd name="T32" fmla="*/ 9 w 32"/>
                  <a:gd name="T33" fmla="*/ 8 h 31"/>
                  <a:gd name="T34" fmla="*/ 7 w 32"/>
                  <a:gd name="T35" fmla="*/ 15 h 31"/>
                  <a:gd name="T36" fmla="*/ 3 w 32"/>
                  <a:gd name="T37" fmla="*/ 8 h 31"/>
                  <a:gd name="T38" fmla="*/ 7 w 32"/>
                  <a:gd name="T39" fmla="*/ 15 h 31"/>
                  <a:gd name="T40" fmla="*/ 15 w 32"/>
                  <a:gd name="T41" fmla="*/ 16 h 31"/>
                  <a:gd name="T42" fmla="*/ 9 w 32"/>
                  <a:gd name="T43" fmla="*/ 23 h 31"/>
                  <a:gd name="T44" fmla="*/ 16 w 32"/>
                  <a:gd name="T45" fmla="*/ 24 h 31"/>
                  <a:gd name="T46" fmla="*/ 18 w 32"/>
                  <a:gd name="T47" fmla="*/ 30 h 31"/>
                  <a:gd name="T48" fmla="*/ 16 w 32"/>
                  <a:gd name="T49" fmla="*/ 24 h 31"/>
                  <a:gd name="T50" fmla="*/ 16 w 32"/>
                  <a:gd name="T51" fmla="*/ 16 h 31"/>
                  <a:gd name="T52" fmla="*/ 22 w 32"/>
                  <a:gd name="T53" fmla="*/ 23 h 31"/>
                  <a:gd name="T54" fmla="*/ 24 w 32"/>
                  <a:gd name="T55" fmla="*/ 16 h 31"/>
                  <a:gd name="T56" fmla="*/ 29 w 32"/>
                  <a:gd name="T57" fmla="*/ 23 h 31"/>
                  <a:gd name="T58" fmla="*/ 23 w 32"/>
                  <a:gd name="T59" fmla="*/ 23 h 31"/>
                  <a:gd name="T60" fmla="*/ 24 w 32"/>
                  <a:gd name="T61" fmla="*/ 15 h 31"/>
                  <a:gd name="T62" fmla="*/ 29 w 32"/>
                  <a:gd name="T63" fmla="*/ 8 h 31"/>
                  <a:gd name="T64" fmla="*/ 24 w 32"/>
                  <a:gd name="T65" fmla="*/ 15 h 31"/>
                  <a:gd name="T66" fmla="*/ 23 w 32"/>
                  <a:gd name="T67" fmla="*/ 7 h 31"/>
                  <a:gd name="T68" fmla="*/ 26 w 32"/>
                  <a:gd name="T69" fmla="*/ 5 h 31"/>
                  <a:gd name="T70" fmla="*/ 5 w 32"/>
                  <a:gd name="T71" fmla="*/ 5 h 31"/>
                  <a:gd name="T72" fmla="*/ 9 w 32"/>
                  <a:gd name="T73" fmla="*/ 7 h 31"/>
                  <a:gd name="T74" fmla="*/ 5 w 32"/>
                  <a:gd name="T75" fmla="*/ 5 h 31"/>
                  <a:gd name="T76" fmla="*/ 9 w 32"/>
                  <a:gd name="T77" fmla="*/ 24 h 31"/>
                  <a:gd name="T78" fmla="*/ 5 w 32"/>
                  <a:gd name="T79" fmla="*/ 26 h 31"/>
                  <a:gd name="T80" fmla="*/ 26 w 32"/>
                  <a:gd name="T81" fmla="*/ 26 h 31"/>
                  <a:gd name="T82" fmla="*/ 23 w 32"/>
                  <a:gd name="T83" fmla="*/ 24 h 31"/>
                  <a:gd name="T84" fmla="*/ 26 w 32"/>
                  <a:gd name="T85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2" h="31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4"/>
                      <a:pt x="7" y="31"/>
                      <a:pt x="16" y="31"/>
                    </a:cubicBezTo>
                    <a:cubicBezTo>
                      <a:pt x="24" y="31"/>
                      <a:pt x="32" y="24"/>
                      <a:pt x="32" y="16"/>
                    </a:cubicBezTo>
                    <a:cubicBezTo>
                      <a:pt x="32" y="7"/>
                      <a:pt x="24" y="0"/>
                      <a:pt x="16" y="0"/>
                    </a:cubicBezTo>
                    <a:close/>
                    <a:moveTo>
                      <a:pt x="13" y="30"/>
                    </a:moveTo>
                    <a:cubicBezTo>
                      <a:pt x="12" y="28"/>
                      <a:pt x="10" y="26"/>
                      <a:pt x="10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4" y="30"/>
                      <a:pt x="14" y="30"/>
                      <a:pt x="13" y="30"/>
                    </a:cubicBezTo>
                    <a:close/>
                    <a:moveTo>
                      <a:pt x="1" y="16"/>
                    </a:moveTo>
                    <a:cubicBezTo>
                      <a:pt x="7" y="16"/>
                      <a:pt x="7" y="16"/>
                      <a:pt x="7" y="16"/>
                    </a:cubicBezTo>
                    <a:cubicBezTo>
                      <a:pt x="7" y="19"/>
                      <a:pt x="8" y="21"/>
                      <a:pt x="8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1"/>
                      <a:pt x="1" y="19"/>
                      <a:pt x="1" y="16"/>
                    </a:cubicBezTo>
                    <a:close/>
                    <a:moveTo>
                      <a:pt x="16" y="7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7" y="1"/>
                      <a:pt x="18" y="1"/>
                      <a:pt x="18" y="1"/>
                    </a:cubicBezTo>
                    <a:cubicBezTo>
                      <a:pt x="20" y="3"/>
                      <a:pt x="21" y="5"/>
                      <a:pt x="22" y="7"/>
                    </a:cubicBezTo>
                    <a:lnTo>
                      <a:pt x="16" y="7"/>
                    </a:lnTo>
                    <a:close/>
                    <a:moveTo>
                      <a:pt x="22" y="8"/>
                    </a:moveTo>
                    <a:cubicBezTo>
                      <a:pt x="23" y="11"/>
                      <a:pt x="23" y="13"/>
                      <a:pt x="23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8"/>
                      <a:pt x="16" y="8"/>
                      <a:pt x="16" y="8"/>
                    </a:cubicBezTo>
                    <a:lnTo>
                      <a:pt x="22" y="8"/>
                    </a:lnTo>
                    <a:close/>
                    <a:moveTo>
                      <a:pt x="15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5"/>
                      <a:pt x="12" y="3"/>
                      <a:pt x="13" y="1"/>
                    </a:cubicBezTo>
                    <a:cubicBezTo>
                      <a:pt x="14" y="1"/>
                      <a:pt x="14" y="1"/>
                      <a:pt x="15" y="1"/>
                    </a:cubicBezTo>
                    <a:lnTo>
                      <a:pt x="15" y="7"/>
                    </a:lnTo>
                    <a:close/>
                    <a:moveTo>
                      <a:pt x="15" y="8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3"/>
                      <a:pt x="9" y="11"/>
                      <a:pt x="9" y="8"/>
                    </a:cubicBezTo>
                    <a:lnTo>
                      <a:pt x="15" y="8"/>
                    </a:lnTo>
                    <a:close/>
                    <a:moveTo>
                      <a:pt x="7" y="15"/>
                    </a:moveTo>
                    <a:cubicBezTo>
                      <a:pt x="1" y="15"/>
                      <a:pt x="1" y="15"/>
                      <a:pt x="1" y="15"/>
                    </a:cubicBezTo>
                    <a:cubicBezTo>
                      <a:pt x="1" y="13"/>
                      <a:pt x="2" y="10"/>
                      <a:pt x="3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11"/>
                      <a:pt x="7" y="13"/>
                      <a:pt x="7" y="15"/>
                    </a:cubicBezTo>
                    <a:close/>
                    <a:moveTo>
                      <a:pt x="8" y="16"/>
                    </a:move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1"/>
                      <a:pt x="8" y="19"/>
                      <a:pt x="8" y="16"/>
                    </a:cubicBezTo>
                    <a:close/>
                    <a:moveTo>
                      <a:pt x="16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1" y="26"/>
                      <a:pt x="20" y="28"/>
                      <a:pt x="18" y="30"/>
                    </a:cubicBezTo>
                    <a:cubicBezTo>
                      <a:pt x="18" y="30"/>
                      <a:pt x="17" y="30"/>
                      <a:pt x="16" y="30"/>
                    </a:cubicBezTo>
                    <a:lnTo>
                      <a:pt x="16" y="24"/>
                    </a:lnTo>
                    <a:close/>
                    <a:moveTo>
                      <a:pt x="16" y="23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9"/>
                      <a:pt x="23" y="21"/>
                      <a:pt x="22" y="23"/>
                    </a:cubicBezTo>
                    <a:lnTo>
                      <a:pt x="16" y="23"/>
                    </a:lnTo>
                    <a:close/>
                    <a:moveTo>
                      <a:pt x="24" y="16"/>
                    </a:move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9"/>
                      <a:pt x="30" y="21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4" y="21"/>
                      <a:pt x="24" y="19"/>
                      <a:pt x="24" y="16"/>
                    </a:cubicBezTo>
                    <a:close/>
                    <a:moveTo>
                      <a:pt x="24" y="15"/>
                    </a:moveTo>
                    <a:cubicBezTo>
                      <a:pt x="24" y="13"/>
                      <a:pt x="24" y="11"/>
                      <a:pt x="23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10"/>
                      <a:pt x="30" y="13"/>
                      <a:pt x="30" y="15"/>
                    </a:cubicBezTo>
                    <a:lnTo>
                      <a:pt x="24" y="15"/>
                    </a:lnTo>
                    <a:close/>
                    <a:moveTo>
                      <a:pt x="28" y="7"/>
                    </a:moveTo>
                    <a:cubicBezTo>
                      <a:pt x="23" y="7"/>
                      <a:pt x="23" y="7"/>
                      <a:pt x="23" y="7"/>
                    </a:cubicBezTo>
                    <a:cubicBezTo>
                      <a:pt x="22" y="5"/>
                      <a:pt x="21" y="3"/>
                      <a:pt x="20" y="2"/>
                    </a:cubicBezTo>
                    <a:cubicBezTo>
                      <a:pt x="22" y="2"/>
                      <a:pt x="24" y="4"/>
                      <a:pt x="26" y="5"/>
                    </a:cubicBezTo>
                    <a:cubicBezTo>
                      <a:pt x="27" y="6"/>
                      <a:pt x="27" y="7"/>
                      <a:pt x="28" y="7"/>
                    </a:cubicBezTo>
                    <a:close/>
                    <a:moveTo>
                      <a:pt x="5" y="5"/>
                    </a:moveTo>
                    <a:cubicBezTo>
                      <a:pt x="7" y="4"/>
                      <a:pt x="9" y="2"/>
                      <a:pt x="11" y="2"/>
                    </a:cubicBezTo>
                    <a:cubicBezTo>
                      <a:pt x="10" y="3"/>
                      <a:pt x="9" y="5"/>
                      <a:pt x="9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5" y="6"/>
                      <a:pt x="5" y="5"/>
                    </a:cubicBezTo>
                    <a:close/>
                    <a:moveTo>
                      <a:pt x="4" y="24"/>
                    </a:moveTo>
                    <a:cubicBezTo>
                      <a:pt x="9" y="24"/>
                      <a:pt x="9" y="24"/>
                      <a:pt x="9" y="24"/>
                    </a:cubicBezTo>
                    <a:cubicBezTo>
                      <a:pt x="9" y="26"/>
                      <a:pt x="10" y="28"/>
                      <a:pt x="11" y="30"/>
                    </a:cubicBezTo>
                    <a:cubicBezTo>
                      <a:pt x="9" y="29"/>
                      <a:pt x="7" y="28"/>
                      <a:pt x="5" y="26"/>
                    </a:cubicBezTo>
                    <a:cubicBezTo>
                      <a:pt x="5" y="25"/>
                      <a:pt x="4" y="25"/>
                      <a:pt x="4" y="24"/>
                    </a:cubicBezTo>
                    <a:close/>
                    <a:moveTo>
                      <a:pt x="26" y="26"/>
                    </a:moveTo>
                    <a:cubicBezTo>
                      <a:pt x="24" y="28"/>
                      <a:pt x="22" y="29"/>
                      <a:pt x="20" y="30"/>
                    </a:cubicBezTo>
                    <a:cubicBezTo>
                      <a:pt x="21" y="28"/>
                      <a:pt x="22" y="26"/>
                      <a:pt x="23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5"/>
                      <a:pt x="27" y="25"/>
                      <a:pt x="26" y="26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3" name="Freeform 153"/>
              <p:cNvSpPr>
                <a:spLocks noEditPoints="1"/>
              </p:cNvSpPr>
              <p:nvPr/>
            </p:nvSpPr>
            <p:spPr bwMode="auto">
              <a:xfrm>
                <a:off x="1467408" y="467889"/>
                <a:ext cx="236538" cy="428625"/>
              </a:xfrm>
              <a:custGeom>
                <a:avLst/>
                <a:gdLst>
                  <a:gd name="T0" fmla="*/ 19 w 21"/>
                  <a:gd name="T1" fmla="*/ 1 h 38"/>
                  <a:gd name="T2" fmla="*/ 16 w 21"/>
                  <a:gd name="T3" fmla="*/ 1 h 38"/>
                  <a:gd name="T4" fmla="*/ 4 w 21"/>
                  <a:gd name="T5" fmla="*/ 3 h 38"/>
                  <a:gd name="T6" fmla="*/ 0 w 21"/>
                  <a:gd name="T7" fmla="*/ 34 h 38"/>
                  <a:gd name="T8" fmla="*/ 17 w 21"/>
                  <a:gd name="T9" fmla="*/ 38 h 38"/>
                  <a:gd name="T10" fmla="*/ 21 w 21"/>
                  <a:gd name="T11" fmla="*/ 7 h 38"/>
                  <a:gd name="T12" fmla="*/ 5 w 21"/>
                  <a:gd name="T13" fmla="*/ 35 h 38"/>
                  <a:gd name="T14" fmla="*/ 5 w 21"/>
                  <a:gd name="T15" fmla="*/ 32 h 38"/>
                  <a:gd name="T16" fmla="*/ 5 w 21"/>
                  <a:gd name="T17" fmla="*/ 35 h 38"/>
                  <a:gd name="T18" fmla="*/ 3 w 21"/>
                  <a:gd name="T19" fmla="*/ 29 h 38"/>
                  <a:gd name="T20" fmla="*/ 7 w 21"/>
                  <a:gd name="T21" fmla="*/ 29 h 38"/>
                  <a:gd name="T22" fmla="*/ 5 w 21"/>
                  <a:gd name="T23" fmla="*/ 26 h 38"/>
                  <a:gd name="T24" fmla="*/ 5 w 21"/>
                  <a:gd name="T25" fmla="*/ 22 h 38"/>
                  <a:gd name="T26" fmla="*/ 5 w 21"/>
                  <a:gd name="T27" fmla="*/ 26 h 38"/>
                  <a:gd name="T28" fmla="*/ 9 w 21"/>
                  <a:gd name="T29" fmla="*/ 33 h 38"/>
                  <a:gd name="T30" fmla="*/ 13 w 21"/>
                  <a:gd name="T31" fmla="*/ 33 h 38"/>
                  <a:gd name="T32" fmla="*/ 11 w 21"/>
                  <a:gd name="T33" fmla="*/ 31 h 38"/>
                  <a:gd name="T34" fmla="*/ 11 w 21"/>
                  <a:gd name="T35" fmla="*/ 27 h 38"/>
                  <a:gd name="T36" fmla="*/ 11 w 21"/>
                  <a:gd name="T37" fmla="*/ 31 h 38"/>
                  <a:gd name="T38" fmla="*/ 9 w 21"/>
                  <a:gd name="T39" fmla="*/ 24 h 38"/>
                  <a:gd name="T40" fmla="*/ 13 w 21"/>
                  <a:gd name="T41" fmla="*/ 24 h 38"/>
                  <a:gd name="T42" fmla="*/ 16 w 21"/>
                  <a:gd name="T43" fmla="*/ 35 h 38"/>
                  <a:gd name="T44" fmla="*/ 16 w 21"/>
                  <a:gd name="T45" fmla="*/ 32 h 38"/>
                  <a:gd name="T46" fmla="*/ 16 w 21"/>
                  <a:gd name="T47" fmla="*/ 35 h 38"/>
                  <a:gd name="T48" fmla="*/ 14 w 21"/>
                  <a:gd name="T49" fmla="*/ 29 h 38"/>
                  <a:gd name="T50" fmla="*/ 18 w 21"/>
                  <a:gd name="T51" fmla="*/ 29 h 38"/>
                  <a:gd name="T52" fmla="*/ 16 w 21"/>
                  <a:gd name="T53" fmla="*/ 26 h 38"/>
                  <a:gd name="T54" fmla="*/ 16 w 21"/>
                  <a:gd name="T55" fmla="*/ 22 h 38"/>
                  <a:gd name="T56" fmla="*/ 16 w 21"/>
                  <a:gd name="T57" fmla="*/ 26 h 38"/>
                  <a:gd name="T58" fmla="*/ 14 w 21"/>
                  <a:gd name="T59" fmla="*/ 19 h 38"/>
                  <a:gd name="T60" fmla="*/ 3 w 21"/>
                  <a:gd name="T61" fmla="*/ 14 h 38"/>
                  <a:gd name="T62" fmla="*/ 8 w 21"/>
                  <a:gd name="T63" fmla="*/ 5 h 38"/>
                  <a:gd name="T64" fmla="*/ 18 w 21"/>
                  <a:gd name="T65" fmla="*/ 1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" h="38">
                    <a:moveTo>
                      <a:pt x="19" y="3"/>
                    </a:moveTo>
                    <a:cubicBezTo>
                      <a:pt x="19" y="1"/>
                      <a:pt x="19" y="1"/>
                      <a:pt x="19" y="1"/>
                    </a:cubicBezTo>
                    <a:cubicBezTo>
                      <a:pt x="19" y="0"/>
                      <a:pt x="18" y="0"/>
                      <a:pt x="17" y="0"/>
                    </a:cubicBezTo>
                    <a:cubicBezTo>
                      <a:pt x="17" y="0"/>
                      <a:pt x="16" y="0"/>
                      <a:pt x="16" y="1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3"/>
                      <a:pt x="0" y="5"/>
                      <a:pt x="0" y="7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6"/>
                      <a:pt x="2" y="38"/>
                      <a:pt x="4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9" y="38"/>
                      <a:pt x="21" y="36"/>
                      <a:pt x="21" y="34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6"/>
                      <a:pt x="20" y="4"/>
                      <a:pt x="19" y="3"/>
                    </a:cubicBezTo>
                    <a:close/>
                    <a:moveTo>
                      <a:pt x="5" y="35"/>
                    </a:moveTo>
                    <a:cubicBezTo>
                      <a:pt x="4" y="35"/>
                      <a:pt x="3" y="35"/>
                      <a:pt x="3" y="33"/>
                    </a:cubicBezTo>
                    <a:cubicBezTo>
                      <a:pt x="3" y="32"/>
                      <a:pt x="4" y="32"/>
                      <a:pt x="5" y="32"/>
                    </a:cubicBezTo>
                    <a:cubicBezTo>
                      <a:pt x="6" y="32"/>
                      <a:pt x="7" y="32"/>
                      <a:pt x="7" y="33"/>
                    </a:cubicBezTo>
                    <a:cubicBezTo>
                      <a:pt x="7" y="35"/>
                      <a:pt x="6" y="35"/>
                      <a:pt x="5" y="35"/>
                    </a:cubicBezTo>
                    <a:close/>
                    <a:moveTo>
                      <a:pt x="5" y="31"/>
                    </a:moveTo>
                    <a:cubicBezTo>
                      <a:pt x="4" y="31"/>
                      <a:pt x="3" y="30"/>
                      <a:pt x="3" y="29"/>
                    </a:cubicBezTo>
                    <a:cubicBezTo>
                      <a:pt x="3" y="28"/>
                      <a:pt x="4" y="27"/>
                      <a:pt x="5" y="27"/>
                    </a:cubicBezTo>
                    <a:cubicBezTo>
                      <a:pt x="6" y="27"/>
                      <a:pt x="7" y="28"/>
                      <a:pt x="7" y="29"/>
                    </a:cubicBezTo>
                    <a:cubicBezTo>
                      <a:pt x="7" y="30"/>
                      <a:pt x="6" y="31"/>
                      <a:pt x="5" y="31"/>
                    </a:cubicBezTo>
                    <a:close/>
                    <a:moveTo>
                      <a:pt x="5" y="26"/>
                    </a:moveTo>
                    <a:cubicBezTo>
                      <a:pt x="4" y="26"/>
                      <a:pt x="3" y="25"/>
                      <a:pt x="3" y="24"/>
                    </a:cubicBezTo>
                    <a:cubicBezTo>
                      <a:pt x="3" y="23"/>
                      <a:pt x="4" y="22"/>
                      <a:pt x="5" y="22"/>
                    </a:cubicBezTo>
                    <a:cubicBezTo>
                      <a:pt x="6" y="22"/>
                      <a:pt x="7" y="23"/>
                      <a:pt x="7" y="24"/>
                    </a:cubicBezTo>
                    <a:cubicBezTo>
                      <a:pt x="7" y="25"/>
                      <a:pt x="6" y="26"/>
                      <a:pt x="5" y="26"/>
                    </a:cubicBezTo>
                    <a:close/>
                    <a:moveTo>
                      <a:pt x="11" y="35"/>
                    </a:moveTo>
                    <a:cubicBezTo>
                      <a:pt x="10" y="35"/>
                      <a:pt x="9" y="35"/>
                      <a:pt x="9" y="33"/>
                    </a:cubicBezTo>
                    <a:cubicBezTo>
                      <a:pt x="9" y="32"/>
                      <a:pt x="10" y="32"/>
                      <a:pt x="11" y="32"/>
                    </a:cubicBezTo>
                    <a:cubicBezTo>
                      <a:pt x="12" y="32"/>
                      <a:pt x="13" y="32"/>
                      <a:pt x="13" y="33"/>
                    </a:cubicBezTo>
                    <a:cubicBezTo>
                      <a:pt x="13" y="35"/>
                      <a:pt x="12" y="35"/>
                      <a:pt x="11" y="35"/>
                    </a:cubicBezTo>
                    <a:close/>
                    <a:moveTo>
                      <a:pt x="11" y="31"/>
                    </a:moveTo>
                    <a:cubicBezTo>
                      <a:pt x="10" y="31"/>
                      <a:pt x="9" y="30"/>
                      <a:pt x="9" y="29"/>
                    </a:cubicBezTo>
                    <a:cubicBezTo>
                      <a:pt x="9" y="28"/>
                      <a:pt x="10" y="27"/>
                      <a:pt x="11" y="27"/>
                    </a:cubicBezTo>
                    <a:cubicBezTo>
                      <a:pt x="12" y="27"/>
                      <a:pt x="13" y="28"/>
                      <a:pt x="13" y="29"/>
                    </a:cubicBezTo>
                    <a:cubicBezTo>
                      <a:pt x="13" y="30"/>
                      <a:pt x="12" y="31"/>
                      <a:pt x="11" y="31"/>
                    </a:cubicBezTo>
                    <a:close/>
                    <a:moveTo>
                      <a:pt x="11" y="26"/>
                    </a:moveTo>
                    <a:cubicBezTo>
                      <a:pt x="10" y="26"/>
                      <a:pt x="9" y="25"/>
                      <a:pt x="9" y="24"/>
                    </a:cubicBezTo>
                    <a:cubicBezTo>
                      <a:pt x="9" y="23"/>
                      <a:pt x="10" y="22"/>
                      <a:pt x="11" y="22"/>
                    </a:cubicBezTo>
                    <a:cubicBezTo>
                      <a:pt x="12" y="22"/>
                      <a:pt x="13" y="23"/>
                      <a:pt x="13" y="24"/>
                    </a:cubicBezTo>
                    <a:cubicBezTo>
                      <a:pt x="13" y="25"/>
                      <a:pt x="12" y="26"/>
                      <a:pt x="11" y="26"/>
                    </a:cubicBezTo>
                    <a:close/>
                    <a:moveTo>
                      <a:pt x="16" y="35"/>
                    </a:moveTo>
                    <a:cubicBezTo>
                      <a:pt x="15" y="35"/>
                      <a:pt x="14" y="35"/>
                      <a:pt x="14" y="33"/>
                    </a:cubicBezTo>
                    <a:cubicBezTo>
                      <a:pt x="14" y="32"/>
                      <a:pt x="15" y="32"/>
                      <a:pt x="16" y="32"/>
                    </a:cubicBezTo>
                    <a:cubicBezTo>
                      <a:pt x="17" y="32"/>
                      <a:pt x="18" y="32"/>
                      <a:pt x="18" y="33"/>
                    </a:cubicBezTo>
                    <a:cubicBezTo>
                      <a:pt x="18" y="35"/>
                      <a:pt x="17" y="35"/>
                      <a:pt x="16" y="35"/>
                    </a:cubicBezTo>
                    <a:close/>
                    <a:moveTo>
                      <a:pt x="16" y="31"/>
                    </a:moveTo>
                    <a:cubicBezTo>
                      <a:pt x="15" y="31"/>
                      <a:pt x="14" y="30"/>
                      <a:pt x="14" y="29"/>
                    </a:cubicBezTo>
                    <a:cubicBezTo>
                      <a:pt x="14" y="28"/>
                      <a:pt x="15" y="27"/>
                      <a:pt x="16" y="27"/>
                    </a:cubicBezTo>
                    <a:cubicBezTo>
                      <a:pt x="17" y="27"/>
                      <a:pt x="18" y="28"/>
                      <a:pt x="18" y="29"/>
                    </a:cubicBezTo>
                    <a:cubicBezTo>
                      <a:pt x="18" y="30"/>
                      <a:pt x="17" y="31"/>
                      <a:pt x="16" y="31"/>
                    </a:cubicBezTo>
                    <a:close/>
                    <a:moveTo>
                      <a:pt x="16" y="26"/>
                    </a:moveTo>
                    <a:cubicBezTo>
                      <a:pt x="15" y="26"/>
                      <a:pt x="14" y="25"/>
                      <a:pt x="14" y="24"/>
                    </a:cubicBezTo>
                    <a:cubicBezTo>
                      <a:pt x="14" y="23"/>
                      <a:pt x="15" y="22"/>
                      <a:pt x="16" y="22"/>
                    </a:cubicBezTo>
                    <a:cubicBezTo>
                      <a:pt x="17" y="22"/>
                      <a:pt x="18" y="23"/>
                      <a:pt x="18" y="24"/>
                    </a:cubicBezTo>
                    <a:cubicBezTo>
                      <a:pt x="18" y="25"/>
                      <a:pt x="17" y="26"/>
                      <a:pt x="16" y="26"/>
                    </a:cubicBezTo>
                    <a:close/>
                    <a:moveTo>
                      <a:pt x="18" y="14"/>
                    </a:moveTo>
                    <a:cubicBezTo>
                      <a:pt x="18" y="17"/>
                      <a:pt x="16" y="19"/>
                      <a:pt x="14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5" y="19"/>
                      <a:pt x="3" y="17"/>
                      <a:pt x="3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7"/>
                      <a:pt x="5" y="5"/>
                      <a:pt x="8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6" y="5"/>
                      <a:pt x="18" y="7"/>
                      <a:pt x="18" y="10"/>
                    </a:cubicBezTo>
                    <a:lnTo>
                      <a:pt x="18" y="14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4" name="Freeform 154"/>
              <p:cNvSpPr>
                <a:spLocks/>
              </p:cNvSpPr>
              <p:nvPr/>
            </p:nvSpPr>
            <p:spPr bwMode="auto">
              <a:xfrm>
                <a:off x="1288020" y="602826"/>
                <a:ext cx="157163" cy="203200"/>
              </a:xfrm>
              <a:custGeom>
                <a:avLst/>
                <a:gdLst>
                  <a:gd name="T0" fmla="*/ 6 w 14"/>
                  <a:gd name="T1" fmla="*/ 17 h 18"/>
                  <a:gd name="T2" fmla="*/ 6 w 14"/>
                  <a:gd name="T3" fmla="*/ 17 h 18"/>
                  <a:gd name="T4" fmla="*/ 8 w 14"/>
                  <a:gd name="T5" fmla="*/ 16 h 18"/>
                  <a:gd name="T6" fmla="*/ 12 w 14"/>
                  <a:gd name="T7" fmla="*/ 12 h 18"/>
                  <a:gd name="T8" fmla="*/ 13 w 14"/>
                  <a:gd name="T9" fmla="*/ 11 h 18"/>
                  <a:gd name="T10" fmla="*/ 14 w 14"/>
                  <a:gd name="T11" fmla="*/ 9 h 18"/>
                  <a:gd name="T12" fmla="*/ 13 w 14"/>
                  <a:gd name="T13" fmla="*/ 7 h 18"/>
                  <a:gd name="T14" fmla="*/ 12 w 14"/>
                  <a:gd name="T15" fmla="*/ 7 h 18"/>
                  <a:gd name="T16" fmla="*/ 12 w 14"/>
                  <a:gd name="T17" fmla="*/ 6 h 18"/>
                  <a:gd name="T18" fmla="*/ 12 w 14"/>
                  <a:gd name="T19" fmla="*/ 6 h 18"/>
                  <a:gd name="T20" fmla="*/ 12 w 14"/>
                  <a:gd name="T21" fmla="*/ 6 h 18"/>
                  <a:gd name="T22" fmla="*/ 9 w 14"/>
                  <a:gd name="T23" fmla="*/ 3 h 18"/>
                  <a:gd name="T24" fmla="*/ 9 w 14"/>
                  <a:gd name="T25" fmla="*/ 3 h 18"/>
                  <a:gd name="T26" fmla="*/ 9 w 14"/>
                  <a:gd name="T27" fmla="*/ 3 h 18"/>
                  <a:gd name="T28" fmla="*/ 8 w 14"/>
                  <a:gd name="T29" fmla="*/ 2 h 18"/>
                  <a:gd name="T30" fmla="*/ 7 w 14"/>
                  <a:gd name="T31" fmla="*/ 1 h 18"/>
                  <a:gd name="T32" fmla="*/ 7 w 14"/>
                  <a:gd name="T33" fmla="*/ 1 h 18"/>
                  <a:gd name="T34" fmla="*/ 6 w 14"/>
                  <a:gd name="T35" fmla="*/ 1 h 18"/>
                  <a:gd name="T36" fmla="*/ 6 w 14"/>
                  <a:gd name="T37" fmla="*/ 1 h 18"/>
                  <a:gd name="T38" fmla="*/ 5 w 14"/>
                  <a:gd name="T39" fmla="*/ 0 h 18"/>
                  <a:gd name="T40" fmla="*/ 5 w 14"/>
                  <a:gd name="T41" fmla="*/ 1 h 18"/>
                  <a:gd name="T42" fmla="*/ 5 w 14"/>
                  <a:gd name="T43" fmla="*/ 1 h 18"/>
                  <a:gd name="T44" fmla="*/ 4 w 14"/>
                  <a:gd name="T45" fmla="*/ 1 h 18"/>
                  <a:gd name="T46" fmla="*/ 4 w 14"/>
                  <a:gd name="T47" fmla="*/ 3 h 18"/>
                  <a:gd name="T48" fmla="*/ 4 w 14"/>
                  <a:gd name="T49" fmla="*/ 5 h 18"/>
                  <a:gd name="T50" fmla="*/ 4 w 14"/>
                  <a:gd name="T51" fmla="*/ 5 h 18"/>
                  <a:gd name="T52" fmla="*/ 4 w 14"/>
                  <a:gd name="T53" fmla="*/ 5 h 18"/>
                  <a:gd name="T54" fmla="*/ 3 w 14"/>
                  <a:gd name="T55" fmla="*/ 5 h 18"/>
                  <a:gd name="T56" fmla="*/ 3 w 14"/>
                  <a:gd name="T57" fmla="*/ 5 h 18"/>
                  <a:gd name="T58" fmla="*/ 3 w 14"/>
                  <a:gd name="T59" fmla="*/ 5 h 18"/>
                  <a:gd name="T60" fmla="*/ 1 w 14"/>
                  <a:gd name="T61" fmla="*/ 5 h 18"/>
                  <a:gd name="T62" fmla="*/ 0 w 14"/>
                  <a:gd name="T63" fmla="*/ 7 h 18"/>
                  <a:gd name="T64" fmla="*/ 0 w 14"/>
                  <a:gd name="T65" fmla="*/ 8 h 18"/>
                  <a:gd name="T66" fmla="*/ 0 w 14"/>
                  <a:gd name="T67" fmla="*/ 9 h 18"/>
                  <a:gd name="T68" fmla="*/ 0 w 14"/>
                  <a:gd name="T69" fmla="*/ 9 h 18"/>
                  <a:gd name="T70" fmla="*/ 0 w 14"/>
                  <a:gd name="T71" fmla="*/ 12 h 18"/>
                  <a:gd name="T72" fmla="*/ 1 w 14"/>
                  <a:gd name="T73" fmla="*/ 13 h 18"/>
                  <a:gd name="T74" fmla="*/ 3 w 14"/>
                  <a:gd name="T75" fmla="*/ 13 h 18"/>
                  <a:gd name="T76" fmla="*/ 4 w 14"/>
                  <a:gd name="T77" fmla="*/ 13 h 18"/>
                  <a:gd name="T78" fmla="*/ 4 w 14"/>
                  <a:gd name="T79" fmla="*/ 13 h 18"/>
                  <a:gd name="T80" fmla="*/ 4 w 14"/>
                  <a:gd name="T81" fmla="*/ 13 h 18"/>
                  <a:gd name="T82" fmla="*/ 4 w 14"/>
                  <a:gd name="T83" fmla="*/ 13 h 18"/>
                  <a:gd name="T84" fmla="*/ 4 w 14"/>
                  <a:gd name="T85" fmla="*/ 13 h 18"/>
                  <a:gd name="T86" fmla="*/ 4 w 14"/>
                  <a:gd name="T87" fmla="*/ 13 h 18"/>
                  <a:gd name="T88" fmla="*/ 4 w 14"/>
                  <a:gd name="T89" fmla="*/ 13 h 18"/>
                  <a:gd name="T90" fmla="*/ 4 w 14"/>
                  <a:gd name="T91" fmla="*/ 13 h 18"/>
                  <a:gd name="T92" fmla="*/ 4 w 14"/>
                  <a:gd name="T93" fmla="*/ 16 h 18"/>
                  <a:gd name="T94" fmla="*/ 5 w 14"/>
                  <a:gd name="T95" fmla="*/ 18 h 18"/>
                  <a:gd name="T96" fmla="*/ 6 w 14"/>
                  <a:gd name="T97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4" h="18">
                    <a:moveTo>
                      <a:pt x="6" y="17"/>
                    </a:moveTo>
                    <a:cubicBezTo>
                      <a:pt x="6" y="17"/>
                      <a:pt x="6" y="17"/>
                      <a:pt x="6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9" y="15"/>
                      <a:pt x="11" y="13"/>
                      <a:pt x="12" y="12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4" y="10"/>
                      <a:pt x="14" y="9"/>
                    </a:cubicBezTo>
                    <a:cubicBezTo>
                      <a:pt x="14" y="9"/>
                      <a:pt x="14" y="8"/>
                      <a:pt x="13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0" y="4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2"/>
                      <a:pt x="8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0"/>
                      <a:pt x="5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6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1" y="13"/>
                      <a:pt x="1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7"/>
                      <a:pt x="5" y="18"/>
                      <a:pt x="5" y="18"/>
                    </a:cubicBezTo>
                    <a:cubicBezTo>
                      <a:pt x="6" y="18"/>
                      <a:pt x="6" y="18"/>
                      <a:pt x="6" y="17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5" name="Freeform 155"/>
              <p:cNvSpPr>
                <a:spLocks/>
              </p:cNvSpPr>
              <p:nvPr/>
            </p:nvSpPr>
            <p:spPr bwMode="auto">
              <a:xfrm>
                <a:off x="1288020" y="2193501"/>
                <a:ext cx="100013" cy="280987"/>
              </a:xfrm>
              <a:custGeom>
                <a:avLst/>
                <a:gdLst>
                  <a:gd name="T0" fmla="*/ 8 w 9"/>
                  <a:gd name="T1" fmla="*/ 15 h 25"/>
                  <a:gd name="T2" fmla="*/ 7 w 9"/>
                  <a:gd name="T3" fmla="*/ 14 h 25"/>
                  <a:gd name="T4" fmla="*/ 7 w 9"/>
                  <a:gd name="T5" fmla="*/ 8 h 25"/>
                  <a:gd name="T6" fmla="*/ 7 w 9"/>
                  <a:gd name="T7" fmla="*/ 7 h 25"/>
                  <a:gd name="T8" fmla="*/ 4 w 9"/>
                  <a:gd name="T9" fmla="*/ 0 h 25"/>
                  <a:gd name="T10" fmla="*/ 2 w 9"/>
                  <a:gd name="T11" fmla="*/ 7 h 25"/>
                  <a:gd name="T12" fmla="*/ 2 w 9"/>
                  <a:gd name="T13" fmla="*/ 8 h 25"/>
                  <a:gd name="T14" fmla="*/ 1 w 9"/>
                  <a:gd name="T15" fmla="*/ 14 h 25"/>
                  <a:gd name="T16" fmla="*/ 0 w 9"/>
                  <a:gd name="T17" fmla="*/ 15 h 25"/>
                  <a:gd name="T18" fmla="*/ 0 w 9"/>
                  <a:gd name="T19" fmla="*/ 17 h 25"/>
                  <a:gd name="T20" fmla="*/ 0 w 9"/>
                  <a:gd name="T21" fmla="*/ 18 h 25"/>
                  <a:gd name="T22" fmla="*/ 1 w 9"/>
                  <a:gd name="T23" fmla="*/ 19 h 25"/>
                  <a:gd name="T24" fmla="*/ 2 w 9"/>
                  <a:gd name="T25" fmla="*/ 22 h 25"/>
                  <a:gd name="T26" fmla="*/ 4 w 9"/>
                  <a:gd name="T27" fmla="*/ 25 h 25"/>
                  <a:gd name="T28" fmla="*/ 7 w 9"/>
                  <a:gd name="T29" fmla="*/ 22 h 25"/>
                  <a:gd name="T30" fmla="*/ 7 w 9"/>
                  <a:gd name="T31" fmla="*/ 19 h 25"/>
                  <a:gd name="T32" fmla="*/ 8 w 9"/>
                  <a:gd name="T33" fmla="*/ 19 h 25"/>
                  <a:gd name="T34" fmla="*/ 9 w 9"/>
                  <a:gd name="T35" fmla="*/ 17 h 25"/>
                  <a:gd name="T36" fmla="*/ 8 w 9"/>
                  <a:gd name="T37" fmla="*/ 1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" h="25">
                    <a:moveTo>
                      <a:pt x="8" y="15"/>
                    </a:moveTo>
                    <a:cubicBezTo>
                      <a:pt x="8" y="15"/>
                      <a:pt x="8" y="14"/>
                      <a:pt x="7" y="14"/>
                    </a:cubicBezTo>
                    <a:cubicBezTo>
                      <a:pt x="7" y="14"/>
                      <a:pt x="7" y="11"/>
                      <a:pt x="7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3"/>
                      <a:pt x="6" y="0"/>
                      <a:pt x="4" y="0"/>
                    </a:cubicBezTo>
                    <a:cubicBezTo>
                      <a:pt x="3" y="0"/>
                      <a:pt x="2" y="3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11"/>
                      <a:pt x="2" y="14"/>
                      <a:pt x="1" y="14"/>
                    </a:cubicBezTo>
                    <a:cubicBezTo>
                      <a:pt x="1" y="14"/>
                      <a:pt x="1" y="15"/>
                      <a:pt x="0" y="15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ubicBezTo>
                      <a:pt x="0" y="19"/>
                      <a:pt x="1" y="19"/>
                      <a:pt x="1" y="19"/>
                    </a:cubicBezTo>
                    <a:cubicBezTo>
                      <a:pt x="2" y="19"/>
                      <a:pt x="2" y="20"/>
                      <a:pt x="2" y="22"/>
                    </a:cubicBezTo>
                    <a:cubicBezTo>
                      <a:pt x="2" y="24"/>
                      <a:pt x="3" y="25"/>
                      <a:pt x="4" y="25"/>
                    </a:cubicBezTo>
                    <a:cubicBezTo>
                      <a:pt x="6" y="25"/>
                      <a:pt x="7" y="24"/>
                      <a:pt x="7" y="22"/>
                    </a:cubicBezTo>
                    <a:cubicBezTo>
                      <a:pt x="7" y="20"/>
                      <a:pt x="7" y="19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9"/>
                      <a:pt x="9" y="17"/>
                      <a:pt x="9" y="17"/>
                    </a:cubicBezTo>
                    <a:cubicBezTo>
                      <a:pt x="9" y="16"/>
                      <a:pt x="9" y="15"/>
                      <a:pt x="8" y="15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6" name="Freeform 156"/>
              <p:cNvSpPr>
                <a:spLocks/>
              </p:cNvSpPr>
              <p:nvPr/>
            </p:nvSpPr>
            <p:spPr bwMode="auto">
              <a:xfrm>
                <a:off x="1388033" y="2193501"/>
                <a:ext cx="101600" cy="280987"/>
              </a:xfrm>
              <a:custGeom>
                <a:avLst/>
                <a:gdLst>
                  <a:gd name="T0" fmla="*/ 9 w 9"/>
                  <a:gd name="T1" fmla="*/ 6 h 25"/>
                  <a:gd name="T2" fmla="*/ 8 w 9"/>
                  <a:gd name="T3" fmla="*/ 6 h 25"/>
                  <a:gd name="T4" fmla="*/ 7 w 9"/>
                  <a:gd name="T5" fmla="*/ 3 h 25"/>
                  <a:gd name="T6" fmla="*/ 5 w 9"/>
                  <a:gd name="T7" fmla="*/ 0 h 25"/>
                  <a:gd name="T8" fmla="*/ 3 w 9"/>
                  <a:gd name="T9" fmla="*/ 3 h 25"/>
                  <a:gd name="T10" fmla="*/ 2 w 9"/>
                  <a:gd name="T11" fmla="*/ 6 h 25"/>
                  <a:gd name="T12" fmla="*/ 1 w 9"/>
                  <a:gd name="T13" fmla="*/ 6 h 25"/>
                  <a:gd name="T14" fmla="*/ 0 w 9"/>
                  <a:gd name="T15" fmla="*/ 8 h 25"/>
                  <a:gd name="T16" fmla="*/ 1 w 9"/>
                  <a:gd name="T17" fmla="*/ 10 h 25"/>
                  <a:gd name="T18" fmla="*/ 2 w 9"/>
                  <a:gd name="T19" fmla="*/ 11 h 25"/>
                  <a:gd name="T20" fmla="*/ 3 w 9"/>
                  <a:gd name="T21" fmla="*/ 17 h 25"/>
                  <a:gd name="T22" fmla="*/ 3 w 9"/>
                  <a:gd name="T23" fmla="*/ 19 h 25"/>
                  <a:gd name="T24" fmla="*/ 5 w 9"/>
                  <a:gd name="T25" fmla="*/ 25 h 25"/>
                  <a:gd name="T26" fmla="*/ 7 w 9"/>
                  <a:gd name="T27" fmla="*/ 19 h 25"/>
                  <a:gd name="T28" fmla="*/ 7 w 9"/>
                  <a:gd name="T29" fmla="*/ 17 h 25"/>
                  <a:gd name="T30" fmla="*/ 8 w 9"/>
                  <a:gd name="T31" fmla="*/ 11 h 25"/>
                  <a:gd name="T32" fmla="*/ 9 w 9"/>
                  <a:gd name="T33" fmla="*/ 10 h 25"/>
                  <a:gd name="T34" fmla="*/ 9 w 9"/>
                  <a:gd name="T35" fmla="*/ 8 h 25"/>
                  <a:gd name="T36" fmla="*/ 9 w 9"/>
                  <a:gd name="T37" fmla="*/ 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" h="25">
                    <a:moveTo>
                      <a:pt x="9" y="6"/>
                    </a:moveTo>
                    <a:cubicBezTo>
                      <a:pt x="9" y="6"/>
                      <a:pt x="8" y="6"/>
                      <a:pt x="8" y="6"/>
                    </a:cubicBezTo>
                    <a:cubicBezTo>
                      <a:pt x="8" y="6"/>
                      <a:pt x="7" y="5"/>
                      <a:pt x="7" y="3"/>
                    </a:cubicBezTo>
                    <a:cubicBezTo>
                      <a:pt x="7" y="1"/>
                      <a:pt x="6" y="0"/>
                      <a:pt x="5" y="0"/>
                    </a:cubicBezTo>
                    <a:cubicBezTo>
                      <a:pt x="4" y="0"/>
                      <a:pt x="3" y="1"/>
                      <a:pt x="3" y="3"/>
                    </a:cubicBezTo>
                    <a:cubicBezTo>
                      <a:pt x="3" y="5"/>
                      <a:pt x="2" y="6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cubicBezTo>
                      <a:pt x="1" y="6"/>
                      <a:pt x="0" y="8"/>
                      <a:pt x="0" y="8"/>
                    </a:cubicBezTo>
                    <a:cubicBezTo>
                      <a:pt x="0" y="9"/>
                      <a:pt x="1" y="10"/>
                      <a:pt x="1" y="10"/>
                    </a:cubicBezTo>
                    <a:cubicBezTo>
                      <a:pt x="1" y="10"/>
                      <a:pt x="2" y="11"/>
                      <a:pt x="2" y="11"/>
                    </a:cubicBezTo>
                    <a:cubicBezTo>
                      <a:pt x="2" y="11"/>
                      <a:pt x="3" y="14"/>
                      <a:pt x="3" y="17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2"/>
                      <a:pt x="4" y="25"/>
                      <a:pt x="5" y="25"/>
                    </a:cubicBezTo>
                    <a:cubicBezTo>
                      <a:pt x="6" y="25"/>
                      <a:pt x="7" y="22"/>
                      <a:pt x="7" y="19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4"/>
                      <a:pt x="8" y="11"/>
                      <a:pt x="8" y="11"/>
                    </a:cubicBezTo>
                    <a:cubicBezTo>
                      <a:pt x="8" y="11"/>
                      <a:pt x="9" y="10"/>
                      <a:pt x="9" y="10"/>
                    </a:cubicBezTo>
                    <a:cubicBezTo>
                      <a:pt x="9" y="10"/>
                      <a:pt x="9" y="9"/>
                      <a:pt x="9" y="8"/>
                    </a:cubicBezTo>
                    <a:cubicBezTo>
                      <a:pt x="9" y="8"/>
                      <a:pt x="9" y="6"/>
                      <a:pt x="9" y="6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7" name="Freeform 157"/>
              <p:cNvSpPr>
                <a:spLocks/>
              </p:cNvSpPr>
              <p:nvPr/>
            </p:nvSpPr>
            <p:spPr bwMode="auto">
              <a:xfrm>
                <a:off x="1500745" y="2193501"/>
                <a:ext cx="101600" cy="280987"/>
              </a:xfrm>
              <a:custGeom>
                <a:avLst/>
                <a:gdLst>
                  <a:gd name="T0" fmla="*/ 9 w 9"/>
                  <a:gd name="T1" fmla="*/ 12 h 25"/>
                  <a:gd name="T2" fmla="*/ 8 w 9"/>
                  <a:gd name="T3" fmla="*/ 12 h 25"/>
                  <a:gd name="T4" fmla="*/ 7 w 9"/>
                  <a:gd name="T5" fmla="*/ 6 h 25"/>
                  <a:gd name="T6" fmla="*/ 5 w 9"/>
                  <a:gd name="T7" fmla="*/ 0 h 25"/>
                  <a:gd name="T8" fmla="*/ 2 w 9"/>
                  <a:gd name="T9" fmla="*/ 6 h 25"/>
                  <a:gd name="T10" fmla="*/ 2 w 9"/>
                  <a:gd name="T11" fmla="*/ 12 h 25"/>
                  <a:gd name="T12" fmla="*/ 1 w 9"/>
                  <a:gd name="T13" fmla="*/ 12 h 25"/>
                  <a:gd name="T14" fmla="*/ 0 w 9"/>
                  <a:gd name="T15" fmla="*/ 14 h 25"/>
                  <a:gd name="T16" fmla="*/ 0 w 9"/>
                  <a:gd name="T17" fmla="*/ 15 h 25"/>
                  <a:gd name="T18" fmla="*/ 2 w 9"/>
                  <a:gd name="T19" fmla="*/ 16 h 25"/>
                  <a:gd name="T20" fmla="*/ 2 w 9"/>
                  <a:gd name="T21" fmla="*/ 21 h 25"/>
                  <a:gd name="T22" fmla="*/ 5 w 9"/>
                  <a:gd name="T23" fmla="*/ 25 h 25"/>
                  <a:gd name="T24" fmla="*/ 7 w 9"/>
                  <a:gd name="T25" fmla="*/ 21 h 25"/>
                  <a:gd name="T26" fmla="*/ 8 w 9"/>
                  <a:gd name="T27" fmla="*/ 16 h 25"/>
                  <a:gd name="T28" fmla="*/ 9 w 9"/>
                  <a:gd name="T29" fmla="*/ 16 h 25"/>
                  <a:gd name="T30" fmla="*/ 9 w 9"/>
                  <a:gd name="T31" fmla="*/ 14 h 25"/>
                  <a:gd name="T32" fmla="*/ 9 w 9"/>
                  <a:gd name="T3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" h="25">
                    <a:moveTo>
                      <a:pt x="9" y="12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2"/>
                      <a:pt x="7" y="9"/>
                      <a:pt x="7" y="6"/>
                    </a:cubicBezTo>
                    <a:cubicBezTo>
                      <a:pt x="7" y="3"/>
                      <a:pt x="6" y="0"/>
                      <a:pt x="5" y="0"/>
                    </a:cubicBezTo>
                    <a:cubicBezTo>
                      <a:pt x="3" y="0"/>
                      <a:pt x="2" y="3"/>
                      <a:pt x="2" y="6"/>
                    </a:cubicBezTo>
                    <a:cubicBezTo>
                      <a:pt x="2" y="9"/>
                      <a:pt x="2" y="12"/>
                      <a:pt x="2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0" y="16"/>
                      <a:pt x="1" y="16"/>
                      <a:pt x="2" y="16"/>
                    </a:cubicBezTo>
                    <a:cubicBezTo>
                      <a:pt x="2" y="16"/>
                      <a:pt x="2" y="18"/>
                      <a:pt x="2" y="21"/>
                    </a:cubicBezTo>
                    <a:cubicBezTo>
                      <a:pt x="2" y="23"/>
                      <a:pt x="3" y="25"/>
                      <a:pt x="5" y="25"/>
                    </a:cubicBezTo>
                    <a:cubicBezTo>
                      <a:pt x="6" y="25"/>
                      <a:pt x="7" y="23"/>
                      <a:pt x="7" y="21"/>
                    </a:cubicBezTo>
                    <a:cubicBezTo>
                      <a:pt x="7" y="18"/>
                      <a:pt x="7" y="16"/>
                      <a:pt x="8" y="16"/>
                    </a:cubicBezTo>
                    <a:cubicBezTo>
                      <a:pt x="8" y="16"/>
                      <a:pt x="8" y="16"/>
                      <a:pt x="9" y="16"/>
                    </a:cubicBezTo>
                    <a:cubicBezTo>
                      <a:pt x="9" y="16"/>
                      <a:pt x="9" y="14"/>
                      <a:pt x="9" y="14"/>
                    </a:cubicBezTo>
                    <a:cubicBezTo>
                      <a:pt x="9" y="13"/>
                      <a:pt x="9" y="12"/>
                      <a:pt x="9" y="12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8" name="Freeform 158"/>
              <p:cNvSpPr>
                <a:spLocks/>
              </p:cNvSpPr>
              <p:nvPr/>
            </p:nvSpPr>
            <p:spPr bwMode="auto">
              <a:xfrm>
                <a:off x="1613458" y="2193501"/>
                <a:ext cx="101600" cy="280987"/>
              </a:xfrm>
              <a:custGeom>
                <a:avLst/>
                <a:gdLst>
                  <a:gd name="T0" fmla="*/ 8 w 9"/>
                  <a:gd name="T1" fmla="*/ 7 h 25"/>
                  <a:gd name="T2" fmla="*/ 7 w 9"/>
                  <a:gd name="T3" fmla="*/ 7 h 25"/>
                  <a:gd name="T4" fmla="*/ 7 w 9"/>
                  <a:gd name="T5" fmla="*/ 3 h 25"/>
                  <a:gd name="T6" fmla="*/ 4 w 9"/>
                  <a:gd name="T7" fmla="*/ 0 h 25"/>
                  <a:gd name="T8" fmla="*/ 2 w 9"/>
                  <a:gd name="T9" fmla="*/ 3 h 25"/>
                  <a:gd name="T10" fmla="*/ 1 w 9"/>
                  <a:gd name="T11" fmla="*/ 7 h 25"/>
                  <a:gd name="T12" fmla="*/ 0 w 9"/>
                  <a:gd name="T13" fmla="*/ 7 h 25"/>
                  <a:gd name="T14" fmla="*/ 0 w 9"/>
                  <a:gd name="T15" fmla="*/ 9 h 25"/>
                  <a:gd name="T16" fmla="*/ 0 w 9"/>
                  <a:gd name="T17" fmla="*/ 10 h 25"/>
                  <a:gd name="T18" fmla="*/ 1 w 9"/>
                  <a:gd name="T19" fmla="*/ 11 h 25"/>
                  <a:gd name="T20" fmla="*/ 2 w 9"/>
                  <a:gd name="T21" fmla="*/ 18 h 25"/>
                  <a:gd name="T22" fmla="*/ 2 w 9"/>
                  <a:gd name="T23" fmla="*/ 19 h 25"/>
                  <a:gd name="T24" fmla="*/ 4 w 9"/>
                  <a:gd name="T25" fmla="*/ 25 h 25"/>
                  <a:gd name="T26" fmla="*/ 7 w 9"/>
                  <a:gd name="T27" fmla="*/ 19 h 25"/>
                  <a:gd name="T28" fmla="*/ 7 w 9"/>
                  <a:gd name="T29" fmla="*/ 18 h 25"/>
                  <a:gd name="T30" fmla="*/ 7 w 9"/>
                  <a:gd name="T31" fmla="*/ 11 h 25"/>
                  <a:gd name="T32" fmla="*/ 8 w 9"/>
                  <a:gd name="T33" fmla="*/ 11 h 25"/>
                  <a:gd name="T34" fmla="*/ 9 w 9"/>
                  <a:gd name="T35" fmla="*/ 9 h 25"/>
                  <a:gd name="T36" fmla="*/ 8 w 9"/>
                  <a:gd name="T37" fmla="*/ 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" h="25">
                    <a:moveTo>
                      <a:pt x="8" y="7"/>
                    </a:moveTo>
                    <a:cubicBezTo>
                      <a:pt x="8" y="7"/>
                      <a:pt x="8" y="7"/>
                      <a:pt x="7" y="7"/>
                    </a:cubicBezTo>
                    <a:cubicBezTo>
                      <a:pt x="7" y="7"/>
                      <a:pt x="7" y="5"/>
                      <a:pt x="7" y="3"/>
                    </a:cubicBezTo>
                    <a:cubicBezTo>
                      <a:pt x="7" y="1"/>
                      <a:pt x="6" y="0"/>
                      <a:pt x="4" y="0"/>
                    </a:cubicBezTo>
                    <a:cubicBezTo>
                      <a:pt x="3" y="0"/>
                      <a:pt x="2" y="1"/>
                      <a:pt x="2" y="3"/>
                    </a:cubicBezTo>
                    <a:cubicBezTo>
                      <a:pt x="2" y="5"/>
                      <a:pt x="2" y="7"/>
                      <a:pt x="1" y="7"/>
                    </a:cubicBezTo>
                    <a:cubicBezTo>
                      <a:pt x="1" y="7"/>
                      <a:pt x="0" y="7"/>
                      <a:pt x="0" y="7"/>
                    </a:cubicBezTo>
                    <a:cubicBezTo>
                      <a:pt x="0" y="7"/>
                      <a:pt x="0" y="8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2" y="11"/>
                      <a:pt x="2" y="14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22"/>
                      <a:pt x="3" y="25"/>
                      <a:pt x="4" y="25"/>
                    </a:cubicBezTo>
                    <a:cubicBezTo>
                      <a:pt x="6" y="25"/>
                      <a:pt x="7" y="22"/>
                      <a:pt x="7" y="19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4"/>
                      <a:pt x="7" y="11"/>
                      <a:pt x="7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9" y="9"/>
                      <a:pt x="9" y="9"/>
                    </a:cubicBezTo>
                    <a:cubicBezTo>
                      <a:pt x="9" y="8"/>
                      <a:pt x="9" y="7"/>
                      <a:pt x="8" y="7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9" name="Freeform 159"/>
              <p:cNvSpPr>
                <a:spLocks noEditPoints="1"/>
              </p:cNvSpPr>
              <p:nvPr/>
            </p:nvSpPr>
            <p:spPr bwMode="auto">
              <a:xfrm>
                <a:off x="1321358" y="2722139"/>
                <a:ext cx="360363" cy="373062"/>
              </a:xfrm>
              <a:custGeom>
                <a:avLst/>
                <a:gdLst>
                  <a:gd name="T0" fmla="*/ 16 w 32"/>
                  <a:gd name="T1" fmla="*/ 0 h 33"/>
                  <a:gd name="T2" fmla="*/ 0 w 32"/>
                  <a:gd name="T3" fmla="*/ 16 h 33"/>
                  <a:gd name="T4" fmla="*/ 16 w 32"/>
                  <a:gd name="T5" fmla="*/ 33 h 33"/>
                  <a:gd name="T6" fmla="*/ 32 w 32"/>
                  <a:gd name="T7" fmla="*/ 16 h 33"/>
                  <a:gd name="T8" fmla="*/ 16 w 32"/>
                  <a:gd name="T9" fmla="*/ 0 h 33"/>
                  <a:gd name="T10" fmla="*/ 16 w 32"/>
                  <a:gd name="T11" fmla="*/ 23 h 33"/>
                  <a:gd name="T12" fmla="*/ 9 w 32"/>
                  <a:gd name="T13" fmla="*/ 16 h 33"/>
                  <a:gd name="T14" fmla="*/ 16 w 32"/>
                  <a:gd name="T15" fmla="*/ 9 h 33"/>
                  <a:gd name="T16" fmla="*/ 23 w 32"/>
                  <a:gd name="T17" fmla="*/ 16 h 33"/>
                  <a:gd name="T18" fmla="*/ 16 w 32"/>
                  <a:gd name="T19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3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3"/>
                      <a:pt x="16" y="33"/>
                    </a:cubicBezTo>
                    <a:cubicBezTo>
                      <a:pt x="25" y="33"/>
                      <a:pt x="32" y="25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lose/>
                    <a:moveTo>
                      <a:pt x="16" y="23"/>
                    </a:moveTo>
                    <a:cubicBezTo>
                      <a:pt x="12" y="23"/>
                      <a:pt x="9" y="20"/>
                      <a:pt x="9" y="16"/>
                    </a:cubicBezTo>
                    <a:cubicBezTo>
                      <a:pt x="9" y="12"/>
                      <a:pt x="12" y="9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3" y="20"/>
                      <a:pt x="20" y="23"/>
                      <a:pt x="16" y="23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0" name="Freeform 160"/>
              <p:cNvSpPr>
                <a:spLocks noEditPoints="1"/>
              </p:cNvSpPr>
              <p:nvPr/>
            </p:nvSpPr>
            <p:spPr bwMode="auto">
              <a:xfrm>
                <a:off x="1422958" y="2834851"/>
                <a:ext cx="146050" cy="147637"/>
              </a:xfrm>
              <a:custGeom>
                <a:avLst/>
                <a:gdLst>
                  <a:gd name="T0" fmla="*/ 7 w 13"/>
                  <a:gd name="T1" fmla="*/ 0 h 13"/>
                  <a:gd name="T2" fmla="*/ 0 w 13"/>
                  <a:gd name="T3" fmla="*/ 6 h 13"/>
                  <a:gd name="T4" fmla="*/ 7 w 13"/>
                  <a:gd name="T5" fmla="*/ 13 h 13"/>
                  <a:gd name="T6" fmla="*/ 13 w 13"/>
                  <a:gd name="T7" fmla="*/ 6 h 13"/>
                  <a:gd name="T8" fmla="*/ 7 w 13"/>
                  <a:gd name="T9" fmla="*/ 0 h 13"/>
                  <a:gd name="T10" fmla="*/ 7 w 13"/>
                  <a:gd name="T11" fmla="*/ 10 h 13"/>
                  <a:gd name="T12" fmla="*/ 3 w 13"/>
                  <a:gd name="T13" fmla="*/ 6 h 13"/>
                  <a:gd name="T14" fmla="*/ 7 w 13"/>
                  <a:gd name="T15" fmla="*/ 2 h 13"/>
                  <a:gd name="T16" fmla="*/ 11 w 13"/>
                  <a:gd name="T17" fmla="*/ 6 h 13"/>
                  <a:gd name="T18" fmla="*/ 11 w 13"/>
                  <a:gd name="T19" fmla="*/ 6 h 13"/>
                  <a:gd name="T20" fmla="*/ 7 w 13"/>
                  <a:gd name="T21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3">
                    <a:moveTo>
                      <a:pt x="7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3"/>
                      <a:pt x="7" y="13"/>
                    </a:cubicBezTo>
                    <a:cubicBezTo>
                      <a:pt x="10" y="13"/>
                      <a:pt x="13" y="10"/>
                      <a:pt x="13" y="6"/>
                    </a:cubicBezTo>
                    <a:cubicBezTo>
                      <a:pt x="13" y="3"/>
                      <a:pt x="10" y="0"/>
                      <a:pt x="7" y="0"/>
                    </a:cubicBezTo>
                    <a:close/>
                    <a:moveTo>
                      <a:pt x="7" y="10"/>
                    </a:moveTo>
                    <a:cubicBezTo>
                      <a:pt x="5" y="10"/>
                      <a:pt x="3" y="9"/>
                      <a:pt x="3" y="6"/>
                    </a:cubicBezTo>
                    <a:cubicBezTo>
                      <a:pt x="3" y="4"/>
                      <a:pt x="5" y="2"/>
                      <a:pt x="7" y="2"/>
                    </a:cubicBezTo>
                    <a:cubicBezTo>
                      <a:pt x="9" y="2"/>
                      <a:pt x="11" y="4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9"/>
                      <a:pt x="9" y="10"/>
                      <a:pt x="7" y="1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1" name="Freeform 161"/>
              <p:cNvSpPr>
                <a:spLocks/>
              </p:cNvSpPr>
              <p:nvPr/>
            </p:nvSpPr>
            <p:spPr bwMode="auto">
              <a:xfrm>
                <a:off x="1343583" y="3331739"/>
                <a:ext cx="315913" cy="157162"/>
              </a:xfrm>
              <a:custGeom>
                <a:avLst/>
                <a:gdLst>
                  <a:gd name="T0" fmla="*/ 8 w 28"/>
                  <a:gd name="T1" fmla="*/ 14 h 14"/>
                  <a:gd name="T2" fmla="*/ 14 w 28"/>
                  <a:gd name="T3" fmla="*/ 8 h 14"/>
                  <a:gd name="T4" fmla="*/ 20 w 28"/>
                  <a:gd name="T5" fmla="*/ 14 h 14"/>
                  <a:gd name="T6" fmla="*/ 20 w 28"/>
                  <a:gd name="T7" fmla="*/ 14 h 14"/>
                  <a:gd name="T8" fmla="*/ 27 w 28"/>
                  <a:gd name="T9" fmla="*/ 14 h 14"/>
                  <a:gd name="T10" fmla="*/ 28 w 28"/>
                  <a:gd name="T11" fmla="*/ 14 h 14"/>
                  <a:gd name="T12" fmla="*/ 14 w 28"/>
                  <a:gd name="T13" fmla="*/ 0 h 14"/>
                  <a:gd name="T14" fmla="*/ 0 w 28"/>
                  <a:gd name="T15" fmla="*/ 14 h 14"/>
                  <a:gd name="T16" fmla="*/ 0 w 28"/>
                  <a:gd name="T17" fmla="*/ 14 h 14"/>
                  <a:gd name="T18" fmla="*/ 8 w 28"/>
                  <a:gd name="T19" fmla="*/ 14 h 14"/>
                  <a:gd name="T20" fmla="*/ 8 w 28"/>
                  <a:gd name="T2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4">
                    <a:moveTo>
                      <a:pt x="8" y="14"/>
                    </a:moveTo>
                    <a:cubicBezTo>
                      <a:pt x="8" y="10"/>
                      <a:pt x="10" y="8"/>
                      <a:pt x="14" y="8"/>
                    </a:cubicBezTo>
                    <a:cubicBezTo>
                      <a:pt x="17" y="8"/>
                      <a:pt x="20" y="10"/>
                      <a:pt x="20" y="14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8" y="14"/>
                      <a:pt x="28" y="14"/>
                    </a:cubicBezTo>
                    <a:cubicBezTo>
                      <a:pt x="27" y="6"/>
                      <a:pt x="21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2" name="Freeform 162"/>
              <p:cNvSpPr>
                <a:spLocks/>
              </p:cNvSpPr>
              <p:nvPr/>
            </p:nvSpPr>
            <p:spPr bwMode="auto">
              <a:xfrm>
                <a:off x="1434070" y="3422226"/>
                <a:ext cx="123825" cy="66675"/>
              </a:xfrm>
              <a:custGeom>
                <a:avLst/>
                <a:gdLst>
                  <a:gd name="T0" fmla="*/ 2 w 11"/>
                  <a:gd name="T1" fmla="*/ 6 h 6"/>
                  <a:gd name="T2" fmla="*/ 6 w 11"/>
                  <a:gd name="T3" fmla="*/ 2 h 6"/>
                  <a:gd name="T4" fmla="*/ 9 w 11"/>
                  <a:gd name="T5" fmla="*/ 6 h 6"/>
                  <a:gd name="T6" fmla="*/ 9 w 11"/>
                  <a:gd name="T7" fmla="*/ 6 h 6"/>
                  <a:gd name="T8" fmla="*/ 11 w 11"/>
                  <a:gd name="T9" fmla="*/ 6 h 6"/>
                  <a:gd name="T10" fmla="*/ 11 w 11"/>
                  <a:gd name="T11" fmla="*/ 6 h 6"/>
                  <a:gd name="T12" fmla="*/ 6 w 11"/>
                  <a:gd name="T13" fmla="*/ 0 h 6"/>
                  <a:gd name="T14" fmla="*/ 0 w 11"/>
                  <a:gd name="T15" fmla="*/ 6 h 6"/>
                  <a:gd name="T16" fmla="*/ 0 w 11"/>
                  <a:gd name="T17" fmla="*/ 6 h 6"/>
                  <a:gd name="T18" fmla="*/ 3 w 11"/>
                  <a:gd name="T19" fmla="*/ 6 h 6"/>
                  <a:gd name="T20" fmla="*/ 2 w 11"/>
                  <a:gd name="T2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6">
                    <a:moveTo>
                      <a:pt x="2" y="6"/>
                    </a:moveTo>
                    <a:cubicBezTo>
                      <a:pt x="2" y="4"/>
                      <a:pt x="4" y="2"/>
                      <a:pt x="6" y="2"/>
                    </a:cubicBezTo>
                    <a:cubicBezTo>
                      <a:pt x="8" y="2"/>
                      <a:pt x="9" y="4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2"/>
                      <a:pt x="9" y="0"/>
                      <a:pt x="6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2" y="6"/>
                      <a:pt x="2" y="6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3" name="Freeform 163"/>
              <p:cNvSpPr>
                <a:spLocks noEditPoints="1"/>
              </p:cNvSpPr>
              <p:nvPr/>
            </p:nvSpPr>
            <p:spPr bwMode="auto">
              <a:xfrm>
                <a:off x="1321358" y="3501601"/>
                <a:ext cx="360363" cy="303212"/>
              </a:xfrm>
              <a:custGeom>
                <a:avLst/>
                <a:gdLst>
                  <a:gd name="T0" fmla="*/ 31 w 32"/>
                  <a:gd name="T1" fmla="*/ 0 h 27"/>
                  <a:gd name="T2" fmla="*/ 29 w 32"/>
                  <a:gd name="T3" fmla="*/ 0 h 27"/>
                  <a:gd name="T4" fmla="*/ 21 w 32"/>
                  <a:gd name="T5" fmla="*/ 0 h 27"/>
                  <a:gd name="T6" fmla="*/ 21 w 32"/>
                  <a:gd name="T7" fmla="*/ 0 h 27"/>
                  <a:gd name="T8" fmla="*/ 19 w 32"/>
                  <a:gd name="T9" fmla="*/ 0 h 27"/>
                  <a:gd name="T10" fmla="*/ 12 w 32"/>
                  <a:gd name="T11" fmla="*/ 0 h 27"/>
                  <a:gd name="T12" fmla="*/ 10 w 32"/>
                  <a:gd name="T13" fmla="*/ 0 h 27"/>
                  <a:gd name="T14" fmla="*/ 10 w 32"/>
                  <a:gd name="T15" fmla="*/ 0 h 27"/>
                  <a:gd name="T16" fmla="*/ 2 w 32"/>
                  <a:gd name="T17" fmla="*/ 0 h 27"/>
                  <a:gd name="T18" fmla="*/ 1 w 32"/>
                  <a:gd name="T19" fmla="*/ 0 h 27"/>
                  <a:gd name="T20" fmla="*/ 0 w 32"/>
                  <a:gd name="T21" fmla="*/ 1 h 27"/>
                  <a:gd name="T22" fmla="*/ 0 w 32"/>
                  <a:gd name="T23" fmla="*/ 26 h 27"/>
                  <a:gd name="T24" fmla="*/ 1 w 32"/>
                  <a:gd name="T25" fmla="*/ 27 h 27"/>
                  <a:gd name="T26" fmla="*/ 31 w 32"/>
                  <a:gd name="T27" fmla="*/ 27 h 27"/>
                  <a:gd name="T28" fmla="*/ 32 w 32"/>
                  <a:gd name="T29" fmla="*/ 26 h 27"/>
                  <a:gd name="T30" fmla="*/ 32 w 32"/>
                  <a:gd name="T31" fmla="*/ 1 h 27"/>
                  <a:gd name="T32" fmla="*/ 31 w 32"/>
                  <a:gd name="T33" fmla="*/ 0 h 27"/>
                  <a:gd name="T34" fmla="*/ 29 w 32"/>
                  <a:gd name="T35" fmla="*/ 24 h 27"/>
                  <a:gd name="T36" fmla="*/ 28 w 32"/>
                  <a:gd name="T37" fmla="*/ 25 h 27"/>
                  <a:gd name="T38" fmla="*/ 3 w 32"/>
                  <a:gd name="T39" fmla="*/ 25 h 27"/>
                  <a:gd name="T40" fmla="*/ 2 w 32"/>
                  <a:gd name="T41" fmla="*/ 24 h 27"/>
                  <a:gd name="T42" fmla="*/ 2 w 32"/>
                  <a:gd name="T43" fmla="*/ 3 h 27"/>
                  <a:gd name="T44" fmla="*/ 3 w 32"/>
                  <a:gd name="T45" fmla="*/ 2 h 27"/>
                  <a:gd name="T46" fmla="*/ 4 w 32"/>
                  <a:gd name="T47" fmla="*/ 2 h 27"/>
                  <a:gd name="T48" fmla="*/ 11 w 32"/>
                  <a:gd name="T49" fmla="*/ 2 h 27"/>
                  <a:gd name="T50" fmla="*/ 11 w 32"/>
                  <a:gd name="T51" fmla="*/ 2 h 27"/>
                  <a:gd name="T52" fmla="*/ 13 w 32"/>
                  <a:gd name="T53" fmla="*/ 2 h 27"/>
                  <a:gd name="T54" fmla="*/ 18 w 32"/>
                  <a:gd name="T55" fmla="*/ 2 h 27"/>
                  <a:gd name="T56" fmla="*/ 20 w 32"/>
                  <a:gd name="T57" fmla="*/ 2 h 27"/>
                  <a:gd name="T58" fmla="*/ 20 w 32"/>
                  <a:gd name="T59" fmla="*/ 2 h 27"/>
                  <a:gd name="T60" fmla="*/ 27 w 32"/>
                  <a:gd name="T61" fmla="*/ 2 h 27"/>
                  <a:gd name="T62" fmla="*/ 28 w 32"/>
                  <a:gd name="T63" fmla="*/ 2 h 27"/>
                  <a:gd name="T64" fmla="*/ 29 w 32"/>
                  <a:gd name="T65" fmla="*/ 3 h 27"/>
                  <a:gd name="T66" fmla="*/ 29 w 32"/>
                  <a:gd name="T67" fmla="*/ 2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2" h="27">
                    <a:moveTo>
                      <a:pt x="31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1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1" y="27"/>
                      <a:pt x="32" y="27"/>
                      <a:pt x="32" y="26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1" y="0"/>
                      <a:pt x="31" y="0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9" y="25"/>
                      <a:pt x="28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5"/>
                      <a:pt x="2" y="24"/>
                      <a:pt x="2" y="2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9" y="2"/>
                      <a:pt x="29" y="2"/>
                      <a:pt x="29" y="3"/>
                    </a:cubicBezTo>
                    <a:lnTo>
                      <a:pt x="29" y="24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4" name="Freeform 164"/>
              <p:cNvSpPr>
                <a:spLocks/>
              </p:cNvSpPr>
              <p:nvPr/>
            </p:nvSpPr>
            <p:spPr bwMode="auto">
              <a:xfrm>
                <a:off x="1354695" y="3523826"/>
                <a:ext cx="293688" cy="247650"/>
              </a:xfrm>
              <a:custGeom>
                <a:avLst/>
                <a:gdLst>
                  <a:gd name="T0" fmla="*/ 25 w 26"/>
                  <a:gd name="T1" fmla="*/ 0 h 22"/>
                  <a:gd name="T2" fmla="*/ 24 w 26"/>
                  <a:gd name="T3" fmla="*/ 0 h 22"/>
                  <a:gd name="T4" fmla="*/ 17 w 26"/>
                  <a:gd name="T5" fmla="*/ 0 h 22"/>
                  <a:gd name="T6" fmla="*/ 17 w 26"/>
                  <a:gd name="T7" fmla="*/ 0 h 22"/>
                  <a:gd name="T8" fmla="*/ 15 w 26"/>
                  <a:gd name="T9" fmla="*/ 0 h 22"/>
                  <a:gd name="T10" fmla="*/ 10 w 26"/>
                  <a:gd name="T11" fmla="*/ 0 h 22"/>
                  <a:gd name="T12" fmla="*/ 8 w 26"/>
                  <a:gd name="T13" fmla="*/ 0 h 22"/>
                  <a:gd name="T14" fmla="*/ 8 w 26"/>
                  <a:gd name="T15" fmla="*/ 0 h 22"/>
                  <a:gd name="T16" fmla="*/ 1 w 26"/>
                  <a:gd name="T17" fmla="*/ 0 h 22"/>
                  <a:gd name="T18" fmla="*/ 0 w 26"/>
                  <a:gd name="T19" fmla="*/ 0 h 22"/>
                  <a:gd name="T20" fmla="*/ 0 w 26"/>
                  <a:gd name="T21" fmla="*/ 1 h 22"/>
                  <a:gd name="T22" fmla="*/ 0 w 26"/>
                  <a:gd name="T23" fmla="*/ 22 h 22"/>
                  <a:gd name="T24" fmla="*/ 0 w 26"/>
                  <a:gd name="T25" fmla="*/ 22 h 22"/>
                  <a:gd name="T26" fmla="*/ 25 w 26"/>
                  <a:gd name="T27" fmla="*/ 22 h 22"/>
                  <a:gd name="T28" fmla="*/ 26 w 26"/>
                  <a:gd name="T29" fmla="*/ 22 h 22"/>
                  <a:gd name="T30" fmla="*/ 26 w 26"/>
                  <a:gd name="T31" fmla="*/ 1 h 22"/>
                  <a:gd name="T32" fmla="*/ 25 w 26"/>
                  <a:gd name="T3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22">
                    <a:moveTo>
                      <a:pt x="25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5" y="0"/>
                      <a:pt x="25" y="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5" name="Freeform 165"/>
              <p:cNvSpPr>
                <a:spLocks noEditPoints="1"/>
              </p:cNvSpPr>
              <p:nvPr/>
            </p:nvSpPr>
            <p:spPr bwMode="auto">
              <a:xfrm>
                <a:off x="1434070" y="4076276"/>
                <a:ext cx="258763" cy="269875"/>
              </a:xfrm>
              <a:custGeom>
                <a:avLst/>
                <a:gdLst>
                  <a:gd name="T0" fmla="*/ 2 w 23"/>
                  <a:gd name="T1" fmla="*/ 6 h 24"/>
                  <a:gd name="T2" fmla="*/ 3 w 23"/>
                  <a:gd name="T3" fmla="*/ 8 h 24"/>
                  <a:gd name="T4" fmla="*/ 1 w 23"/>
                  <a:gd name="T5" fmla="*/ 8 h 24"/>
                  <a:gd name="T6" fmla="*/ 0 w 23"/>
                  <a:gd name="T7" fmla="*/ 10 h 24"/>
                  <a:gd name="T8" fmla="*/ 1 w 23"/>
                  <a:gd name="T9" fmla="*/ 11 h 24"/>
                  <a:gd name="T10" fmla="*/ 2 w 23"/>
                  <a:gd name="T11" fmla="*/ 13 h 24"/>
                  <a:gd name="T12" fmla="*/ 1 w 23"/>
                  <a:gd name="T13" fmla="*/ 14 h 24"/>
                  <a:gd name="T14" fmla="*/ 0 w 23"/>
                  <a:gd name="T15" fmla="*/ 16 h 24"/>
                  <a:gd name="T16" fmla="*/ 2 w 23"/>
                  <a:gd name="T17" fmla="*/ 17 h 24"/>
                  <a:gd name="T18" fmla="*/ 3 w 23"/>
                  <a:gd name="T19" fmla="*/ 17 h 24"/>
                  <a:gd name="T20" fmla="*/ 3 w 23"/>
                  <a:gd name="T21" fmla="*/ 19 h 24"/>
                  <a:gd name="T22" fmla="*/ 3 w 23"/>
                  <a:gd name="T23" fmla="*/ 21 h 24"/>
                  <a:gd name="T24" fmla="*/ 5 w 23"/>
                  <a:gd name="T25" fmla="*/ 21 h 24"/>
                  <a:gd name="T26" fmla="*/ 7 w 23"/>
                  <a:gd name="T27" fmla="*/ 21 h 24"/>
                  <a:gd name="T28" fmla="*/ 8 w 23"/>
                  <a:gd name="T29" fmla="*/ 22 h 24"/>
                  <a:gd name="T30" fmla="*/ 9 w 23"/>
                  <a:gd name="T31" fmla="*/ 24 h 24"/>
                  <a:gd name="T32" fmla="*/ 11 w 23"/>
                  <a:gd name="T33" fmla="*/ 23 h 24"/>
                  <a:gd name="T34" fmla="*/ 12 w 23"/>
                  <a:gd name="T35" fmla="*/ 22 h 24"/>
                  <a:gd name="T36" fmla="*/ 13 w 23"/>
                  <a:gd name="T37" fmla="*/ 23 h 24"/>
                  <a:gd name="T38" fmla="*/ 15 w 23"/>
                  <a:gd name="T39" fmla="*/ 23 h 24"/>
                  <a:gd name="T40" fmla="*/ 16 w 23"/>
                  <a:gd name="T41" fmla="*/ 22 h 24"/>
                  <a:gd name="T42" fmla="*/ 17 w 23"/>
                  <a:gd name="T43" fmla="*/ 20 h 24"/>
                  <a:gd name="T44" fmla="*/ 18 w 23"/>
                  <a:gd name="T45" fmla="*/ 21 h 24"/>
                  <a:gd name="T46" fmla="*/ 20 w 23"/>
                  <a:gd name="T47" fmla="*/ 20 h 24"/>
                  <a:gd name="T48" fmla="*/ 20 w 23"/>
                  <a:gd name="T49" fmla="*/ 18 h 24"/>
                  <a:gd name="T50" fmla="*/ 20 w 23"/>
                  <a:gd name="T51" fmla="*/ 16 h 24"/>
                  <a:gd name="T52" fmla="*/ 22 w 23"/>
                  <a:gd name="T53" fmla="*/ 16 h 24"/>
                  <a:gd name="T54" fmla="*/ 23 w 23"/>
                  <a:gd name="T55" fmla="*/ 15 h 24"/>
                  <a:gd name="T56" fmla="*/ 22 w 23"/>
                  <a:gd name="T57" fmla="*/ 13 h 24"/>
                  <a:gd name="T58" fmla="*/ 21 w 23"/>
                  <a:gd name="T59" fmla="*/ 11 h 24"/>
                  <a:gd name="T60" fmla="*/ 22 w 23"/>
                  <a:gd name="T61" fmla="*/ 10 h 24"/>
                  <a:gd name="T62" fmla="*/ 23 w 23"/>
                  <a:gd name="T63" fmla="*/ 9 h 24"/>
                  <a:gd name="T64" fmla="*/ 21 w 23"/>
                  <a:gd name="T65" fmla="*/ 7 h 24"/>
                  <a:gd name="T66" fmla="*/ 19 w 23"/>
                  <a:gd name="T67" fmla="*/ 7 h 24"/>
                  <a:gd name="T68" fmla="*/ 20 w 23"/>
                  <a:gd name="T69" fmla="*/ 5 h 24"/>
                  <a:gd name="T70" fmla="*/ 19 w 23"/>
                  <a:gd name="T71" fmla="*/ 3 h 24"/>
                  <a:gd name="T72" fmla="*/ 17 w 23"/>
                  <a:gd name="T73" fmla="*/ 3 h 24"/>
                  <a:gd name="T74" fmla="*/ 16 w 23"/>
                  <a:gd name="T75" fmla="*/ 3 h 24"/>
                  <a:gd name="T76" fmla="*/ 15 w 23"/>
                  <a:gd name="T77" fmla="*/ 2 h 24"/>
                  <a:gd name="T78" fmla="*/ 14 w 23"/>
                  <a:gd name="T79" fmla="*/ 1 h 24"/>
                  <a:gd name="T80" fmla="*/ 12 w 23"/>
                  <a:gd name="T81" fmla="*/ 1 h 24"/>
                  <a:gd name="T82" fmla="*/ 11 w 23"/>
                  <a:gd name="T83" fmla="*/ 3 h 24"/>
                  <a:gd name="T84" fmla="*/ 10 w 23"/>
                  <a:gd name="T85" fmla="*/ 2 h 24"/>
                  <a:gd name="T86" fmla="*/ 8 w 23"/>
                  <a:gd name="T87" fmla="*/ 1 h 24"/>
                  <a:gd name="T88" fmla="*/ 7 w 23"/>
                  <a:gd name="T89" fmla="*/ 3 h 24"/>
                  <a:gd name="T90" fmla="*/ 6 w 23"/>
                  <a:gd name="T91" fmla="*/ 4 h 24"/>
                  <a:gd name="T92" fmla="*/ 5 w 23"/>
                  <a:gd name="T93" fmla="*/ 4 h 24"/>
                  <a:gd name="T94" fmla="*/ 3 w 23"/>
                  <a:gd name="T95" fmla="*/ 4 h 24"/>
                  <a:gd name="T96" fmla="*/ 2 w 23"/>
                  <a:gd name="T97" fmla="*/ 6 h 24"/>
                  <a:gd name="T98" fmla="*/ 9 w 23"/>
                  <a:gd name="T99" fmla="*/ 6 h 24"/>
                  <a:gd name="T100" fmla="*/ 18 w 23"/>
                  <a:gd name="T101" fmla="*/ 10 h 24"/>
                  <a:gd name="T102" fmla="*/ 13 w 23"/>
                  <a:gd name="T103" fmla="*/ 19 h 24"/>
                  <a:gd name="T104" fmla="*/ 5 w 23"/>
                  <a:gd name="T105" fmla="*/ 14 h 24"/>
                  <a:gd name="T106" fmla="*/ 9 w 23"/>
                  <a:gd name="T107" fmla="*/ 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3" h="24">
                    <a:moveTo>
                      <a:pt x="2" y="6"/>
                    </a:moveTo>
                    <a:cubicBezTo>
                      <a:pt x="3" y="7"/>
                      <a:pt x="3" y="8"/>
                      <a:pt x="3" y="8"/>
                    </a:cubicBezTo>
                    <a:cubicBezTo>
                      <a:pt x="3" y="8"/>
                      <a:pt x="2" y="9"/>
                      <a:pt x="1" y="8"/>
                    </a:cubicBezTo>
                    <a:cubicBezTo>
                      <a:pt x="1" y="8"/>
                      <a:pt x="0" y="9"/>
                      <a:pt x="0" y="10"/>
                    </a:cubicBezTo>
                    <a:cubicBezTo>
                      <a:pt x="0" y="11"/>
                      <a:pt x="0" y="11"/>
                      <a:pt x="1" y="11"/>
                    </a:cubicBezTo>
                    <a:cubicBezTo>
                      <a:pt x="1" y="12"/>
                      <a:pt x="2" y="13"/>
                      <a:pt x="2" y="13"/>
                    </a:cubicBezTo>
                    <a:cubicBezTo>
                      <a:pt x="2" y="13"/>
                      <a:pt x="1" y="14"/>
                      <a:pt x="1" y="14"/>
                    </a:cubicBezTo>
                    <a:cubicBezTo>
                      <a:pt x="0" y="14"/>
                      <a:pt x="0" y="15"/>
                      <a:pt x="0" y="16"/>
                    </a:cubicBezTo>
                    <a:cubicBezTo>
                      <a:pt x="0" y="17"/>
                      <a:pt x="1" y="17"/>
                      <a:pt x="2" y="17"/>
                    </a:cubicBezTo>
                    <a:cubicBezTo>
                      <a:pt x="2" y="17"/>
                      <a:pt x="3" y="17"/>
                      <a:pt x="3" y="17"/>
                    </a:cubicBezTo>
                    <a:cubicBezTo>
                      <a:pt x="3" y="17"/>
                      <a:pt x="4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4" y="22"/>
                      <a:pt x="5" y="22"/>
                      <a:pt x="5" y="21"/>
                    </a:cubicBezTo>
                    <a:cubicBezTo>
                      <a:pt x="6" y="21"/>
                      <a:pt x="7" y="21"/>
                      <a:pt x="7" y="21"/>
                    </a:cubicBezTo>
                    <a:cubicBezTo>
                      <a:pt x="8" y="21"/>
                      <a:pt x="8" y="22"/>
                      <a:pt x="8" y="22"/>
                    </a:cubicBezTo>
                    <a:cubicBezTo>
                      <a:pt x="8" y="23"/>
                      <a:pt x="8" y="24"/>
                      <a:pt x="9" y="24"/>
                    </a:cubicBezTo>
                    <a:cubicBezTo>
                      <a:pt x="10" y="24"/>
                      <a:pt x="11" y="24"/>
                      <a:pt x="11" y="23"/>
                    </a:cubicBezTo>
                    <a:cubicBezTo>
                      <a:pt x="11" y="22"/>
                      <a:pt x="12" y="22"/>
                      <a:pt x="12" y="22"/>
                    </a:cubicBezTo>
                    <a:cubicBezTo>
                      <a:pt x="13" y="22"/>
                      <a:pt x="13" y="22"/>
                      <a:pt x="13" y="23"/>
                    </a:cubicBezTo>
                    <a:cubicBezTo>
                      <a:pt x="13" y="23"/>
                      <a:pt x="14" y="24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1"/>
                      <a:pt x="17" y="20"/>
                      <a:pt x="17" y="20"/>
                    </a:cubicBezTo>
                    <a:cubicBezTo>
                      <a:pt x="17" y="20"/>
                      <a:pt x="18" y="20"/>
                      <a:pt x="18" y="21"/>
                    </a:cubicBezTo>
                    <a:cubicBezTo>
                      <a:pt x="19" y="21"/>
                      <a:pt x="20" y="21"/>
                      <a:pt x="20" y="20"/>
                    </a:cubicBezTo>
                    <a:cubicBezTo>
                      <a:pt x="21" y="20"/>
                      <a:pt x="21" y="19"/>
                      <a:pt x="20" y="18"/>
                    </a:cubicBezTo>
                    <a:cubicBezTo>
                      <a:pt x="20" y="18"/>
                      <a:pt x="20" y="17"/>
                      <a:pt x="20" y="16"/>
                    </a:cubicBezTo>
                    <a:cubicBezTo>
                      <a:pt x="20" y="16"/>
                      <a:pt x="21" y="16"/>
                      <a:pt x="22" y="16"/>
                    </a:cubicBezTo>
                    <a:cubicBezTo>
                      <a:pt x="22" y="16"/>
                      <a:pt x="23" y="16"/>
                      <a:pt x="23" y="15"/>
                    </a:cubicBezTo>
                    <a:cubicBezTo>
                      <a:pt x="23" y="14"/>
                      <a:pt x="23" y="13"/>
                      <a:pt x="22" y="13"/>
                    </a:cubicBezTo>
                    <a:cubicBezTo>
                      <a:pt x="22" y="13"/>
                      <a:pt x="21" y="12"/>
                      <a:pt x="21" y="11"/>
                    </a:cubicBezTo>
                    <a:cubicBezTo>
                      <a:pt x="21" y="11"/>
                      <a:pt x="21" y="11"/>
                      <a:pt x="22" y="10"/>
                    </a:cubicBezTo>
                    <a:cubicBezTo>
                      <a:pt x="23" y="10"/>
                      <a:pt x="23" y="9"/>
                      <a:pt x="23" y="9"/>
                    </a:cubicBezTo>
                    <a:cubicBezTo>
                      <a:pt x="22" y="8"/>
                      <a:pt x="22" y="7"/>
                      <a:pt x="21" y="7"/>
                    </a:cubicBezTo>
                    <a:cubicBezTo>
                      <a:pt x="21" y="8"/>
                      <a:pt x="20" y="7"/>
                      <a:pt x="19" y="7"/>
                    </a:cubicBezTo>
                    <a:cubicBezTo>
                      <a:pt x="19" y="6"/>
                      <a:pt x="19" y="6"/>
                      <a:pt x="20" y="5"/>
                    </a:cubicBezTo>
                    <a:cubicBezTo>
                      <a:pt x="20" y="5"/>
                      <a:pt x="20" y="4"/>
                      <a:pt x="19" y="3"/>
                    </a:cubicBezTo>
                    <a:cubicBezTo>
                      <a:pt x="19" y="3"/>
                      <a:pt x="18" y="3"/>
                      <a:pt x="17" y="3"/>
                    </a:cubicBezTo>
                    <a:cubicBezTo>
                      <a:pt x="17" y="4"/>
                      <a:pt x="16" y="4"/>
                      <a:pt x="16" y="3"/>
                    </a:cubicBezTo>
                    <a:cubicBezTo>
                      <a:pt x="15" y="3"/>
                      <a:pt x="15" y="3"/>
                      <a:pt x="15" y="2"/>
                    </a:cubicBezTo>
                    <a:cubicBezTo>
                      <a:pt x="15" y="1"/>
                      <a:pt x="15" y="1"/>
                      <a:pt x="14" y="1"/>
                    </a:cubicBezTo>
                    <a:cubicBezTo>
                      <a:pt x="13" y="0"/>
                      <a:pt x="12" y="1"/>
                      <a:pt x="12" y="1"/>
                    </a:cubicBezTo>
                    <a:cubicBezTo>
                      <a:pt x="12" y="2"/>
                      <a:pt x="11" y="3"/>
                      <a:pt x="11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7" y="1"/>
                      <a:pt x="6" y="2"/>
                      <a:pt x="7" y="3"/>
                    </a:cubicBezTo>
                    <a:cubicBezTo>
                      <a:pt x="7" y="3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4" y="3"/>
                      <a:pt x="3" y="4"/>
                      <a:pt x="3" y="4"/>
                    </a:cubicBezTo>
                    <a:cubicBezTo>
                      <a:pt x="2" y="5"/>
                      <a:pt x="2" y="6"/>
                      <a:pt x="2" y="6"/>
                    </a:cubicBezTo>
                    <a:close/>
                    <a:moveTo>
                      <a:pt x="9" y="6"/>
                    </a:moveTo>
                    <a:cubicBezTo>
                      <a:pt x="13" y="5"/>
                      <a:pt x="17" y="7"/>
                      <a:pt x="18" y="10"/>
                    </a:cubicBezTo>
                    <a:cubicBezTo>
                      <a:pt x="19" y="14"/>
                      <a:pt x="17" y="18"/>
                      <a:pt x="13" y="19"/>
                    </a:cubicBezTo>
                    <a:cubicBezTo>
                      <a:pt x="10" y="20"/>
                      <a:pt x="6" y="18"/>
                      <a:pt x="5" y="14"/>
                    </a:cubicBezTo>
                    <a:cubicBezTo>
                      <a:pt x="4" y="11"/>
                      <a:pt x="6" y="7"/>
                      <a:pt x="9" y="6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6" name="Freeform 166"/>
              <p:cNvSpPr>
                <a:spLocks noEditPoints="1"/>
              </p:cNvSpPr>
              <p:nvPr/>
            </p:nvSpPr>
            <p:spPr bwMode="auto">
              <a:xfrm>
                <a:off x="1299133" y="4008014"/>
                <a:ext cx="179388" cy="169862"/>
              </a:xfrm>
              <a:custGeom>
                <a:avLst/>
                <a:gdLst>
                  <a:gd name="T0" fmla="*/ 2 w 16"/>
                  <a:gd name="T1" fmla="*/ 3 h 15"/>
                  <a:gd name="T2" fmla="*/ 2 w 16"/>
                  <a:gd name="T3" fmla="*/ 5 h 15"/>
                  <a:gd name="T4" fmla="*/ 2 w 16"/>
                  <a:gd name="T5" fmla="*/ 5 h 15"/>
                  <a:gd name="T6" fmla="*/ 1 w 16"/>
                  <a:gd name="T7" fmla="*/ 6 h 15"/>
                  <a:gd name="T8" fmla="*/ 1 w 16"/>
                  <a:gd name="T9" fmla="*/ 7 h 15"/>
                  <a:gd name="T10" fmla="*/ 2 w 16"/>
                  <a:gd name="T11" fmla="*/ 8 h 15"/>
                  <a:gd name="T12" fmla="*/ 1 w 16"/>
                  <a:gd name="T13" fmla="*/ 8 h 15"/>
                  <a:gd name="T14" fmla="*/ 1 w 16"/>
                  <a:gd name="T15" fmla="*/ 10 h 15"/>
                  <a:gd name="T16" fmla="*/ 2 w 16"/>
                  <a:gd name="T17" fmla="*/ 10 h 15"/>
                  <a:gd name="T18" fmla="*/ 3 w 16"/>
                  <a:gd name="T19" fmla="*/ 10 h 15"/>
                  <a:gd name="T20" fmla="*/ 3 w 16"/>
                  <a:gd name="T21" fmla="*/ 12 h 15"/>
                  <a:gd name="T22" fmla="*/ 3 w 16"/>
                  <a:gd name="T23" fmla="*/ 13 h 15"/>
                  <a:gd name="T24" fmla="*/ 4 w 16"/>
                  <a:gd name="T25" fmla="*/ 13 h 15"/>
                  <a:gd name="T26" fmla="*/ 5 w 16"/>
                  <a:gd name="T27" fmla="*/ 13 h 15"/>
                  <a:gd name="T28" fmla="*/ 6 w 16"/>
                  <a:gd name="T29" fmla="*/ 14 h 15"/>
                  <a:gd name="T30" fmla="*/ 6 w 16"/>
                  <a:gd name="T31" fmla="*/ 15 h 15"/>
                  <a:gd name="T32" fmla="*/ 8 w 16"/>
                  <a:gd name="T33" fmla="*/ 14 h 15"/>
                  <a:gd name="T34" fmla="*/ 9 w 16"/>
                  <a:gd name="T35" fmla="*/ 13 h 15"/>
                  <a:gd name="T36" fmla="*/ 9 w 16"/>
                  <a:gd name="T37" fmla="*/ 14 h 15"/>
                  <a:gd name="T38" fmla="*/ 10 w 16"/>
                  <a:gd name="T39" fmla="*/ 15 h 15"/>
                  <a:gd name="T40" fmla="*/ 11 w 16"/>
                  <a:gd name="T41" fmla="*/ 14 h 15"/>
                  <a:gd name="T42" fmla="*/ 12 w 16"/>
                  <a:gd name="T43" fmla="*/ 12 h 15"/>
                  <a:gd name="T44" fmla="*/ 12 w 16"/>
                  <a:gd name="T45" fmla="*/ 13 h 15"/>
                  <a:gd name="T46" fmla="*/ 14 w 16"/>
                  <a:gd name="T47" fmla="*/ 12 h 15"/>
                  <a:gd name="T48" fmla="*/ 14 w 16"/>
                  <a:gd name="T49" fmla="*/ 11 h 15"/>
                  <a:gd name="T50" fmla="*/ 14 w 16"/>
                  <a:gd name="T51" fmla="*/ 10 h 15"/>
                  <a:gd name="T52" fmla="*/ 15 w 16"/>
                  <a:gd name="T53" fmla="*/ 10 h 15"/>
                  <a:gd name="T54" fmla="*/ 15 w 16"/>
                  <a:gd name="T55" fmla="*/ 9 h 15"/>
                  <a:gd name="T56" fmla="*/ 15 w 16"/>
                  <a:gd name="T57" fmla="*/ 8 h 15"/>
                  <a:gd name="T58" fmla="*/ 14 w 16"/>
                  <a:gd name="T59" fmla="*/ 7 h 15"/>
                  <a:gd name="T60" fmla="*/ 15 w 16"/>
                  <a:gd name="T61" fmla="*/ 6 h 15"/>
                  <a:gd name="T62" fmla="*/ 15 w 16"/>
                  <a:gd name="T63" fmla="*/ 5 h 15"/>
                  <a:gd name="T64" fmla="*/ 14 w 16"/>
                  <a:gd name="T65" fmla="*/ 4 h 15"/>
                  <a:gd name="T66" fmla="*/ 13 w 16"/>
                  <a:gd name="T67" fmla="*/ 4 h 15"/>
                  <a:gd name="T68" fmla="*/ 13 w 16"/>
                  <a:gd name="T69" fmla="*/ 3 h 15"/>
                  <a:gd name="T70" fmla="*/ 13 w 16"/>
                  <a:gd name="T71" fmla="*/ 2 h 15"/>
                  <a:gd name="T72" fmla="*/ 12 w 16"/>
                  <a:gd name="T73" fmla="*/ 2 h 15"/>
                  <a:gd name="T74" fmla="*/ 11 w 16"/>
                  <a:gd name="T75" fmla="*/ 2 h 15"/>
                  <a:gd name="T76" fmla="*/ 10 w 16"/>
                  <a:gd name="T77" fmla="*/ 1 h 15"/>
                  <a:gd name="T78" fmla="*/ 10 w 16"/>
                  <a:gd name="T79" fmla="*/ 0 h 15"/>
                  <a:gd name="T80" fmla="*/ 8 w 16"/>
                  <a:gd name="T81" fmla="*/ 0 h 15"/>
                  <a:gd name="T82" fmla="*/ 8 w 16"/>
                  <a:gd name="T83" fmla="*/ 1 h 15"/>
                  <a:gd name="T84" fmla="*/ 7 w 16"/>
                  <a:gd name="T85" fmla="*/ 0 h 15"/>
                  <a:gd name="T86" fmla="*/ 6 w 16"/>
                  <a:gd name="T87" fmla="*/ 0 h 15"/>
                  <a:gd name="T88" fmla="*/ 5 w 16"/>
                  <a:gd name="T89" fmla="*/ 1 h 15"/>
                  <a:gd name="T90" fmla="*/ 4 w 16"/>
                  <a:gd name="T91" fmla="*/ 2 h 15"/>
                  <a:gd name="T92" fmla="*/ 4 w 16"/>
                  <a:gd name="T93" fmla="*/ 2 h 15"/>
                  <a:gd name="T94" fmla="*/ 2 w 16"/>
                  <a:gd name="T95" fmla="*/ 2 h 15"/>
                  <a:gd name="T96" fmla="*/ 2 w 16"/>
                  <a:gd name="T97" fmla="*/ 3 h 15"/>
                  <a:gd name="T98" fmla="*/ 7 w 16"/>
                  <a:gd name="T99" fmla="*/ 3 h 15"/>
                  <a:gd name="T100" fmla="*/ 12 w 16"/>
                  <a:gd name="T101" fmla="*/ 6 h 15"/>
                  <a:gd name="T102" fmla="*/ 9 w 16"/>
                  <a:gd name="T103" fmla="*/ 11 h 15"/>
                  <a:gd name="T104" fmla="*/ 4 w 16"/>
                  <a:gd name="T105" fmla="*/ 9 h 15"/>
                  <a:gd name="T106" fmla="*/ 7 w 16"/>
                  <a:gd name="T107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" h="15">
                    <a:moveTo>
                      <a:pt x="2" y="3"/>
                    </a:moveTo>
                    <a:cubicBezTo>
                      <a:pt x="3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0" y="6"/>
                      <a:pt x="1" y="7"/>
                      <a:pt x="1" y="7"/>
                    </a:cubicBezTo>
                    <a:cubicBezTo>
                      <a:pt x="1" y="7"/>
                      <a:pt x="2" y="8"/>
                      <a:pt x="2" y="8"/>
                    </a:cubicBezTo>
                    <a:cubicBezTo>
                      <a:pt x="2" y="8"/>
                      <a:pt x="2" y="8"/>
                      <a:pt x="1" y="8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2" y="10"/>
                    </a:cubicBezTo>
                    <a:cubicBezTo>
                      <a:pt x="2" y="10"/>
                      <a:pt x="3" y="10"/>
                      <a:pt x="3" y="10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2" y="12"/>
                      <a:pt x="3" y="13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4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4"/>
                    </a:cubicBezTo>
                    <a:cubicBezTo>
                      <a:pt x="6" y="14"/>
                      <a:pt x="6" y="15"/>
                      <a:pt x="6" y="15"/>
                    </a:cubicBezTo>
                    <a:cubicBezTo>
                      <a:pt x="7" y="15"/>
                      <a:pt x="7" y="15"/>
                      <a:pt x="8" y="14"/>
                    </a:cubicBezTo>
                    <a:cubicBezTo>
                      <a:pt x="8" y="14"/>
                      <a:pt x="8" y="14"/>
                      <a:pt x="9" y="13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11" y="13"/>
                      <a:pt x="12" y="12"/>
                    </a:cubicBezTo>
                    <a:cubicBezTo>
                      <a:pt x="12" y="12"/>
                      <a:pt x="12" y="12"/>
                      <a:pt x="12" y="13"/>
                    </a:cubicBezTo>
                    <a:cubicBezTo>
                      <a:pt x="13" y="13"/>
                      <a:pt x="13" y="13"/>
                      <a:pt x="14" y="12"/>
                    </a:cubicBezTo>
                    <a:cubicBezTo>
                      <a:pt x="14" y="12"/>
                      <a:pt x="14" y="11"/>
                      <a:pt x="14" y="11"/>
                    </a:cubicBezTo>
                    <a:cubicBezTo>
                      <a:pt x="13" y="11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5" y="10"/>
                    </a:cubicBezTo>
                    <a:cubicBezTo>
                      <a:pt x="15" y="10"/>
                      <a:pt x="15" y="9"/>
                      <a:pt x="15" y="9"/>
                    </a:cubicBezTo>
                    <a:cubicBezTo>
                      <a:pt x="16" y="8"/>
                      <a:pt x="15" y="8"/>
                      <a:pt x="15" y="8"/>
                    </a:cubicBezTo>
                    <a:cubicBezTo>
                      <a:pt x="15" y="8"/>
                      <a:pt x="14" y="7"/>
                      <a:pt x="14" y="7"/>
                    </a:cubicBezTo>
                    <a:cubicBezTo>
                      <a:pt x="14" y="7"/>
                      <a:pt x="14" y="6"/>
                      <a:pt x="15" y="6"/>
                    </a:cubicBezTo>
                    <a:cubicBezTo>
                      <a:pt x="15" y="6"/>
                      <a:pt x="15" y="5"/>
                      <a:pt x="15" y="5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4" y="4"/>
                      <a:pt x="13" y="4"/>
                      <a:pt x="13" y="4"/>
                    </a:cubicBezTo>
                    <a:cubicBezTo>
                      <a:pt x="13" y="4"/>
                      <a:pt x="13" y="3"/>
                      <a:pt x="13" y="3"/>
                    </a:cubicBezTo>
                    <a:cubicBezTo>
                      <a:pt x="14" y="3"/>
                      <a:pt x="14" y="2"/>
                      <a:pt x="13" y="2"/>
                    </a:cubicBezTo>
                    <a:cubicBezTo>
                      <a:pt x="13" y="1"/>
                      <a:pt x="12" y="1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5" y="1"/>
                      <a:pt x="5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lose/>
                    <a:moveTo>
                      <a:pt x="7" y="3"/>
                    </a:moveTo>
                    <a:cubicBezTo>
                      <a:pt x="9" y="2"/>
                      <a:pt x="11" y="4"/>
                      <a:pt x="12" y="6"/>
                    </a:cubicBezTo>
                    <a:cubicBezTo>
                      <a:pt x="13" y="8"/>
                      <a:pt x="12" y="11"/>
                      <a:pt x="9" y="11"/>
                    </a:cubicBezTo>
                    <a:cubicBezTo>
                      <a:pt x="7" y="12"/>
                      <a:pt x="5" y="11"/>
                      <a:pt x="4" y="9"/>
                    </a:cubicBezTo>
                    <a:cubicBezTo>
                      <a:pt x="3" y="6"/>
                      <a:pt x="4" y="4"/>
                      <a:pt x="7" y="3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7" name="Freeform 167"/>
              <p:cNvSpPr>
                <a:spLocks noEditPoints="1"/>
              </p:cNvSpPr>
              <p:nvPr/>
            </p:nvSpPr>
            <p:spPr bwMode="auto">
              <a:xfrm>
                <a:off x="1310245" y="4177876"/>
                <a:ext cx="123825" cy="123825"/>
              </a:xfrm>
              <a:custGeom>
                <a:avLst/>
                <a:gdLst>
                  <a:gd name="T0" fmla="*/ 1 w 11"/>
                  <a:gd name="T1" fmla="*/ 3 h 11"/>
                  <a:gd name="T2" fmla="*/ 1 w 11"/>
                  <a:gd name="T3" fmla="*/ 4 h 11"/>
                  <a:gd name="T4" fmla="*/ 0 w 11"/>
                  <a:gd name="T5" fmla="*/ 4 h 11"/>
                  <a:gd name="T6" fmla="*/ 0 w 11"/>
                  <a:gd name="T7" fmla="*/ 4 h 11"/>
                  <a:gd name="T8" fmla="*/ 0 w 11"/>
                  <a:gd name="T9" fmla="*/ 5 h 11"/>
                  <a:gd name="T10" fmla="*/ 1 w 11"/>
                  <a:gd name="T11" fmla="*/ 6 h 11"/>
                  <a:gd name="T12" fmla="*/ 0 w 11"/>
                  <a:gd name="T13" fmla="*/ 6 h 11"/>
                  <a:gd name="T14" fmla="*/ 0 w 11"/>
                  <a:gd name="T15" fmla="*/ 7 h 11"/>
                  <a:gd name="T16" fmla="*/ 1 w 11"/>
                  <a:gd name="T17" fmla="*/ 8 h 11"/>
                  <a:gd name="T18" fmla="*/ 1 w 11"/>
                  <a:gd name="T19" fmla="*/ 8 h 11"/>
                  <a:gd name="T20" fmla="*/ 1 w 11"/>
                  <a:gd name="T21" fmla="*/ 9 h 11"/>
                  <a:gd name="T22" fmla="*/ 1 w 11"/>
                  <a:gd name="T23" fmla="*/ 10 h 11"/>
                  <a:gd name="T24" fmla="*/ 2 w 11"/>
                  <a:gd name="T25" fmla="*/ 10 h 11"/>
                  <a:gd name="T26" fmla="*/ 3 w 11"/>
                  <a:gd name="T27" fmla="*/ 10 h 11"/>
                  <a:gd name="T28" fmla="*/ 3 w 11"/>
                  <a:gd name="T29" fmla="*/ 11 h 11"/>
                  <a:gd name="T30" fmla="*/ 4 w 11"/>
                  <a:gd name="T31" fmla="*/ 11 h 11"/>
                  <a:gd name="T32" fmla="*/ 5 w 11"/>
                  <a:gd name="T33" fmla="*/ 11 h 11"/>
                  <a:gd name="T34" fmla="*/ 6 w 11"/>
                  <a:gd name="T35" fmla="*/ 10 h 11"/>
                  <a:gd name="T36" fmla="*/ 6 w 11"/>
                  <a:gd name="T37" fmla="*/ 11 h 11"/>
                  <a:gd name="T38" fmla="*/ 7 w 11"/>
                  <a:gd name="T39" fmla="*/ 11 h 11"/>
                  <a:gd name="T40" fmla="*/ 8 w 11"/>
                  <a:gd name="T41" fmla="*/ 10 h 11"/>
                  <a:gd name="T42" fmla="*/ 8 w 11"/>
                  <a:gd name="T43" fmla="*/ 9 h 11"/>
                  <a:gd name="T44" fmla="*/ 9 w 11"/>
                  <a:gd name="T45" fmla="*/ 10 h 11"/>
                  <a:gd name="T46" fmla="*/ 10 w 11"/>
                  <a:gd name="T47" fmla="*/ 9 h 11"/>
                  <a:gd name="T48" fmla="*/ 10 w 11"/>
                  <a:gd name="T49" fmla="*/ 9 h 11"/>
                  <a:gd name="T50" fmla="*/ 10 w 11"/>
                  <a:gd name="T51" fmla="*/ 8 h 11"/>
                  <a:gd name="T52" fmla="*/ 10 w 11"/>
                  <a:gd name="T53" fmla="*/ 7 h 11"/>
                  <a:gd name="T54" fmla="*/ 11 w 11"/>
                  <a:gd name="T55" fmla="*/ 7 h 11"/>
                  <a:gd name="T56" fmla="*/ 11 w 11"/>
                  <a:gd name="T57" fmla="*/ 6 h 11"/>
                  <a:gd name="T58" fmla="*/ 10 w 11"/>
                  <a:gd name="T59" fmla="*/ 5 h 11"/>
                  <a:gd name="T60" fmla="*/ 11 w 11"/>
                  <a:gd name="T61" fmla="*/ 5 h 11"/>
                  <a:gd name="T62" fmla="*/ 11 w 11"/>
                  <a:gd name="T63" fmla="*/ 4 h 11"/>
                  <a:gd name="T64" fmla="*/ 10 w 11"/>
                  <a:gd name="T65" fmla="*/ 3 h 11"/>
                  <a:gd name="T66" fmla="*/ 9 w 11"/>
                  <a:gd name="T67" fmla="*/ 3 h 11"/>
                  <a:gd name="T68" fmla="*/ 9 w 11"/>
                  <a:gd name="T69" fmla="*/ 2 h 11"/>
                  <a:gd name="T70" fmla="*/ 9 w 11"/>
                  <a:gd name="T71" fmla="*/ 1 h 11"/>
                  <a:gd name="T72" fmla="*/ 8 w 11"/>
                  <a:gd name="T73" fmla="*/ 1 h 11"/>
                  <a:gd name="T74" fmla="*/ 7 w 11"/>
                  <a:gd name="T75" fmla="*/ 1 h 11"/>
                  <a:gd name="T76" fmla="*/ 7 w 11"/>
                  <a:gd name="T77" fmla="*/ 1 h 11"/>
                  <a:gd name="T78" fmla="*/ 7 w 11"/>
                  <a:gd name="T79" fmla="*/ 0 h 11"/>
                  <a:gd name="T80" fmla="*/ 6 w 11"/>
                  <a:gd name="T81" fmla="*/ 0 h 11"/>
                  <a:gd name="T82" fmla="*/ 5 w 11"/>
                  <a:gd name="T83" fmla="*/ 1 h 11"/>
                  <a:gd name="T84" fmla="*/ 4 w 11"/>
                  <a:gd name="T85" fmla="*/ 0 h 11"/>
                  <a:gd name="T86" fmla="*/ 4 w 11"/>
                  <a:gd name="T87" fmla="*/ 0 h 11"/>
                  <a:gd name="T88" fmla="*/ 3 w 11"/>
                  <a:gd name="T89" fmla="*/ 1 h 11"/>
                  <a:gd name="T90" fmla="*/ 3 w 11"/>
                  <a:gd name="T91" fmla="*/ 2 h 11"/>
                  <a:gd name="T92" fmla="*/ 2 w 11"/>
                  <a:gd name="T93" fmla="*/ 1 h 11"/>
                  <a:gd name="T94" fmla="*/ 1 w 11"/>
                  <a:gd name="T95" fmla="*/ 2 h 11"/>
                  <a:gd name="T96" fmla="*/ 1 w 11"/>
                  <a:gd name="T97" fmla="*/ 3 h 11"/>
                  <a:gd name="T98" fmla="*/ 4 w 11"/>
                  <a:gd name="T99" fmla="*/ 2 h 11"/>
                  <a:gd name="T100" fmla="*/ 9 w 11"/>
                  <a:gd name="T101" fmla="*/ 5 h 11"/>
                  <a:gd name="T102" fmla="*/ 6 w 11"/>
                  <a:gd name="T103" fmla="*/ 9 h 11"/>
                  <a:gd name="T104" fmla="*/ 2 w 11"/>
                  <a:gd name="T105" fmla="*/ 7 h 11"/>
                  <a:gd name="T106" fmla="*/ 4 w 11"/>
                  <a:gd name="T107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" h="11">
                    <a:moveTo>
                      <a:pt x="1" y="3"/>
                    </a:move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6"/>
                      <a:pt x="1" y="6"/>
                    </a:cubicBezTo>
                    <a:cubicBezTo>
                      <a:pt x="1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4" y="10"/>
                      <a:pt x="3" y="11"/>
                    </a:cubicBezTo>
                    <a:cubicBezTo>
                      <a:pt x="3" y="11"/>
                      <a:pt x="4" y="11"/>
                      <a:pt x="4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10"/>
                    </a:cubicBezTo>
                    <a:cubicBezTo>
                      <a:pt x="6" y="10"/>
                      <a:pt x="6" y="11"/>
                      <a:pt x="6" y="11"/>
                    </a:cubicBezTo>
                    <a:cubicBezTo>
                      <a:pt x="6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8" y="10"/>
                    </a:cubicBezTo>
                    <a:cubicBezTo>
                      <a:pt x="8" y="10"/>
                      <a:pt x="8" y="10"/>
                      <a:pt x="8" y="9"/>
                    </a:cubicBezTo>
                    <a:cubicBezTo>
                      <a:pt x="8" y="9"/>
                      <a:pt x="9" y="9"/>
                      <a:pt x="9" y="10"/>
                    </a:cubicBezTo>
                    <a:cubicBezTo>
                      <a:pt x="9" y="10"/>
                      <a:pt x="9" y="10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6"/>
                      <a:pt x="10" y="5"/>
                      <a:pt x="10" y="5"/>
                    </a:cubicBezTo>
                    <a:cubicBezTo>
                      <a:pt x="10" y="5"/>
                      <a:pt x="10" y="5"/>
                      <a:pt x="11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9" y="2"/>
                      <a:pt x="9" y="2"/>
                    </a:cubicBezTo>
                    <a:cubicBezTo>
                      <a:pt x="10" y="2"/>
                      <a:pt x="10" y="2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lose/>
                    <a:moveTo>
                      <a:pt x="4" y="2"/>
                    </a:moveTo>
                    <a:cubicBezTo>
                      <a:pt x="6" y="2"/>
                      <a:pt x="8" y="3"/>
                      <a:pt x="9" y="5"/>
                    </a:cubicBezTo>
                    <a:cubicBezTo>
                      <a:pt x="9" y="6"/>
                      <a:pt x="8" y="8"/>
                      <a:pt x="6" y="9"/>
                    </a:cubicBezTo>
                    <a:cubicBezTo>
                      <a:pt x="5" y="9"/>
                      <a:pt x="3" y="8"/>
                      <a:pt x="2" y="7"/>
                    </a:cubicBezTo>
                    <a:cubicBezTo>
                      <a:pt x="2" y="5"/>
                      <a:pt x="3" y="3"/>
                      <a:pt x="4" y="2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8" name="Freeform 168"/>
              <p:cNvSpPr>
                <a:spLocks/>
              </p:cNvSpPr>
              <p:nvPr/>
            </p:nvSpPr>
            <p:spPr bwMode="auto">
              <a:xfrm>
                <a:off x="1321358" y="1617239"/>
                <a:ext cx="349250" cy="327025"/>
              </a:xfrm>
              <a:custGeom>
                <a:avLst/>
                <a:gdLst>
                  <a:gd name="T0" fmla="*/ 14 w 31"/>
                  <a:gd name="T1" fmla="*/ 2 h 29"/>
                  <a:gd name="T2" fmla="*/ 17 w 31"/>
                  <a:gd name="T3" fmla="*/ 2 h 29"/>
                  <a:gd name="T4" fmla="*/ 19 w 31"/>
                  <a:gd name="T5" fmla="*/ 6 h 29"/>
                  <a:gd name="T6" fmla="*/ 25 w 31"/>
                  <a:gd name="T7" fmla="*/ 10 h 29"/>
                  <a:gd name="T8" fmla="*/ 29 w 31"/>
                  <a:gd name="T9" fmla="*/ 10 h 29"/>
                  <a:gd name="T10" fmla="*/ 30 w 31"/>
                  <a:gd name="T11" fmla="*/ 13 h 29"/>
                  <a:gd name="T12" fmla="*/ 27 w 31"/>
                  <a:gd name="T13" fmla="*/ 16 h 29"/>
                  <a:gd name="T14" fmla="*/ 25 w 31"/>
                  <a:gd name="T15" fmla="*/ 23 h 29"/>
                  <a:gd name="T16" fmla="*/ 25 w 31"/>
                  <a:gd name="T17" fmla="*/ 27 h 29"/>
                  <a:gd name="T18" fmla="*/ 23 w 31"/>
                  <a:gd name="T19" fmla="*/ 29 h 29"/>
                  <a:gd name="T20" fmla="*/ 19 w 31"/>
                  <a:gd name="T21" fmla="*/ 27 h 29"/>
                  <a:gd name="T22" fmla="*/ 12 w 31"/>
                  <a:gd name="T23" fmla="*/ 27 h 29"/>
                  <a:gd name="T24" fmla="*/ 9 w 31"/>
                  <a:gd name="T25" fmla="*/ 29 h 29"/>
                  <a:gd name="T26" fmla="*/ 6 w 31"/>
                  <a:gd name="T27" fmla="*/ 27 h 29"/>
                  <a:gd name="T28" fmla="*/ 7 w 31"/>
                  <a:gd name="T29" fmla="*/ 23 h 29"/>
                  <a:gd name="T30" fmla="*/ 5 w 31"/>
                  <a:gd name="T31" fmla="*/ 16 h 29"/>
                  <a:gd name="T32" fmla="*/ 2 w 31"/>
                  <a:gd name="T33" fmla="*/ 13 h 29"/>
                  <a:gd name="T34" fmla="*/ 3 w 31"/>
                  <a:gd name="T35" fmla="*/ 10 h 29"/>
                  <a:gd name="T36" fmla="*/ 7 w 31"/>
                  <a:gd name="T37" fmla="*/ 10 h 29"/>
                  <a:gd name="T38" fmla="*/ 12 w 31"/>
                  <a:gd name="T39" fmla="*/ 6 h 29"/>
                  <a:gd name="T40" fmla="*/ 14 w 31"/>
                  <a:gd name="T41" fmla="*/ 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" h="29">
                    <a:moveTo>
                      <a:pt x="14" y="2"/>
                    </a:moveTo>
                    <a:cubicBezTo>
                      <a:pt x="15" y="0"/>
                      <a:pt x="17" y="0"/>
                      <a:pt x="17" y="2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7"/>
                      <a:pt x="23" y="9"/>
                      <a:pt x="25" y="1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31" y="10"/>
                      <a:pt x="31" y="12"/>
                      <a:pt x="30" y="13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5" y="18"/>
                      <a:pt x="24" y="20"/>
                      <a:pt x="25" y="23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9"/>
                      <a:pt x="25" y="29"/>
                      <a:pt x="23" y="29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7" y="26"/>
                      <a:pt x="14" y="26"/>
                      <a:pt x="12" y="27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7" y="29"/>
                      <a:pt x="6" y="29"/>
                      <a:pt x="6" y="27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0"/>
                      <a:pt x="6" y="18"/>
                      <a:pt x="5" y="16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0" y="12"/>
                      <a:pt x="1" y="10"/>
                      <a:pt x="3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9" y="9"/>
                      <a:pt x="11" y="7"/>
                      <a:pt x="12" y="6"/>
                    </a:cubicBez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9" name="Freeform 169"/>
              <p:cNvSpPr>
                <a:spLocks noEditPoints="1"/>
              </p:cNvSpPr>
              <p:nvPr/>
            </p:nvSpPr>
            <p:spPr bwMode="auto">
              <a:xfrm>
                <a:off x="3246995" y="1133051"/>
                <a:ext cx="304800" cy="236537"/>
              </a:xfrm>
              <a:custGeom>
                <a:avLst/>
                <a:gdLst>
                  <a:gd name="T0" fmla="*/ 27 w 27"/>
                  <a:gd name="T1" fmla="*/ 7 h 21"/>
                  <a:gd name="T2" fmla="*/ 27 w 27"/>
                  <a:gd name="T3" fmla="*/ 3 h 21"/>
                  <a:gd name="T4" fmla="*/ 24 w 27"/>
                  <a:gd name="T5" fmla="*/ 0 h 21"/>
                  <a:gd name="T6" fmla="*/ 3 w 27"/>
                  <a:gd name="T7" fmla="*/ 0 h 21"/>
                  <a:gd name="T8" fmla="*/ 0 w 27"/>
                  <a:gd name="T9" fmla="*/ 3 h 21"/>
                  <a:gd name="T10" fmla="*/ 0 w 27"/>
                  <a:gd name="T11" fmla="*/ 18 h 21"/>
                  <a:gd name="T12" fmla="*/ 3 w 27"/>
                  <a:gd name="T13" fmla="*/ 21 h 21"/>
                  <a:gd name="T14" fmla="*/ 24 w 27"/>
                  <a:gd name="T15" fmla="*/ 21 h 21"/>
                  <a:gd name="T16" fmla="*/ 27 w 27"/>
                  <a:gd name="T17" fmla="*/ 18 h 21"/>
                  <a:gd name="T18" fmla="*/ 27 w 27"/>
                  <a:gd name="T19" fmla="*/ 17 h 21"/>
                  <a:gd name="T20" fmla="*/ 23 w 27"/>
                  <a:gd name="T21" fmla="*/ 17 h 21"/>
                  <a:gd name="T22" fmla="*/ 23 w 27"/>
                  <a:gd name="T23" fmla="*/ 15 h 21"/>
                  <a:gd name="T24" fmla="*/ 27 w 27"/>
                  <a:gd name="T25" fmla="*/ 15 h 21"/>
                  <a:gd name="T26" fmla="*/ 27 w 27"/>
                  <a:gd name="T27" fmla="*/ 13 h 21"/>
                  <a:gd name="T28" fmla="*/ 23 w 27"/>
                  <a:gd name="T29" fmla="*/ 13 h 21"/>
                  <a:gd name="T30" fmla="*/ 23 w 27"/>
                  <a:gd name="T31" fmla="*/ 11 h 21"/>
                  <a:gd name="T32" fmla="*/ 27 w 27"/>
                  <a:gd name="T33" fmla="*/ 11 h 21"/>
                  <a:gd name="T34" fmla="*/ 27 w 27"/>
                  <a:gd name="T35" fmla="*/ 8 h 21"/>
                  <a:gd name="T36" fmla="*/ 23 w 27"/>
                  <a:gd name="T37" fmla="*/ 8 h 21"/>
                  <a:gd name="T38" fmla="*/ 23 w 27"/>
                  <a:gd name="T39" fmla="*/ 7 h 21"/>
                  <a:gd name="T40" fmla="*/ 27 w 27"/>
                  <a:gd name="T41" fmla="*/ 7 h 21"/>
                  <a:gd name="T42" fmla="*/ 15 w 27"/>
                  <a:gd name="T43" fmla="*/ 12 h 21"/>
                  <a:gd name="T44" fmla="*/ 15 w 27"/>
                  <a:gd name="T45" fmla="*/ 15 h 21"/>
                  <a:gd name="T46" fmla="*/ 14 w 27"/>
                  <a:gd name="T47" fmla="*/ 16 h 21"/>
                  <a:gd name="T48" fmla="*/ 12 w 27"/>
                  <a:gd name="T49" fmla="*/ 15 h 21"/>
                  <a:gd name="T50" fmla="*/ 12 w 27"/>
                  <a:gd name="T51" fmla="*/ 12 h 21"/>
                  <a:gd name="T52" fmla="*/ 11 w 27"/>
                  <a:gd name="T53" fmla="*/ 10 h 21"/>
                  <a:gd name="T54" fmla="*/ 14 w 27"/>
                  <a:gd name="T55" fmla="*/ 7 h 21"/>
                  <a:gd name="T56" fmla="*/ 16 w 27"/>
                  <a:gd name="T57" fmla="*/ 10 h 21"/>
                  <a:gd name="T58" fmla="*/ 15 w 27"/>
                  <a:gd name="T5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" h="21">
                    <a:moveTo>
                      <a:pt x="27" y="7"/>
                    </a:moveTo>
                    <a:cubicBezTo>
                      <a:pt x="27" y="3"/>
                      <a:pt x="27" y="3"/>
                      <a:pt x="27" y="3"/>
                    </a:cubicBezTo>
                    <a:cubicBezTo>
                      <a:pt x="27" y="1"/>
                      <a:pt x="26" y="0"/>
                      <a:pt x="2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20"/>
                      <a:pt x="1" y="21"/>
                      <a:pt x="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6" y="21"/>
                      <a:pt x="27" y="20"/>
                      <a:pt x="27" y="18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7"/>
                      <a:pt x="23" y="7"/>
                      <a:pt x="23" y="7"/>
                    </a:cubicBezTo>
                    <a:lnTo>
                      <a:pt x="27" y="7"/>
                    </a:lnTo>
                    <a:close/>
                    <a:moveTo>
                      <a:pt x="15" y="12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5"/>
                      <a:pt x="14" y="16"/>
                      <a:pt x="14" y="16"/>
                    </a:cubicBezTo>
                    <a:cubicBezTo>
                      <a:pt x="13" y="16"/>
                      <a:pt x="12" y="15"/>
                      <a:pt x="12" y="15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2"/>
                      <a:pt x="11" y="11"/>
                      <a:pt x="11" y="10"/>
                    </a:cubicBezTo>
                    <a:cubicBezTo>
                      <a:pt x="11" y="8"/>
                      <a:pt x="12" y="7"/>
                      <a:pt x="14" y="7"/>
                    </a:cubicBezTo>
                    <a:cubicBezTo>
                      <a:pt x="15" y="7"/>
                      <a:pt x="16" y="8"/>
                      <a:pt x="16" y="10"/>
                    </a:cubicBezTo>
                    <a:cubicBezTo>
                      <a:pt x="16" y="11"/>
                      <a:pt x="16" y="12"/>
                      <a:pt x="15" y="12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0" name="Freeform 170"/>
              <p:cNvSpPr>
                <a:spLocks/>
              </p:cNvSpPr>
              <p:nvPr/>
            </p:nvSpPr>
            <p:spPr bwMode="auto">
              <a:xfrm>
                <a:off x="3281920" y="985414"/>
                <a:ext cx="247650" cy="136525"/>
              </a:xfrm>
              <a:custGeom>
                <a:avLst/>
                <a:gdLst>
                  <a:gd name="T0" fmla="*/ 4 w 22"/>
                  <a:gd name="T1" fmla="*/ 8 h 12"/>
                  <a:gd name="T2" fmla="*/ 9 w 22"/>
                  <a:gd name="T3" fmla="*/ 3 h 12"/>
                  <a:gd name="T4" fmla="*/ 12 w 22"/>
                  <a:gd name="T5" fmla="*/ 3 h 12"/>
                  <a:gd name="T6" fmla="*/ 18 w 22"/>
                  <a:gd name="T7" fmla="*/ 8 h 12"/>
                  <a:gd name="T8" fmla="*/ 18 w 22"/>
                  <a:gd name="T9" fmla="*/ 12 h 12"/>
                  <a:gd name="T10" fmla="*/ 22 w 22"/>
                  <a:gd name="T11" fmla="*/ 12 h 12"/>
                  <a:gd name="T12" fmla="*/ 22 w 22"/>
                  <a:gd name="T13" fmla="*/ 7 h 12"/>
                  <a:gd name="T14" fmla="*/ 14 w 22"/>
                  <a:gd name="T15" fmla="*/ 0 h 12"/>
                  <a:gd name="T16" fmla="*/ 7 w 22"/>
                  <a:gd name="T17" fmla="*/ 0 h 12"/>
                  <a:gd name="T18" fmla="*/ 0 w 22"/>
                  <a:gd name="T19" fmla="*/ 7 h 12"/>
                  <a:gd name="T20" fmla="*/ 0 w 22"/>
                  <a:gd name="T21" fmla="*/ 12 h 12"/>
                  <a:gd name="T22" fmla="*/ 4 w 22"/>
                  <a:gd name="T23" fmla="*/ 12 h 12"/>
                  <a:gd name="T24" fmla="*/ 4 w 22"/>
                  <a:gd name="T25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12">
                    <a:moveTo>
                      <a:pt x="4" y="8"/>
                    </a:moveTo>
                    <a:cubicBezTo>
                      <a:pt x="4" y="5"/>
                      <a:pt x="6" y="3"/>
                      <a:pt x="9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5" y="3"/>
                      <a:pt x="18" y="5"/>
                      <a:pt x="18" y="8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3"/>
                      <a:pt x="18" y="0"/>
                      <a:pt x="14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12"/>
                      <a:pt x="4" y="12"/>
                      <a:pt x="4" y="12"/>
                    </a:cubicBez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1" name="Freeform 171"/>
              <p:cNvSpPr>
                <a:spLocks noEditPoints="1"/>
              </p:cNvSpPr>
              <p:nvPr/>
            </p:nvSpPr>
            <p:spPr bwMode="auto">
              <a:xfrm>
                <a:off x="3213658" y="456776"/>
                <a:ext cx="371475" cy="371475"/>
              </a:xfrm>
              <a:custGeom>
                <a:avLst/>
                <a:gdLst>
                  <a:gd name="T0" fmla="*/ 17 w 33"/>
                  <a:gd name="T1" fmla="*/ 11 h 33"/>
                  <a:gd name="T2" fmla="*/ 17 w 33"/>
                  <a:gd name="T3" fmla="*/ 11 h 33"/>
                  <a:gd name="T4" fmla="*/ 19 w 33"/>
                  <a:gd name="T5" fmla="*/ 10 h 33"/>
                  <a:gd name="T6" fmla="*/ 20 w 33"/>
                  <a:gd name="T7" fmla="*/ 7 h 33"/>
                  <a:gd name="T8" fmla="*/ 19 w 33"/>
                  <a:gd name="T9" fmla="*/ 5 h 33"/>
                  <a:gd name="T10" fmla="*/ 17 w 33"/>
                  <a:gd name="T11" fmla="*/ 3 h 33"/>
                  <a:gd name="T12" fmla="*/ 14 w 33"/>
                  <a:gd name="T13" fmla="*/ 5 h 33"/>
                  <a:gd name="T14" fmla="*/ 15 w 33"/>
                  <a:gd name="T15" fmla="*/ 5 h 33"/>
                  <a:gd name="T16" fmla="*/ 14 w 33"/>
                  <a:gd name="T17" fmla="*/ 5 h 33"/>
                  <a:gd name="T18" fmla="*/ 13 w 33"/>
                  <a:gd name="T19" fmla="*/ 7 h 33"/>
                  <a:gd name="T20" fmla="*/ 14 w 33"/>
                  <a:gd name="T21" fmla="*/ 10 h 33"/>
                  <a:gd name="T22" fmla="*/ 17 w 33"/>
                  <a:gd name="T23" fmla="*/ 11 h 33"/>
                  <a:gd name="T24" fmla="*/ 20 w 33"/>
                  <a:gd name="T25" fmla="*/ 27 h 33"/>
                  <a:gd name="T26" fmla="*/ 20 w 33"/>
                  <a:gd name="T27" fmla="*/ 27 h 33"/>
                  <a:gd name="T28" fmla="*/ 20 w 33"/>
                  <a:gd name="T29" fmla="*/ 27 h 33"/>
                  <a:gd name="T30" fmla="*/ 20 w 33"/>
                  <a:gd name="T31" fmla="*/ 25 h 33"/>
                  <a:gd name="T32" fmla="*/ 20 w 33"/>
                  <a:gd name="T33" fmla="*/ 11 h 33"/>
                  <a:gd name="T34" fmla="*/ 11 w 33"/>
                  <a:gd name="T35" fmla="*/ 11 h 33"/>
                  <a:gd name="T36" fmla="*/ 11 w 33"/>
                  <a:gd name="T37" fmla="*/ 14 h 33"/>
                  <a:gd name="T38" fmla="*/ 12 w 33"/>
                  <a:gd name="T39" fmla="*/ 14 h 33"/>
                  <a:gd name="T40" fmla="*/ 13 w 33"/>
                  <a:gd name="T41" fmla="*/ 14 h 33"/>
                  <a:gd name="T42" fmla="*/ 13 w 33"/>
                  <a:gd name="T43" fmla="*/ 14 h 33"/>
                  <a:gd name="T44" fmla="*/ 13 w 33"/>
                  <a:gd name="T45" fmla="*/ 14 h 33"/>
                  <a:gd name="T46" fmla="*/ 13 w 33"/>
                  <a:gd name="T47" fmla="*/ 16 h 33"/>
                  <a:gd name="T48" fmla="*/ 13 w 33"/>
                  <a:gd name="T49" fmla="*/ 25 h 33"/>
                  <a:gd name="T50" fmla="*/ 13 w 33"/>
                  <a:gd name="T51" fmla="*/ 26 h 33"/>
                  <a:gd name="T52" fmla="*/ 13 w 33"/>
                  <a:gd name="T53" fmla="*/ 27 h 33"/>
                  <a:gd name="T54" fmla="*/ 12 w 33"/>
                  <a:gd name="T55" fmla="*/ 27 h 33"/>
                  <a:gd name="T56" fmla="*/ 11 w 33"/>
                  <a:gd name="T57" fmla="*/ 27 h 33"/>
                  <a:gd name="T58" fmla="*/ 11 w 33"/>
                  <a:gd name="T59" fmla="*/ 29 h 33"/>
                  <a:gd name="T60" fmla="*/ 22 w 33"/>
                  <a:gd name="T61" fmla="*/ 29 h 33"/>
                  <a:gd name="T62" fmla="*/ 22 w 33"/>
                  <a:gd name="T63" fmla="*/ 28 h 33"/>
                  <a:gd name="T64" fmla="*/ 22 w 33"/>
                  <a:gd name="T65" fmla="*/ 28 h 33"/>
                  <a:gd name="T66" fmla="*/ 22 w 33"/>
                  <a:gd name="T67" fmla="*/ 27 h 33"/>
                  <a:gd name="T68" fmla="*/ 21 w 33"/>
                  <a:gd name="T69" fmla="*/ 27 h 33"/>
                  <a:gd name="T70" fmla="*/ 20 w 33"/>
                  <a:gd name="T71" fmla="*/ 27 h 33"/>
                  <a:gd name="T72" fmla="*/ 17 w 33"/>
                  <a:gd name="T73" fmla="*/ 0 h 33"/>
                  <a:gd name="T74" fmla="*/ 0 w 33"/>
                  <a:gd name="T75" fmla="*/ 16 h 33"/>
                  <a:gd name="T76" fmla="*/ 17 w 33"/>
                  <a:gd name="T77" fmla="*/ 33 h 33"/>
                  <a:gd name="T78" fmla="*/ 33 w 33"/>
                  <a:gd name="T79" fmla="*/ 16 h 33"/>
                  <a:gd name="T80" fmla="*/ 17 w 33"/>
                  <a:gd name="T81" fmla="*/ 0 h 33"/>
                  <a:gd name="T82" fmla="*/ 17 w 33"/>
                  <a:gd name="T83" fmla="*/ 31 h 33"/>
                  <a:gd name="T84" fmla="*/ 2 w 33"/>
                  <a:gd name="T85" fmla="*/ 16 h 33"/>
                  <a:gd name="T86" fmla="*/ 17 w 33"/>
                  <a:gd name="T87" fmla="*/ 2 h 33"/>
                  <a:gd name="T88" fmla="*/ 31 w 33"/>
                  <a:gd name="T89" fmla="*/ 16 h 33"/>
                  <a:gd name="T90" fmla="*/ 17 w 33"/>
                  <a:gd name="T91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3" h="33">
                    <a:moveTo>
                      <a:pt x="17" y="11"/>
                    </a:moveTo>
                    <a:cubicBezTo>
                      <a:pt x="17" y="11"/>
                      <a:pt x="17" y="11"/>
                      <a:pt x="17" y="11"/>
                    </a:cubicBezTo>
                    <a:cubicBezTo>
                      <a:pt x="18" y="11"/>
                      <a:pt x="19" y="10"/>
                      <a:pt x="19" y="10"/>
                    </a:cubicBezTo>
                    <a:cubicBezTo>
                      <a:pt x="20" y="9"/>
                      <a:pt x="20" y="8"/>
                      <a:pt x="20" y="7"/>
                    </a:cubicBezTo>
                    <a:cubicBezTo>
                      <a:pt x="20" y="6"/>
                      <a:pt x="20" y="5"/>
                      <a:pt x="19" y="5"/>
                    </a:cubicBezTo>
                    <a:cubicBezTo>
                      <a:pt x="19" y="4"/>
                      <a:pt x="18" y="3"/>
                      <a:pt x="17" y="3"/>
                    </a:cubicBezTo>
                    <a:cubicBezTo>
                      <a:pt x="16" y="3"/>
                      <a:pt x="15" y="4"/>
                      <a:pt x="14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3" y="6"/>
                      <a:pt x="13" y="7"/>
                    </a:cubicBezTo>
                    <a:cubicBezTo>
                      <a:pt x="13" y="8"/>
                      <a:pt x="13" y="9"/>
                      <a:pt x="14" y="10"/>
                    </a:cubicBezTo>
                    <a:cubicBezTo>
                      <a:pt x="15" y="10"/>
                      <a:pt x="16" y="11"/>
                      <a:pt x="17" y="11"/>
                    </a:cubicBezTo>
                    <a:close/>
                    <a:moveTo>
                      <a:pt x="20" y="27"/>
                    </a:move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6"/>
                      <a:pt x="20" y="26"/>
                      <a:pt x="20" y="25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5"/>
                      <a:pt x="13" y="16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7"/>
                    </a:cubicBezTo>
                    <a:cubicBezTo>
                      <a:pt x="13" y="27"/>
                      <a:pt x="13" y="27"/>
                      <a:pt x="12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lose/>
                    <a:moveTo>
                      <a:pt x="17" y="0"/>
                    </a:moveTo>
                    <a:cubicBezTo>
                      <a:pt x="8" y="0"/>
                      <a:pt x="0" y="7"/>
                      <a:pt x="0" y="16"/>
                    </a:cubicBezTo>
                    <a:cubicBezTo>
                      <a:pt x="0" y="25"/>
                      <a:pt x="8" y="33"/>
                      <a:pt x="17" y="33"/>
                    </a:cubicBezTo>
                    <a:cubicBezTo>
                      <a:pt x="26" y="33"/>
                      <a:pt x="33" y="25"/>
                      <a:pt x="33" y="16"/>
                    </a:cubicBezTo>
                    <a:cubicBezTo>
                      <a:pt x="33" y="7"/>
                      <a:pt x="26" y="0"/>
                      <a:pt x="17" y="0"/>
                    </a:cubicBezTo>
                    <a:close/>
                    <a:moveTo>
                      <a:pt x="17" y="31"/>
                    </a:moveTo>
                    <a:cubicBezTo>
                      <a:pt x="9" y="31"/>
                      <a:pt x="2" y="24"/>
                      <a:pt x="2" y="16"/>
                    </a:cubicBezTo>
                    <a:cubicBezTo>
                      <a:pt x="2" y="9"/>
                      <a:pt x="9" y="2"/>
                      <a:pt x="17" y="2"/>
                    </a:cubicBezTo>
                    <a:cubicBezTo>
                      <a:pt x="24" y="2"/>
                      <a:pt x="31" y="9"/>
                      <a:pt x="31" y="16"/>
                    </a:cubicBezTo>
                    <a:cubicBezTo>
                      <a:pt x="31" y="24"/>
                      <a:pt x="24" y="31"/>
                      <a:pt x="17" y="31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2" name="Freeform 172"/>
              <p:cNvSpPr>
                <a:spLocks noEditPoints="1"/>
              </p:cNvSpPr>
              <p:nvPr/>
            </p:nvSpPr>
            <p:spPr bwMode="auto">
              <a:xfrm>
                <a:off x="3180320" y="2158576"/>
                <a:ext cx="450850" cy="271462"/>
              </a:xfrm>
              <a:custGeom>
                <a:avLst/>
                <a:gdLst>
                  <a:gd name="T0" fmla="*/ 34 w 40"/>
                  <a:gd name="T1" fmla="*/ 2 h 24"/>
                  <a:gd name="T2" fmla="*/ 14 w 40"/>
                  <a:gd name="T3" fmla="*/ 2 h 24"/>
                  <a:gd name="T4" fmla="*/ 11 w 40"/>
                  <a:gd name="T5" fmla="*/ 0 h 24"/>
                  <a:gd name="T6" fmla="*/ 10 w 40"/>
                  <a:gd name="T7" fmla="*/ 0 h 24"/>
                  <a:gd name="T8" fmla="*/ 7 w 40"/>
                  <a:gd name="T9" fmla="*/ 2 h 24"/>
                  <a:gd name="T10" fmla="*/ 5 w 40"/>
                  <a:gd name="T11" fmla="*/ 2 h 24"/>
                  <a:gd name="T12" fmla="*/ 0 w 40"/>
                  <a:gd name="T13" fmla="*/ 8 h 24"/>
                  <a:gd name="T14" fmla="*/ 0 w 40"/>
                  <a:gd name="T15" fmla="*/ 19 h 24"/>
                  <a:gd name="T16" fmla="*/ 5 w 40"/>
                  <a:gd name="T17" fmla="*/ 24 h 24"/>
                  <a:gd name="T18" fmla="*/ 34 w 40"/>
                  <a:gd name="T19" fmla="*/ 24 h 24"/>
                  <a:gd name="T20" fmla="*/ 40 w 40"/>
                  <a:gd name="T21" fmla="*/ 19 h 24"/>
                  <a:gd name="T22" fmla="*/ 40 w 40"/>
                  <a:gd name="T23" fmla="*/ 8 h 24"/>
                  <a:gd name="T24" fmla="*/ 34 w 40"/>
                  <a:gd name="T25" fmla="*/ 2 h 24"/>
                  <a:gd name="T26" fmla="*/ 13 w 40"/>
                  <a:gd name="T27" fmla="*/ 11 h 24"/>
                  <a:gd name="T28" fmla="*/ 5 w 40"/>
                  <a:gd name="T29" fmla="*/ 11 h 24"/>
                  <a:gd name="T30" fmla="*/ 5 w 40"/>
                  <a:gd name="T31" fmla="*/ 7 h 24"/>
                  <a:gd name="T32" fmla="*/ 13 w 40"/>
                  <a:gd name="T33" fmla="*/ 7 h 24"/>
                  <a:gd name="T34" fmla="*/ 13 w 40"/>
                  <a:gd name="T35" fmla="*/ 11 h 24"/>
                  <a:gd name="T36" fmla="*/ 26 w 40"/>
                  <a:gd name="T37" fmla="*/ 21 h 24"/>
                  <a:gd name="T38" fmla="*/ 18 w 40"/>
                  <a:gd name="T39" fmla="*/ 13 h 24"/>
                  <a:gd name="T40" fmla="*/ 26 w 40"/>
                  <a:gd name="T41" fmla="*/ 5 h 24"/>
                  <a:gd name="T42" fmla="*/ 34 w 40"/>
                  <a:gd name="T43" fmla="*/ 13 h 24"/>
                  <a:gd name="T44" fmla="*/ 26 w 40"/>
                  <a:gd name="T45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0" h="24">
                    <a:moveTo>
                      <a:pt x="34" y="2"/>
                    </a:moveTo>
                    <a:cubicBezTo>
                      <a:pt x="14" y="2"/>
                      <a:pt x="14" y="2"/>
                      <a:pt x="14" y="2"/>
                    </a:cubicBezTo>
                    <a:cubicBezTo>
                      <a:pt x="14" y="1"/>
                      <a:pt x="13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7" y="1"/>
                      <a:pt x="7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" y="2"/>
                      <a:pt x="0" y="5"/>
                      <a:pt x="0" y="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2"/>
                      <a:pt x="2" y="24"/>
                      <a:pt x="5" y="24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7" y="24"/>
                      <a:pt x="40" y="22"/>
                      <a:pt x="40" y="19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7" y="2"/>
                      <a:pt x="34" y="2"/>
                    </a:cubicBezTo>
                    <a:close/>
                    <a:moveTo>
                      <a:pt x="13" y="11"/>
                    </a:moveTo>
                    <a:cubicBezTo>
                      <a:pt x="5" y="11"/>
                      <a:pt x="5" y="11"/>
                      <a:pt x="5" y="11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13" y="7"/>
                      <a:pt x="13" y="7"/>
                      <a:pt x="13" y="7"/>
                    </a:cubicBezTo>
                    <a:lnTo>
                      <a:pt x="13" y="11"/>
                    </a:lnTo>
                    <a:close/>
                    <a:moveTo>
                      <a:pt x="26" y="21"/>
                    </a:moveTo>
                    <a:cubicBezTo>
                      <a:pt x="22" y="21"/>
                      <a:pt x="18" y="17"/>
                      <a:pt x="18" y="13"/>
                    </a:cubicBezTo>
                    <a:cubicBezTo>
                      <a:pt x="18" y="9"/>
                      <a:pt x="22" y="5"/>
                      <a:pt x="26" y="5"/>
                    </a:cubicBezTo>
                    <a:cubicBezTo>
                      <a:pt x="30" y="5"/>
                      <a:pt x="34" y="9"/>
                      <a:pt x="34" y="13"/>
                    </a:cubicBezTo>
                    <a:cubicBezTo>
                      <a:pt x="34" y="17"/>
                      <a:pt x="30" y="21"/>
                      <a:pt x="26" y="21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3" name="Oval 173"/>
              <p:cNvSpPr>
                <a:spLocks noChangeArrowheads="1"/>
              </p:cNvSpPr>
              <p:nvPr/>
            </p:nvSpPr>
            <p:spPr bwMode="auto">
              <a:xfrm>
                <a:off x="3427970" y="2260176"/>
                <a:ext cx="90488" cy="90487"/>
              </a:xfrm>
              <a:prstGeom prst="ellipse">
                <a:avLst/>
              </a:pr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4" name="Freeform 174"/>
              <p:cNvSpPr>
                <a:spLocks/>
              </p:cNvSpPr>
              <p:nvPr/>
            </p:nvSpPr>
            <p:spPr bwMode="auto">
              <a:xfrm>
                <a:off x="3293033" y="3952451"/>
                <a:ext cx="214313" cy="77787"/>
              </a:xfrm>
              <a:custGeom>
                <a:avLst/>
                <a:gdLst>
                  <a:gd name="T0" fmla="*/ 15 w 19"/>
                  <a:gd name="T1" fmla="*/ 6 h 7"/>
                  <a:gd name="T2" fmla="*/ 15 w 19"/>
                  <a:gd name="T3" fmla="*/ 6 h 7"/>
                  <a:gd name="T4" fmla="*/ 19 w 19"/>
                  <a:gd name="T5" fmla="*/ 1 h 7"/>
                  <a:gd name="T6" fmla="*/ 19 w 19"/>
                  <a:gd name="T7" fmla="*/ 1 h 7"/>
                  <a:gd name="T8" fmla="*/ 18 w 19"/>
                  <a:gd name="T9" fmla="*/ 1 h 7"/>
                  <a:gd name="T10" fmla="*/ 13 w 19"/>
                  <a:gd name="T11" fmla="*/ 5 h 7"/>
                  <a:gd name="T12" fmla="*/ 6 w 19"/>
                  <a:gd name="T13" fmla="*/ 5 h 7"/>
                  <a:gd name="T14" fmla="*/ 2 w 19"/>
                  <a:gd name="T15" fmla="*/ 1 h 7"/>
                  <a:gd name="T16" fmla="*/ 1 w 19"/>
                  <a:gd name="T17" fmla="*/ 1 h 7"/>
                  <a:gd name="T18" fmla="*/ 1 w 19"/>
                  <a:gd name="T19" fmla="*/ 1 h 7"/>
                  <a:gd name="T20" fmla="*/ 5 w 19"/>
                  <a:gd name="T21" fmla="*/ 6 h 7"/>
                  <a:gd name="T22" fmla="*/ 5 w 19"/>
                  <a:gd name="T23" fmla="*/ 6 h 7"/>
                  <a:gd name="T24" fmla="*/ 5 w 19"/>
                  <a:gd name="T25" fmla="*/ 7 h 7"/>
                  <a:gd name="T26" fmla="*/ 15 w 19"/>
                  <a:gd name="T27" fmla="*/ 7 h 7"/>
                  <a:gd name="T28" fmla="*/ 15 w 19"/>
                  <a:gd name="T2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7">
                    <a:moveTo>
                      <a:pt x="15" y="6"/>
                    </a:moveTo>
                    <a:cubicBezTo>
                      <a:pt x="15" y="6"/>
                      <a:pt x="15" y="6"/>
                      <a:pt x="15" y="6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0"/>
                      <a:pt x="18" y="0"/>
                      <a:pt x="18" y="1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15" y="7"/>
                      <a:pt x="15" y="7"/>
                      <a:pt x="15" y="7"/>
                    </a:cubicBez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5" name="Freeform 175"/>
              <p:cNvSpPr>
                <a:spLocks noEditPoints="1"/>
              </p:cNvSpPr>
              <p:nvPr/>
            </p:nvSpPr>
            <p:spPr bwMode="auto">
              <a:xfrm>
                <a:off x="3235883" y="4041351"/>
                <a:ext cx="338138" cy="271462"/>
              </a:xfrm>
              <a:custGeom>
                <a:avLst/>
                <a:gdLst>
                  <a:gd name="T0" fmla="*/ 28 w 30"/>
                  <a:gd name="T1" fmla="*/ 0 h 24"/>
                  <a:gd name="T2" fmla="*/ 21 w 30"/>
                  <a:gd name="T3" fmla="*/ 0 h 24"/>
                  <a:gd name="T4" fmla="*/ 20 w 30"/>
                  <a:gd name="T5" fmla="*/ 0 h 24"/>
                  <a:gd name="T6" fmla="*/ 10 w 30"/>
                  <a:gd name="T7" fmla="*/ 0 h 24"/>
                  <a:gd name="T8" fmla="*/ 9 w 30"/>
                  <a:gd name="T9" fmla="*/ 0 h 24"/>
                  <a:gd name="T10" fmla="*/ 1 w 30"/>
                  <a:gd name="T11" fmla="*/ 0 h 24"/>
                  <a:gd name="T12" fmla="*/ 0 w 30"/>
                  <a:gd name="T13" fmla="*/ 1 h 24"/>
                  <a:gd name="T14" fmla="*/ 0 w 30"/>
                  <a:gd name="T15" fmla="*/ 23 h 24"/>
                  <a:gd name="T16" fmla="*/ 1 w 30"/>
                  <a:gd name="T17" fmla="*/ 24 h 24"/>
                  <a:gd name="T18" fmla="*/ 28 w 30"/>
                  <a:gd name="T19" fmla="*/ 24 h 24"/>
                  <a:gd name="T20" fmla="*/ 30 w 30"/>
                  <a:gd name="T21" fmla="*/ 23 h 24"/>
                  <a:gd name="T22" fmla="*/ 30 w 30"/>
                  <a:gd name="T23" fmla="*/ 1 h 24"/>
                  <a:gd name="T24" fmla="*/ 28 w 30"/>
                  <a:gd name="T25" fmla="*/ 0 h 24"/>
                  <a:gd name="T26" fmla="*/ 8 w 30"/>
                  <a:gd name="T27" fmla="*/ 23 h 24"/>
                  <a:gd name="T28" fmla="*/ 7 w 30"/>
                  <a:gd name="T29" fmla="*/ 22 h 24"/>
                  <a:gd name="T30" fmla="*/ 8 w 30"/>
                  <a:gd name="T31" fmla="*/ 21 h 24"/>
                  <a:gd name="T32" fmla="*/ 9 w 30"/>
                  <a:gd name="T33" fmla="*/ 22 h 24"/>
                  <a:gd name="T34" fmla="*/ 8 w 30"/>
                  <a:gd name="T35" fmla="*/ 23 h 24"/>
                  <a:gd name="T36" fmla="*/ 11 w 30"/>
                  <a:gd name="T37" fmla="*/ 23 h 24"/>
                  <a:gd name="T38" fmla="*/ 10 w 30"/>
                  <a:gd name="T39" fmla="*/ 22 h 24"/>
                  <a:gd name="T40" fmla="*/ 11 w 30"/>
                  <a:gd name="T41" fmla="*/ 21 h 24"/>
                  <a:gd name="T42" fmla="*/ 12 w 30"/>
                  <a:gd name="T43" fmla="*/ 22 h 24"/>
                  <a:gd name="T44" fmla="*/ 11 w 30"/>
                  <a:gd name="T45" fmla="*/ 23 h 24"/>
                  <a:gd name="T46" fmla="*/ 15 w 30"/>
                  <a:gd name="T47" fmla="*/ 23 h 24"/>
                  <a:gd name="T48" fmla="*/ 13 w 30"/>
                  <a:gd name="T49" fmla="*/ 22 h 24"/>
                  <a:gd name="T50" fmla="*/ 15 w 30"/>
                  <a:gd name="T51" fmla="*/ 20 h 24"/>
                  <a:gd name="T52" fmla="*/ 16 w 30"/>
                  <a:gd name="T53" fmla="*/ 22 h 24"/>
                  <a:gd name="T54" fmla="*/ 15 w 30"/>
                  <a:gd name="T55" fmla="*/ 23 h 24"/>
                  <a:gd name="T56" fmla="*/ 18 w 30"/>
                  <a:gd name="T57" fmla="*/ 23 h 24"/>
                  <a:gd name="T58" fmla="*/ 17 w 30"/>
                  <a:gd name="T59" fmla="*/ 22 h 24"/>
                  <a:gd name="T60" fmla="*/ 18 w 30"/>
                  <a:gd name="T61" fmla="*/ 21 h 24"/>
                  <a:gd name="T62" fmla="*/ 19 w 30"/>
                  <a:gd name="T63" fmla="*/ 22 h 24"/>
                  <a:gd name="T64" fmla="*/ 18 w 30"/>
                  <a:gd name="T65" fmla="*/ 23 h 24"/>
                  <a:gd name="T66" fmla="*/ 21 w 30"/>
                  <a:gd name="T67" fmla="*/ 23 h 24"/>
                  <a:gd name="T68" fmla="*/ 20 w 30"/>
                  <a:gd name="T69" fmla="*/ 22 h 24"/>
                  <a:gd name="T70" fmla="*/ 21 w 30"/>
                  <a:gd name="T71" fmla="*/ 21 h 24"/>
                  <a:gd name="T72" fmla="*/ 22 w 30"/>
                  <a:gd name="T73" fmla="*/ 22 h 24"/>
                  <a:gd name="T74" fmla="*/ 21 w 30"/>
                  <a:gd name="T75" fmla="*/ 23 h 24"/>
                  <a:gd name="T76" fmla="*/ 28 w 30"/>
                  <a:gd name="T77" fmla="*/ 18 h 24"/>
                  <a:gd name="T78" fmla="*/ 27 w 30"/>
                  <a:gd name="T79" fmla="*/ 19 h 24"/>
                  <a:gd name="T80" fmla="*/ 2 w 30"/>
                  <a:gd name="T81" fmla="*/ 19 h 24"/>
                  <a:gd name="T82" fmla="*/ 1 w 30"/>
                  <a:gd name="T83" fmla="*/ 18 h 24"/>
                  <a:gd name="T84" fmla="*/ 1 w 30"/>
                  <a:gd name="T85" fmla="*/ 3 h 24"/>
                  <a:gd name="T86" fmla="*/ 2 w 30"/>
                  <a:gd name="T87" fmla="*/ 2 h 24"/>
                  <a:gd name="T88" fmla="*/ 8 w 30"/>
                  <a:gd name="T89" fmla="*/ 2 h 24"/>
                  <a:gd name="T90" fmla="*/ 21 w 30"/>
                  <a:gd name="T91" fmla="*/ 2 h 24"/>
                  <a:gd name="T92" fmla="*/ 27 w 30"/>
                  <a:gd name="T93" fmla="*/ 2 h 24"/>
                  <a:gd name="T94" fmla="*/ 28 w 30"/>
                  <a:gd name="T95" fmla="*/ 3 h 24"/>
                  <a:gd name="T96" fmla="*/ 28 w 30"/>
                  <a:gd name="T97" fmla="*/ 1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0" h="24">
                    <a:moveTo>
                      <a:pt x="28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4"/>
                      <a:pt x="0" y="24"/>
                      <a:pt x="1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9" y="24"/>
                      <a:pt x="30" y="24"/>
                      <a:pt x="30" y="23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0"/>
                      <a:pt x="29" y="0"/>
                      <a:pt x="28" y="0"/>
                    </a:cubicBezTo>
                    <a:close/>
                    <a:moveTo>
                      <a:pt x="8" y="23"/>
                    </a:moveTo>
                    <a:cubicBezTo>
                      <a:pt x="8" y="23"/>
                      <a:pt x="7" y="22"/>
                      <a:pt x="7" y="22"/>
                    </a:cubicBezTo>
                    <a:cubicBezTo>
                      <a:pt x="7" y="21"/>
                      <a:pt x="8" y="21"/>
                      <a:pt x="8" y="21"/>
                    </a:cubicBezTo>
                    <a:cubicBezTo>
                      <a:pt x="9" y="21"/>
                      <a:pt x="9" y="21"/>
                      <a:pt x="9" y="22"/>
                    </a:cubicBezTo>
                    <a:cubicBezTo>
                      <a:pt x="9" y="22"/>
                      <a:pt x="9" y="23"/>
                      <a:pt x="8" y="23"/>
                    </a:cubicBezTo>
                    <a:close/>
                    <a:moveTo>
                      <a:pt x="11" y="23"/>
                    </a:moveTo>
                    <a:cubicBezTo>
                      <a:pt x="11" y="23"/>
                      <a:pt x="10" y="22"/>
                      <a:pt x="10" y="22"/>
                    </a:cubicBezTo>
                    <a:cubicBezTo>
                      <a:pt x="10" y="21"/>
                      <a:pt x="11" y="21"/>
                      <a:pt x="11" y="21"/>
                    </a:cubicBezTo>
                    <a:cubicBezTo>
                      <a:pt x="12" y="21"/>
                      <a:pt x="12" y="21"/>
                      <a:pt x="12" y="22"/>
                    </a:cubicBezTo>
                    <a:cubicBezTo>
                      <a:pt x="12" y="22"/>
                      <a:pt x="12" y="23"/>
                      <a:pt x="11" y="23"/>
                    </a:cubicBezTo>
                    <a:close/>
                    <a:moveTo>
                      <a:pt x="15" y="23"/>
                    </a:moveTo>
                    <a:cubicBezTo>
                      <a:pt x="14" y="23"/>
                      <a:pt x="13" y="22"/>
                      <a:pt x="13" y="22"/>
                    </a:cubicBezTo>
                    <a:cubicBezTo>
                      <a:pt x="13" y="21"/>
                      <a:pt x="14" y="20"/>
                      <a:pt x="15" y="20"/>
                    </a:cubicBezTo>
                    <a:cubicBezTo>
                      <a:pt x="16" y="20"/>
                      <a:pt x="16" y="21"/>
                      <a:pt x="16" y="22"/>
                    </a:cubicBezTo>
                    <a:cubicBezTo>
                      <a:pt x="16" y="22"/>
                      <a:pt x="16" y="23"/>
                      <a:pt x="15" y="23"/>
                    </a:cubicBezTo>
                    <a:close/>
                    <a:moveTo>
                      <a:pt x="18" y="23"/>
                    </a:moveTo>
                    <a:cubicBezTo>
                      <a:pt x="17" y="23"/>
                      <a:pt x="17" y="22"/>
                      <a:pt x="17" y="22"/>
                    </a:cubicBezTo>
                    <a:cubicBezTo>
                      <a:pt x="17" y="21"/>
                      <a:pt x="17" y="21"/>
                      <a:pt x="18" y="21"/>
                    </a:cubicBezTo>
                    <a:cubicBezTo>
                      <a:pt x="18" y="21"/>
                      <a:pt x="19" y="21"/>
                      <a:pt x="19" y="22"/>
                    </a:cubicBezTo>
                    <a:cubicBezTo>
                      <a:pt x="19" y="22"/>
                      <a:pt x="18" y="23"/>
                      <a:pt x="18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0" y="22"/>
                      <a:pt x="20" y="22"/>
                    </a:cubicBezTo>
                    <a:cubicBezTo>
                      <a:pt x="20" y="21"/>
                      <a:pt x="21" y="21"/>
                      <a:pt x="21" y="21"/>
                    </a:cubicBezTo>
                    <a:cubicBezTo>
                      <a:pt x="22" y="21"/>
                      <a:pt x="22" y="21"/>
                      <a:pt x="22" y="22"/>
                    </a:cubicBezTo>
                    <a:cubicBezTo>
                      <a:pt x="22" y="22"/>
                      <a:pt x="22" y="23"/>
                      <a:pt x="21" y="23"/>
                    </a:cubicBezTo>
                    <a:close/>
                    <a:moveTo>
                      <a:pt x="28" y="18"/>
                    </a:moveTo>
                    <a:cubicBezTo>
                      <a:pt x="28" y="19"/>
                      <a:pt x="28" y="19"/>
                      <a:pt x="27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1" y="19"/>
                      <a:pt x="1" y="18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3"/>
                    </a:cubicBezTo>
                    <a:lnTo>
                      <a:pt x="28" y="18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6" name="Freeform 176"/>
              <p:cNvSpPr>
                <a:spLocks noEditPoints="1"/>
              </p:cNvSpPr>
              <p:nvPr/>
            </p:nvSpPr>
            <p:spPr bwMode="auto">
              <a:xfrm>
                <a:off x="3213658" y="1652164"/>
                <a:ext cx="382588" cy="247650"/>
              </a:xfrm>
              <a:custGeom>
                <a:avLst/>
                <a:gdLst>
                  <a:gd name="T0" fmla="*/ 26 w 34"/>
                  <a:gd name="T1" fmla="*/ 0 h 22"/>
                  <a:gd name="T2" fmla="*/ 25 w 34"/>
                  <a:gd name="T3" fmla="*/ 0 h 22"/>
                  <a:gd name="T4" fmla="*/ 26 w 34"/>
                  <a:gd name="T5" fmla="*/ 1 h 22"/>
                  <a:gd name="T6" fmla="*/ 26 w 34"/>
                  <a:gd name="T7" fmla="*/ 2 h 22"/>
                  <a:gd name="T8" fmla="*/ 23 w 34"/>
                  <a:gd name="T9" fmla="*/ 2 h 22"/>
                  <a:gd name="T10" fmla="*/ 23 w 34"/>
                  <a:gd name="T11" fmla="*/ 1 h 22"/>
                  <a:gd name="T12" fmla="*/ 23 w 34"/>
                  <a:gd name="T13" fmla="*/ 0 h 22"/>
                  <a:gd name="T14" fmla="*/ 10 w 34"/>
                  <a:gd name="T15" fmla="*/ 0 h 22"/>
                  <a:gd name="T16" fmla="*/ 10 w 34"/>
                  <a:gd name="T17" fmla="*/ 1 h 22"/>
                  <a:gd name="T18" fmla="*/ 10 w 34"/>
                  <a:gd name="T19" fmla="*/ 2 h 22"/>
                  <a:gd name="T20" fmla="*/ 8 w 34"/>
                  <a:gd name="T21" fmla="*/ 2 h 22"/>
                  <a:gd name="T22" fmla="*/ 8 w 34"/>
                  <a:gd name="T23" fmla="*/ 1 h 22"/>
                  <a:gd name="T24" fmla="*/ 8 w 34"/>
                  <a:gd name="T25" fmla="*/ 0 h 22"/>
                  <a:gd name="T26" fmla="*/ 7 w 34"/>
                  <a:gd name="T27" fmla="*/ 0 h 22"/>
                  <a:gd name="T28" fmla="*/ 0 w 34"/>
                  <a:gd name="T29" fmla="*/ 7 h 22"/>
                  <a:gd name="T30" fmla="*/ 0 w 34"/>
                  <a:gd name="T31" fmla="*/ 15 h 22"/>
                  <a:gd name="T32" fmla="*/ 7 w 34"/>
                  <a:gd name="T33" fmla="*/ 22 h 22"/>
                  <a:gd name="T34" fmla="*/ 26 w 34"/>
                  <a:gd name="T35" fmla="*/ 22 h 22"/>
                  <a:gd name="T36" fmla="*/ 34 w 34"/>
                  <a:gd name="T37" fmla="*/ 15 h 22"/>
                  <a:gd name="T38" fmla="*/ 34 w 34"/>
                  <a:gd name="T39" fmla="*/ 7 h 22"/>
                  <a:gd name="T40" fmla="*/ 26 w 34"/>
                  <a:gd name="T41" fmla="*/ 0 h 22"/>
                  <a:gd name="T42" fmla="*/ 27 w 34"/>
                  <a:gd name="T43" fmla="*/ 18 h 22"/>
                  <a:gd name="T44" fmla="*/ 6 w 34"/>
                  <a:gd name="T45" fmla="*/ 18 h 22"/>
                  <a:gd name="T46" fmla="*/ 5 w 34"/>
                  <a:gd name="T47" fmla="*/ 16 h 22"/>
                  <a:gd name="T48" fmla="*/ 6 w 34"/>
                  <a:gd name="T49" fmla="*/ 15 h 22"/>
                  <a:gd name="T50" fmla="*/ 27 w 34"/>
                  <a:gd name="T51" fmla="*/ 15 h 22"/>
                  <a:gd name="T52" fmla="*/ 29 w 34"/>
                  <a:gd name="T53" fmla="*/ 16 h 22"/>
                  <a:gd name="T54" fmla="*/ 27 w 34"/>
                  <a:gd name="T55" fmla="*/ 18 h 22"/>
                  <a:gd name="T56" fmla="*/ 27 w 34"/>
                  <a:gd name="T57" fmla="*/ 13 h 22"/>
                  <a:gd name="T58" fmla="*/ 6 w 34"/>
                  <a:gd name="T59" fmla="*/ 13 h 22"/>
                  <a:gd name="T60" fmla="*/ 5 w 34"/>
                  <a:gd name="T61" fmla="*/ 11 h 22"/>
                  <a:gd name="T62" fmla="*/ 6 w 34"/>
                  <a:gd name="T63" fmla="*/ 10 h 22"/>
                  <a:gd name="T64" fmla="*/ 27 w 34"/>
                  <a:gd name="T65" fmla="*/ 10 h 22"/>
                  <a:gd name="T66" fmla="*/ 29 w 34"/>
                  <a:gd name="T67" fmla="*/ 11 h 22"/>
                  <a:gd name="T68" fmla="*/ 27 w 34"/>
                  <a:gd name="T69" fmla="*/ 13 h 22"/>
                  <a:gd name="T70" fmla="*/ 27 w 34"/>
                  <a:gd name="T71" fmla="*/ 8 h 22"/>
                  <a:gd name="T72" fmla="*/ 6 w 34"/>
                  <a:gd name="T73" fmla="*/ 8 h 22"/>
                  <a:gd name="T74" fmla="*/ 5 w 34"/>
                  <a:gd name="T75" fmla="*/ 6 h 22"/>
                  <a:gd name="T76" fmla="*/ 6 w 34"/>
                  <a:gd name="T77" fmla="*/ 5 h 22"/>
                  <a:gd name="T78" fmla="*/ 27 w 34"/>
                  <a:gd name="T79" fmla="*/ 5 h 22"/>
                  <a:gd name="T80" fmla="*/ 29 w 34"/>
                  <a:gd name="T81" fmla="*/ 6 h 22"/>
                  <a:gd name="T82" fmla="*/ 27 w 34"/>
                  <a:gd name="T83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4" h="22">
                    <a:moveTo>
                      <a:pt x="26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6" y="1"/>
                      <a:pt x="26" y="1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3" y="0"/>
                      <a:pt x="2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9"/>
                      <a:pt x="3" y="22"/>
                      <a:pt x="7" y="22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30" y="22"/>
                      <a:pt x="34" y="19"/>
                      <a:pt x="34" y="15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3"/>
                      <a:pt x="30" y="0"/>
                      <a:pt x="26" y="0"/>
                    </a:cubicBezTo>
                    <a:close/>
                    <a:moveTo>
                      <a:pt x="27" y="18"/>
                    </a:move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5" y="17"/>
                      <a:pt x="5" y="16"/>
                    </a:cubicBezTo>
                    <a:cubicBezTo>
                      <a:pt x="5" y="16"/>
                      <a:pt x="6" y="15"/>
                      <a:pt x="6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8" y="15"/>
                      <a:pt x="29" y="16"/>
                      <a:pt x="29" y="16"/>
                    </a:cubicBezTo>
                    <a:cubicBezTo>
                      <a:pt x="29" y="17"/>
                      <a:pt x="28" y="18"/>
                      <a:pt x="27" y="18"/>
                    </a:cubicBezTo>
                    <a:close/>
                    <a:moveTo>
                      <a:pt x="27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5" y="12"/>
                      <a:pt x="5" y="11"/>
                    </a:cubicBezTo>
                    <a:cubicBezTo>
                      <a:pt x="5" y="11"/>
                      <a:pt x="6" y="10"/>
                      <a:pt x="6" y="1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8" y="10"/>
                      <a:pt x="29" y="11"/>
                      <a:pt x="29" y="11"/>
                    </a:cubicBezTo>
                    <a:cubicBezTo>
                      <a:pt x="29" y="12"/>
                      <a:pt x="28" y="13"/>
                      <a:pt x="27" y="13"/>
                    </a:cubicBezTo>
                    <a:close/>
                    <a:moveTo>
                      <a:pt x="27" y="8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5" y="7"/>
                      <a:pt x="5" y="6"/>
                    </a:cubicBezTo>
                    <a:cubicBezTo>
                      <a:pt x="5" y="6"/>
                      <a:pt x="6" y="5"/>
                      <a:pt x="6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8" y="5"/>
                      <a:pt x="29" y="6"/>
                      <a:pt x="29" y="6"/>
                    </a:cubicBezTo>
                    <a:cubicBezTo>
                      <a:pt x="29" y="7"/>
                      <a:pt x="28" y="8"/>
                      <a:pt x="27" y="8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7" name="Freeform 177"/>
              <p:cNvSpPr>
                <a:spLocks/>
              </p:cNvSpPr>
              <p:nvPr/>
            </p:nvSpPr>
            <p:spPr bwMode="auto">
              <a:xfrm>
                <a:off x="3304145" y="1583901"/>
                <a:ext cx="190500" cy="79375"/>
              </a:xfrm>
              <a:custGeom>
                <a:avLst/>
                <a:gdLst>
                  <a:gd name="T0" fmla="*/ 17 w 17"/>
                  <a:gd name="T1" fmla="*/ 6 h 7"/>
                  <a:gd name="T2" fmla="*/ 12 w 17"/>
                  <a:gd name="T3" fmla="*/ 0 h 7"/>
                  <a:gd name="T4" fmla="*/ 5 w 17"/>
                  <a:gd name="T5" fmla="*/ 0 h 7"/>
                  <a:gd name="T6" fmla="*/ 0 w 17"/>
                  <a:gd name="T7" fmla="*/ 6 h 7"/>
                  <a:gd name="T8" fmla="*/ 0 w 17"/>
                  <a:gd name="T9" fmla="*/ 7 h 7"/>
                  <a:gd name="T10" fmla="*/ 2 w 17"/>
                  <a:gd name="T11" fmla="*/ 7 h 7"/>
                  <a:gd name="T12" fmla="*/ 2 w 17"/>
                  <a:gd name="T13" fmla="*/ 6 h 7"/>
                  <a:gd name="T14" fmla="*/ 6 w 17"/>
                  <a:gd name="T15" fmla="*/ 2 h 7"/>
                  <a:gd name="T16" fmla="*/ 11 w 17"/>
                  <a:gd name="T17" fmla="*/ 2 h 7"/>
                  <a:gd name="T18" fmla="*/ 15 w 17"/>
                  <a:gd name="T19" fmla="*/ 6 h 7"/>
                  <a:gd name="T20" fmla="*/ 15 w 17"/>
                  <a:gd name="T21" fmla="*/ 7 h 7"/>
                  <a:gd name="T22" fmla="*/ 17 w 17"/>
                  <a:gd name="T23" fmla="*/ 7 h 7"/>
                  <a:gd name="T24" fmla="*/ 17 w 17"/>
                  <a:gd name="T25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7">
                    <a:moveTo>
                      <a:pt x="17" y="6"/>
                    </a:moveTo>
                    <a:cubicBezTo>
                      <a:pt x="16" y="2"/>
                      <a:pt x="15" y="0"/>
                      <a:pt x="12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2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3" y="3"/>
                      <a:pt x="4" y="2"/>
                      <a:pt x="6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2"/>
                      <a:pt x="15" y="3"/>
                      <a:pt x="15" y="6"/>
                    </a:cubicBezTo>
                    <a:cubicBezTo>
                      <a:pt x="15" y="6"/>
                      <a:pt x="15" y="7"/>
                      <a:pt x="15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6"/>
                      <a:pt x="17" y="6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8" name="Freeform 178"/>
              <p:cNvSpPr>
                <a:spLocks noEditPoints="1"/>
              </p:cNvSpPr>
              <p:nvPr/>
            </p:nvSpPr>
            <p:spPr bwMode="auto">
              <a:xfrm>
                <a:off x="3224770" y="3342851"/>
                <a:ext cx="349250" cy="371475"/>
              </a:xfrm>
              <a:custGeom>
                <a:avLst/>
                <a:gdLst>
                  <a:gd name="T0" fmla="*/ 29 w 31"/>
                  <a:gd name="T1" fmla="*/ 0 h 33"/>
                  <a:gd name="T2" fmla="*/ 2 w 31"/>
                  <a:gd name="T3" fmla="*/ 0 h 33"/>
                  <a:gd name="T4" fmla="*/ 0 w 31"/>
                  <a:gd name="T5" fmla="*/ 2 h 33"/>
                  <a:gd name="T6" fmla="*/ 0 w 31"/>
                  <a:gd name="T7" fmla="*/ 31 h 33"/>
                  <a:gd name="T8" fmla="*/ 2 w 31"/>
                  <a:gd name="T9" fmla="*/ 33 h 33"/>
                  <a:gd name="T10" fmla="*/ 29 w 31"/>
                  <a:gd name="T11" fmla="*/ 33 h 33"/>
                  <a:gd name="T12" fmla="*/ 31 w 31"/>
                  <a:gd name="T13" fmla="*/ 31 h 33"/>
                  <a:gd name="T14" fmla="*/ 31 w 31"/>
                  <a:gd name="T15" fmla="*/ 2 h 33"/>
                  <a:gd name="T16" fmla="*/ 29 w 31"/>
                  <a:gd name="T17" fmla="*/ 0 h 33"/>
                  <a:gd name="T18" fmla="*/ 29 w 31"/>
                  <a:gd name="T19" fmla="*/ 28 h 33"/>
                  <a:gd name="T20" fmla="*/ 26 w 31"/>
                  <a:gd name="T21" fmla="*/ 31 h 33"/>
                  <a:gd name="T22" fmla="*/ 5 w 31"/>
                  <a:gd name="T23" fmla="*/ 31 h 33"/>
                  <a:gd name="T24" fmla="*/ 3 w 31"/>
                  <a:gd name="T25" fmla="*/ 28 h 33"/>
                  <a:gd name="T26" fmla="*/ 3 w 31"/>
                  <a:gd name="T27" fmla="*/ 5 h 33"/>
                  <a:gd name="T28" fmla="*/ 5 w 31"/>
                  <a:gd name="T29" fmla="*/ 2 h 33"/>
                  <a:gd name="T30" fmla="*/ 26 w 31"/>
                  <a:gd name="T31" fmla="*/ 2 h 33"/>
                  <a:gd name="T32" fmla="*/ 29 w 31"/>
                  <a:gd name="T33" fmla="*/ 5 h 33"/>
                  <a:gd name="T34" fmla="*/ 29 w 31"/>
                  <a:gd name="T35" fmla="*/ 2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" h="33">
                    <a:moveTo>
                      <a:pt x="29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1" y="33"/>
                      <a:pt x="2" y="33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30" y="33"/>
                      <a:pt x="31" y="32"/>
                      <a:pt x="31" y="31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1"/>
                      <a:pt x="30" y="0"/>
                      <a:pt x="29" y="0"/>
                    </a:cubicBezTo>
                    <a:close/>
                    <a:moveTo>
                      <a:pt x="29" y="28"/>
                    </a:moveTo>
                    <a:cubicBezTo>
                      <a:pt x="29" y="30"/>
                      <a:pt x="28" y="31"/>
                      <a:pt x="26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4" y="31"/>
                      <a:pt x="3" y="30"/>
                      <a:pt x="3" y="28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3"/>
                      <a:pt x="4" y="2"/>
                      <a:pt x="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8" y="2"/>
                      <a:pt x="29" y="3"/>
                      <a:pt x="29" y="5"/>
                    </a:cubicBezTo>
                    <a:lnTo>
                      <a:pt x="29" y="28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9" name="Freeform 179"/>
              <p:cNvSpPr>
                <a:spLocks noEditPoints="1"/>
              </p:cNvSpPr>
              <p:nvPr/>
            </p:nvSpPr>
            <p:spPr bwMode="auto">
              <a:xfrm>
                <a:off x="3270808" y="3376189"/>
                <a:ext cx="269875" cy="304800"/>
              </a:xfrm>
              <a:custGeom>
                <a:avLst/>
                <a:gdLst>
                  <a:gd name="T0" fmla="*/ 23 w 24"/>
                  <a:gd name="T1" fmla="*/ 1 h 27"/>
                  <a:gd name="T2" fmla="*/ 22 w 24"/>
                  <a:gd name="T3" fmla="*/ 0 h 27"/>
                  <a:gd name="T4" fmla="*/ 1 w 24"/>
                  <a:gd name="T5" fmla="*/ 0 h 27"/>
                  <a:gd name="T6" fmla="*/ 0 w 24"/>
                  <a:gd name="T7" fmla="*/ 1 h 27"/>
                  <a:gd name="T8" fmla="*/ 0 w 24"/>
                  <a:gd name="T9" fmla="*/ 2 h 27"/>
                  <a:gd name="T10" fmla="*/ 0 w 24"/>
                  <a:gd name="T11" fmla="*/ 25 h 27"/>
                  <a:gd name="T12" fmla="*/ 0 w 24"/>
                  <a:gd name="T13" fmla="*/ 26 h 27"/>
                  <a:gd name="T14" fmla="*/ 1 w 24"/>
                  <a:gd name="T15" fmla="*/ 27 h 27"/>
                  <a:gd name="T16" fmla="*/ 22 w 24"/>
                  <a:gd name="T17" fmla="*/ 27 h 27"/>
                  <a:gd name="T18" fmla="*/ 23 w 24"/>
                  <a:gd name="T19" fmla="*/ 26 h 27"/>
                  <a:gd name="T20" fmla="*/ 24 w 24"/>
                  <a:gd name="T21" fmla="*/ 25 h 27"/>
                  <a:gd name="T22" fmla="*/ 24 w 24"/>
                  <a:gd name="T23" fmla="*/ 2 h 27"/>
                  <a:gd name="T24" fmla="*/ 23 w 24"/>
                  <a:gd name="T25" fmla="*/ 1 h 27"/>
                  <a:gd name="T26" fmla="*/ 12 w 24"/>
                  <a:gd name="T27" fmla="*/ 19 h 27"/>
                  <a:gd name="T28" fmla="*/ 5 w 24"/>
                  <a:gd name="T29" fmla="*/ 13 h 27"/>
                  <a:gd name="T30" fmla="*/ 12 w 24"/>
                  <a:gd name="T31" fmla="*/ 6 h 27"/>
                  <a:gd name="T32" fmla="*/ 18 w 24"/>
                  <a:gd name="T33" fmla="*/ 13 h 27"/>
                  <a:gd name="T34" fmla="*/ 12 w 24"/>
                  <a:gd name="T35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" h="27">
                    <a:moveTo>
                      <a:pt x="23" y="1"/>
                    </a:moveTo>
                    <a:cubicBezTo>
                      <a:pt x="23" y="1"/>
                      <a:pt x="23" y="0"/>
                      <a:pt x="2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7"/>
                      <a:pt x="1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3" y="27"/>
                      <a:pt x="23" y="26"/>
                      <a:pt x="23" y="26"/>
                    </a:cubicBezTo>
                    <a:cubicBezTo>
                      <a:pt x="23" y="26"/>
                      <a:pt x="24" y="26"/>
                      <a:pt x="24" y="25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1"/>
                      <a:pt x="23" y="1"/>
                      <a:pt x="23" y="1"/>
                    </a:cubicBezTo>
                    <a:close/>
                    <a:moveTo>
                      <a:pt x="12" y="19"/>
                    </a:moveTo>
                    <a:cubicBezTo>
                      <a:pt x="8" y="19"/>
                      <a:pt x="5" y="16"/>
                      <a:pt x="5" y="13"/>
                    </a:cubicBezTo>
                    <a:cubicBezTo>
                      <a:pt x="5" y="9"/>
                      <a:pt x="8" y="6"/>
                      <a:pt x="12" y="6"/>
                    </a:cubicBezTo>
                    <a:cubicBezTo>
                      <a:pt x="15" y="6"/>
                      <a:pt x="18" y="9"/>
                      <a:pt x="18" y="13"/>
                    </a:cubicBezTo>
                    <a:cubicBezTo>
                      <a:pt x="18" y="16"/>
                      <a:pt x="15" y="19"/>
                      <a:pt x="12" y="19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0" name="Freeform 180"/>
              <p:cNvSpPr>
                <a:spLocks/>
              </p:cNvSpPr>
              <p:nvPr/>
            </p:nvSpPr>
            <p:spPr bwMode="auto">
              <a:xfrm>
                <a:off x="3337483" y="3455564"/>
                <a:ext cx="123825" cy="123825"/>
              </a:xfrm>
              <a:custGeom>
                <a:avLst/>
                <a:gdLst>
                  <a:gd name="T0" fmla="*/ 6 w 11"/>
                  <a:gd name="T1" fmla="*/ 0 h 11"/>
                  <a:gd name="T2" fmla="*/ 2 w 11"/>
                  <a:gd name="T3" fmla="*/ 2 h 11"/>
                  <a:gd name="T4" fmla="*/ 0 w 11"/>
                  <a:gd name="T5" fmla="*/ 6 h 11"/>
                  <a:gd name="T6" fmla="*/ 2 w 11"/>
                  <a:gd name="T7" fmla="*/ 10 h 11"/>
                  <a:gd name="T8" fmla="*/ 6 w 11"/>
                  <a:gd name="T9" fmla="*/ 11 h 11"/>
                  <a:gd name="T10" fmla="*/ 10 w 11"/>
                  <a:gd name="T11" fmla="*/ 10 h 11"/>
                  <a:gd name="T12" fmla="*/ 11 w 11"/>
                  <a:gd name="T13" fmla="*/ 6 h 11"/>
                  <a:gd name="T14" fmla="*/ 10 w 11"/>
                  <a:gd name="T15" fmla="*/ 2 h 11"/>
                  <a:gd name="T16" fmla="*/ 6 w 11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4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1" y="9"/>
                      <a:pt x="2" y="10"/>
                    </a:cubicBezTo>
                    <a:cubicBezTo>
                      <a:pt x="3" y="11"/>
                      <a:pt x="4" y="11"/>
                      <a:pt x="6" y="11"/>
                    </a:cubicBezTo>
                    <a:cubicBezTo>
                      <a:pt x="7" y="11"/>
                      <a:pt x="9" y="11"/>
                      <a:pt x="10" y="10"/>
                    </a:cubicBezTo>
                    <a:cubicBezTo>
                      <a:pt x="11" y="9"/>
                      <a:pt x="11" y="7"/>
                      <a:pt x="11" y="6"/>
                    </a:cubicBezTo>
                    <a:cubicBezTo>
                      <a:pt x="11" y="4"/>
                      <a:pt x="11" y="3"/>
                      <a:pt x="10" y="2"/>
                    </a:cubicBezTo>
                    <a:cubicBezTo>
                      <a:pt x="9" y="1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1" name="Oval 181"/>
              <p:cNvSpPr>
                <a:spLocks noChangeArrowheads="1"/>
              </p:cNvSpPr>
              <p:nvPr/>
            </p:nvSpPr>
            <p:spPr bwMode="auto">
              <a:xfrm>
                <a:off x="3381933" y="3501601"/>
                <a:ext cx="34925" cy="33337"/>
              </a:xfrm>
              <a:prstGeom prst="ellipse">
                <a:avLst/>
              </a:pr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2" name="Oval 182"/>
              <p:cNvSpPr>
                <a:spLocks noChangeArrowheads="1"/>
              </p:cNvSpPr>
              <p:nvPr/>
            </p:nvSpPr>
            <p:spPr bwMode="auto">
              <a:xfrm>
                <a:off x="3394633" y="3466676"/>
                <a:ext cx="11113" cy="22225"/>
              </a:xfrm>
              <a:prstGeom prst="ellipse">
                <a:avLst/>
              </a:pr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3" name="Oval 183"/>
              <p:cNvSpPr>
                <a:spLocks noChangeArrowheads="1"/>
              </p:cNvSpPr>
              <p:nvPr/>
            </p:nvSpPr>
            <p:spPr bwMode="auto">
              <a:xfrm>
                <a:off x="3394633" y="3546051"/>
                <a:ext cx="11113" cy="22225"/>
              </a:xfrm>
              <a:prstGeom prst="ellipse">
                <a:avLst/>
              </a:pr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4" name="Oval 184"/>
              <p:cNvSpPr>
                <a:spLocks noChangeArrowheads="1"/>
              </p:cNvSpPr>
              <p:nvPr/>
            </p:nvSpPr>
            <p:spPr bwMode="auto">
              <a:xfrm>
                <a:off x="3348595" y="3512714"/>
                <a:ext cx="22225" cy="11112"/>
              </a:xfrm>
              <a:prstGeom prst="ellipse">
                <a:avLst/>
              </a:pr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5" name="Oval 185"/>
              <p:cNvSpPr>
                <a:spLocks noChangeArrowheads="1"/>
              </p:cNvSpPr>
              <p:nvPr/>
            </p:nvSpPr>
            <p:spPr bwMode="auto">
              <a:xfrm>
                <a:off x="3427970" y="3512714"/>
                <a:ext cx="22225" cy="11112"/>
              </a:xfrm>
              <a:prstGeom prst="ellipse">
                <a:avLst/>
              </a:pr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6" name="Freeform 186"/>
              <p:cNvSpPr>
                <a:spLocks noEditPoints="1"/>
              </p:cNvSpPr>
              <p:nvPr/>
            </p:nvSpPr>
            <p:spPr bwMode="auto">
              <a:xfrm>
                <a:off x="3158095" y="2688801"/>
                <a:ext cx="484188" cy="349250"/>
              </a:xfrm>
              <a:custGeom>
                <a:avLst/>
                <a:gdLst>
                  <a:gd name="T0" fmla="*/ 28 w 43"/>
                  <a:gd name="T1" fmla="*/ 13 h 31"/>
                  <a:gd name="T2" fmla="*/ 28 w 43"/>
                  <a:gd name="T3" fmla="*/ 12 h 31"/>
                  <a:gd name="T4" fmla="*/ 8 w 43"/>
                  <a:gd name="T5" fmla="*/ 18 h 31"/>
                  <a:gd name="T6" fmla="*/ 9 w 43"/>
                  <a:gd name="T7" fmla="*/ 19 h 31"/>
                  <a:gd name="T8" fmla="*/ 17 w 43"/>
                  <a:gd name="T9" fmla="*/ 15 h 31"/>
                  <a:gd name="T10" fmla="*/ 16 w 43"/>
                  <a:gd name="T11" fmla="*/ 15 h 31"/>
                  <a:gd name="T12" fmla="*/ 18 w 43"/>
                  <a:gd name="T13" fmla="*/ 15 h 31"/>
                  <a:gd name="T14" fmla="*/ 34 w 43"/>
                  <a:gd name="T15" fmla="*/ 9 h 31"/>
                  <a:gd name="T16" fmla="*/ 43 w 43"/>
                  <a:gd name="T17" fmla="*/ 7 h 31"/>
                  <a:gd name="T18" fmla="*/ 39 w 43"/>
                  <a:gd name="T19" fmla="*/ 4 h 31"/>
                  <a:gd name="T20" fmla="*/ 37 w 43"/>
                  <a:gd name="T21" fmla="*/ 1 h 31"/>
                  <a:gd name="T22" fmla="*/ 26 w 43"/>
                  <a:gd name="T23" fmla="*/ 2 h 31"/>
                  <a:gd name="T24" fmla="*/ 22 w 43"/>
                  <a:gd name="T25" fmla="*/ 2 h 31"/>
                  <a:gd name="T26" fmla="*/ 12 w 43"/>
                  <a:gd name="T27" fmla="*/ 10 h 31"/>
                  <a:gd name="T28" fmla="*/ 6 w 43"/>
                  <a:gd name="T29" fmla="*/ 10 h 31"/>
                  <a:gd name="T30" fmla="*/ 8 w 43"/>
                  <a:gd name="T31" fmla="*/ 24 h 31"/>
                  <a:gd name="T32" fmla="*/ 10 w 43"/>
                  <a:gd name="T33" fmla="*/ 23 h 31"/>
                  <a:gd name="T34" fmla="*/ 11 w 43"/>
                  <a:gd name="T35" fmla="*/ 24 h 31"/>
                  <a:gd name="T36" fmla="*/ 19 w 43"/>
                  <a:gd name="T37" fmla="*/ 26 h 31"/>
                  <a:gd name="T38" fmla="*/ 22 w 43"/>
                  <a:gd name="T39" fmla="*/ 26 h 31"/>
                  <a:gd name="T40" fmla="*/ 27 w 43"/>
                  <a:gd name="T41" fmla="*/ 22 h 31"/>
                  <a:gd name="T42" fmla="*/ 29 w 43"/>
                  <a:gd name="T43" fmla="*/ 22 h 31"/>
                  <a:gd name="T44" fmla="*/ 36 w 43"/>
                  <a:gd name="T45" fmla="*/ 15 h 31"/>
                  <a:gd name="T46" fmla="*/ 41 w 43"/>
                  <a:gd name="T47" fmla="*/ 12 h 31"/>
                  <a:gd name="T48" fmla="*/ 12 w 43"/>
                  <a:gd name="T49" fmla="*/ 12 h 31"/>
                  <a:gd name="T50" fmla="*/ 11 w 43"/>
                  <a:gd name="T51" fmla="*/ 13 h 31"/>
                  <a:gd name="T52" fmla="*/ 9 w 43"/>
                  <a:gd name="T53" fmla="*/ 20 h 31"/>
                  <a:gd name="T54" fmla="*/ 7 w 43"/>
                  <a:gd name="T55" fmla="*/ 21 h 31"/>
                  <a:gd name="T56" fmla="*/ 7 w 43"/>
                  <a:gd name="T57" fmla="*/ 14 h 31"/>
                  <a:gd name="T58" fmla="*/ 9 w 43"/>
                  <a:gd name="T59" fmla="*/ 15 h 31"/>
                  <a:gd name="T60" fmla="*/ 13 w 43"/>
                  <a:gd name="T61" fmla="*/ 19 h 31"/>
                  <a:gd name="T62" fmla="*/ 14 w 43"/>
                  <a:gd name="T63" fmla="*/ 18 h 31"/>
                  <a:gd name="T64" fmla="*/ 18 w 43"/>
                  <a:gd name="T65" fmla="*/ 19 h 31"/>
                  <a:gd name="T66" fmla="*/ 17 w 43"/>
                  <a:gd name="T67" fmla="*/ 18 h 31"/>
                  <a:gd name="T68" fmla="*/ 18 w 43"/>
                  <a:gd name="T69" fmla="*/ 17 h 31"/>
                  <a:gd name="T70" fmla="*/ 16 w 43"/>
                  <a:gd name="T71" fmla="*/ 13 h 31"/>
                  <a:gd name="T72" fmla="*/ 17 w 43"/>
                  <a:gd name="T73" fmla="*/ 13 h 31"/>
                  <a:gd name="T74" fmla="*/ 20 w 43"/>
                  <a:gd name="T75" fmla="*/ 16 h 31"/>
                  <a:gd name="T76" fmla="*/ 22 w 43"/>
                  <a:gd name="T77" fmla="*/ 16 h 31"/>
                  <a:gd name="T78" fmla="*/ 24 w 43"/>
                  <a:gd name="T79" fmla="*/ 14 h 31"/>
                  <a:gd name="T80" fmla="*/ 23 w 43"/>
                  <a:gd name="T81" fmla="*/ 11 h 31"/>
                  <a:gd name="T82" fmla="*/ 23 w 43"/>
                  <a:gd name="T83" fmla="*/ 12 h 31"/>
                  <a:gd name="T84" fmla="*/ 25 w 43"/>
                  <a:gd name="T85" fmla="*/ 13 h 31"/>
                  <a:gd name="T86" fmla="*/ 29 w 43"/>
                  <a:gd name="T87" fmla="*/ 13 h 31"/>
                  <a:gd name="T88" fmla="*/ 26 w 43"/>
                  <a:gd name="T89" fmla="*/ 13 h 31"/>
                  <a:gd name="T90" fmla="*/ 27 w 43"/>
                  <a:gd name="T91" fmla="*/ 10 h 31"/>
                  <a:gd name="T92" fmla="*/ 27 w 43"/>
                  <a:gd name="T93" fmla="*/ 9 h 31"/>
                  <a:gd name="T94" fmla="*/ 30 w 43"/>
                  <a:gd name="T95" fmla="*/ 13 h 31"/>
                  <a:gd name="T96" fmla="*/ 29 w 43"/>
                  <a:gd name="T97" fmla="*/ 6 h 31"/>
                  <a:gd name="T98" fmla="*/ 32 w 43"/>
                  <a:gd name="T99" fmla="*/ 13 h 31"/>
                  <a:gd name="T100" fmla="*/ 35 w 43"/>
                  <a:gd name="T101" fmla="*/ 7 h 31"/>
                  <a:gd name="T102" fmla="*/ 35 w 43"/>
                  <a:gd name="T103" fmla="*/ 10 h 31"/>
                  <a:gd name="T104" fmla="*/ 38 w 43"/>
                  <a:gd name="T105" fmla="*/ 1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3" h="31">
                    <a:moveTo>
                      <a:pt x="28" y="12"/>
                    </a:moveTo>
                    <a:cubicBezTo>
                      <a:pt x="28" y="12"/>
                      <a:pt x="27" y="12"/>
                      <a:pt x="27" y="13"/>
                    </a:cubicBezTo>
                    <a:cubicBezTo>
                      <a:pt x="27" y="13"/>
                      <a:pt x="28" y="13"/>
                      <a:pt x="28" y="13"/>
                    </a:cubicBezTo>
                    <a:cubicBezTo>
                      <a:pt x="28" y="13"/>
                      <a:pt x="29" y="13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lnTo>
                      <a:pt x="28" y="12"/>
                    </a:lnTo>
                    <a:close/>
                    <a:moveTo>
                      <a:pt x="9" y="16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19"/>
                      <a:pt x="8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8"/>
                      <a:pt x="10" y="17"/>
                    </a:cubicBezTo>
                    <a:cubicBezTo>
                      <a:pt x="10" y="17"/>
                      <a:pt x="9" y="16"/>
                      <a:pt x="9" y="16"/>
                    </a:cubicBezTo>
                    <a:close/>
                    <a:moveTo>
                      <a:pt x="17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7" y="14"/>
                      <a:pt x="16" y="14"/>
                    </a:cubicBezTo>
                    <a:cubicBezTo>
                      <a:pt x="16" y="14"/>
                      <a:pt x="16" y="15"/>
                      <a:pt x="16" y="15"/>
                    </a:cubicBezTo>
                    <a:cubicBezTo>
                      <a:pt x="16" y="16"/>
                      <a:pt x="17" y="17"/>
                      <a:pt x="17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5"/>
                      <a:pt x="18" y="15"/>
                      <a:pt x="18" y="15"/>
                    </a:cubicBezTo>
                    <a:lnTo>
                      <a:pt x="17" y="15"/>
                    </a:lnTo>
                    <a:close/>
                    <a:moveTo>
                      <a:pt x="35" y="8"/>
                    </a:moveTo>
                    <a:cubicBezTo>
                      <a:pt x="34" y="8"/>
                      <a:pt x="34" y="9"/>
                      <a:pt x="34" y="9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lose/>
                    <a:moveTo>
                      <a:pt x="43" y="7"/>
                    </a:moveTo>
                    <a:cubicBezTo>
                      <a:pt x="43" y="6"/>
                      <a:pt x="42" y="6"/>
                      <a:pt x="42" y="5"/>
                    </a:cubicBezTo>
                    <a:cubicBezTo>
                      <a:pt x="41" y="5"/>
                      <a:pt x="40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8" y="2"/>
                      <a:pt x="38" y="1"/>
                      <a:pt x="37" y="1"/>
                    </a:cubicBezTo>
                    <a:cubicBezTo>
                      <a:pt x="36" y="0"/>
                      <a:pt x="34" y="0"/>
                      <a:pt x="33" y="0"/>
                    </a:cubicBezTo>
                    <a:cubicBezTo>
                      <a:pt x="32" y="0"/>
                      <a:pt x="31" y="0"/>
                      <a:pt x="30" y="1"/>
                    </a:cubicBezTo>
                    <a:cubicBezTo>
                      <a:pt x="29" y="1"/>
                      <a:pt x="27" y="1"/>
                      <a:pt x="26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2"/>
                      <a:pt x="24" y="2"/>
                      <a:pt x="22" y="2"/>
                    </a:cubicBezTo>
                    <a:cubicBezTo>
                      <a:pt x="21" y="2"/>
                      <a:pt x="20" y="2"/>
                      <a:pt x="19" y="2"/>
                    </a:cubicBezTo>
                    <a:cubicBezTo>
                      <a:pt x="15" y="3"/>
                      <a:pt x="12" y="6"/>
                      <a:pt x="12" y="9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0" y="9"/>
                      <a:pt x="9" y="9"/>
                      <a:pt x="9" y="9"/>
                    </a:cubicBezTo>
                    <a:cubicBezTo>
                      <a:pt x="8" y="9"/>
                      <a:pt x="7" y="9"/>
                      <a:pt x="6" y="10"/>
                    </a:cubicBezTo>
                    <a:cubicBezTo>
                      <a:pt x="3" y="10"/>
                      <a:pt x="0" y="14"/>
                      <a:pt x="0" y="17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1" y="22"/>
                      <a:pt x="4" y="24"/>
                      <a:pt x="8" y="24"/>
                    </a:cubicBezTo>
                    <a:cubicBezTo>
                      <a:pt x="8" y="24"/>
                      <a:pt x="9" y="24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4"/>
                      <a:pt x="12" y="25"/>
                      <a:pt x="13" y="26"/>
                    </a:cubicBezTo>
                    <a:cubicBezTo>
                      <a:pt x="14" y="26"/>
                      <a:pt x="15" y="27"/>
                      <a:pt x="17" y="27"/>
                    </a:cubicBezTo>
                    <a:cubicBezTo>
                      <a:pt x="18" y="27"/>
                      <a:pt x="18" y="26"/>
                      <a:pt x="19" y="26"/>
                    </a:cubicBezTo>
                    <a:cubicBezTo>
                      <a:pt x="20" y="26"/>
                      <a:pt x="21" y="26"/>
                      <a:pt x="22" y="25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4" y="28"/>
                      <a:pt x="26" y="30"/>
                      <a:pt x="29" y="31"/>
                    </a:cubicBezTo>
                    <a:cubicBezTo>
                      <a:pt x="28" y="29"/>
                      <a:pt x="27" y="26"/>
                      <a:pt x="27" y="23"/>
                    </a:cubicBezTo>
                    <a:cubicBezTo>
                      <a:pt x="27" y="23"/>
                      <a:pt x="27" y="23"/>
                      <a:pt x="27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8" y="22"/>
                      <a:pt x="28" y="22"/>
                      <a:pt x="29" y="22"/>
                    </a:cubicBezTo>
                    <a:cubicBezTo>
                      <a:pt x="29" y="22"/>
                      <a:pt x="30" y="22"/>
                      <a:pt x="31" y="22"/>
                    </a:cubicBezTo>
                    <a:cubicBezTo>
                      <a:pt x="34" y="21"/>
                      <a:pt x="36" y="19"/>
                      <a:pt x="36" y="16"/>
                    </a:cubicBezTo>
                    <a:cubicBezTo>
                      <a:pt x="36" y="16"/>
                      <a:pt x="36" y="16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39" y="14"/>
                      <a:pt x="40" y="13"/>
                      <a:pt x="41" y="12"/>
                    </a:cubicBezTo>
                    <a:cubicBezTo>
                      <a:pt x="43" y="11"/>
                      <a:pt x="43" y="10"/>
                      <a:pt x="43" y="8"/>
                    </a:cubicBezTo>
                    <a:cubicBezTo>
                      <a:pt x="43" y="8"/>
                      <a:pt x="43" y="8"/>
                      <a:pt x="43" y="7"/>
                    </a:cubicBezTo>
                    <a:close/>
                    <a:moveTo>
                      <a:pt x="12" y="12"/>
                    </a:moveTo>
                    <a:cubicBezTo>
                      <a:pt x="12" y="12"/>
                      <a:pt x="12" y="12"/>
                      <a:pt x="13" y="13"/>
                    </a:cubicBezTo>
                    <a:cubicBezTo>
                      <a:pt x="13" y="13"/>
                      <a:pt x="12" y="14"/>
                      <a:pt x="12" y="14"/>
                    </a:cubicBezTo>
                    <a:cubicBezTo>
                      <a:pt x="12" y="14"/>
                      <a:pt x="11" y="14"/>
                      <a:pt x="11" y="13"/>
                    </a:cubicBezTo>
                    <a:cubicBezTo>
                      <a:pt x="11" y="13"/>
                      <a:pt x="11" y="12"/>
                      <a:pt x="12" y="12"/>
                    </a:cubicBezTo>
                    <a:close/>
                    <a:moveTo>
                      <a:pt x="10" y="20"/>
                    </a:moveTo>
                    <a:cubicBezTo>
                      <a:pt x="10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0"/>
                      <a:pt x="7" y="20"/>
                      <a:pt x="7" y="19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5"/>
                      <a:pt x="9" y="15"/>
                    </a:cubicBezTo>
                    <a:cubicBezTo>
                      <a:pt x="10" y="15"/>
                      <a:pt x="11" y="16"/>
                      <a:pt x="11" y="17"/>
                    </a:cubicBezTo>
                    <a:cubicBezTo>
                      <a:pt x="12" y="18"/>
                      <a:pt x="11" y="20"/>
                      <a:pt x="10" y="20"/>
                    </a:cubicBezTo>
                    <a:close/>
                    <a:moveTo>
                      <a:pt x="13" y="19"/>
                    </a:moveTo>
                    <a:cubicBezTo>
                      <a:pt x="12" y="14"/>
                      <a:pt x="12" y="14"/>
                      <a:pt x="12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4" y="18"/>
                      <a:pt x="14" y="18"/>
                      <a:pt x="14" y="18"/>
                    </a:cubicBezTo>
                    <a:lnTo>
                      <a:pt x="13" y="19"/>
                    </a:lnTo>
                    <a:close/>
                    <a:moveTo>
                      <a:pt x="20" y="18"/>
                    </a:moveTo>
                    <a:cubicBezTo>
                      <a:pt x="19" y="19"/>
                      <a:pt x="19" y="19"/>
                      <a:pt x="18" y="19"/>
                    </a:cubicBezTo>
                    <a:cubicBezTo>
                      <a:pt x="17" y="20"/>
                      <a:pt x="17" y="20"/>
                      <a:pt x="16" y="2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7" y="19"/>
                      <a:pt x="17" y="18"/>
                    </a:cubicBezTo>
                    <a:cubicBezTo>
                      <a:pt x="18" y="18"/>
                      <a:pt x="19" y="18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7" y="18"/>
                    </a:cubicBezTo>
                    <a:cubicBezTo>
                      <a:pt x="16" y="18"/>
                      <a:pt x="15" y="17"/>
                      <a:pt x="15" y="16"/>
                    </a:cubicBezTo>
                    <a:cubicBezTo>
                      <a:pt x="14" y="15"/>
                      <a:pt x="15" y="13"/>
                      <a:pt x="16" y="13"/>
                    </a:cubicBezTo>
                    <a:cubicBezTo>
                      <a:pt x="16" y="13"/>
                      <a:pt x="17" y="13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3"/>
                      <a:pt x="18" y="13"/>
                      <a:pt x="19" y="1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7"/>
                      <a:pt x="20" y="18"/>
                      <a:pt x="20" y="18"/>
                    </a:cubicBezTo>
                    <a:close/>
                    <a:moveTo>
                      <a:pt x="24" y="15"/>
                    </a:moveTo>
                    <a:cubicBezTo>
                      <a:pt x="23" y="16"/>
                      <a:pt x="23" y="16"/>
                      <a:pt x="22" y="16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3" y="15"/>
                      <a:pt x="23" y="15"/>
                      <a:pt x="24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4"/>
                      <a:pt x="24" y="14"/>
                      <a:pt x="23" y="14"/>
                    </a:cubicBezTo>
                    <a:cubicBezTo>
                      <a:pt x="22" y="14"/>
                      <a:pt x="22" y="13"/>
                      <a:pt x="22" y="13"/>
                    </a:cubicBezTo>
                    <a:cubicBezTo>
                      <a:pt x="21" y="12"/>
                      <a:pt x="22" y="11"/>
                      <a:pt x="23" y="11"/>
                    </a:cubicBezTo>
                    <a:cubicBezTo>
                      <a:pt x="23" y="10"/>
                      <a:pt x="24" y="10"/>
                      <a:pt x="24" y="10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3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12"/>
                      <a:pt x="23" y="12"/>
                      <a:pt x="24" y="12"/>
                    </a:cubicBezTo>
                    <a:cubicBezTo>
                      <a:pt x="25" y="12"/>
                      <a:pt x="25" y="13"/>
                      <a:pt x="25" y="13"/>
                    </a:cubicBezTo>
                    <a:cubicBezTo>
                      <a:pt x="26" y="14"/>
                      <a:pt x="25" y="15"/>
                      <a:pt x="24" y="15"/>
                    </a:cubicBezTo>
                    <a:close/>
                    <a:moveTo>
                      <a:pt x="29" y="14"/>
                    </a:move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14"/>
                      <a:pt x="28" y="14"/>
                      <a:pt x="28" y="14"/>
                    </a:cubicBezTo>
                    <a:cubicBezTo>
                      <a:pt x="27" y="14"/>
                      <a:pt x="26" y="14"/>
                      <a:pt x="26" y="13"/>
                    </a:cubicBezTo>
                    <a:cubicBezTo>
                      <a:pt x="26" y="12"/>
                      <a:pt x="26" y="11"/>
                      <a:pt x="28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0"/>
                      <a:pt x="27" y="10"/>
                    </a:cubicBezTo>
                    <a:cubicBezTo>
                      <a:pt x="27" y="10"/>
                      <a:pt x="26" y="11"/>
                      <a:pt x="26" y="11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10"/>
                      <a:pt x="26" y="10"/>
                      <a:pt x="27" y="9"/>
                    </a:cubicBezTo>
                    <a:cubicBezTo>
                      <a:pt x="28" y="9"/>
                      <a:pt x="29" y="10"/>
                      <a:pt x="30" y="11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13"/>
                      <a:pt x="30" y="13"/>
                      <a:pt x="30" y="13"/>
                    </a:cubicBezTo>
                    <a:lnTo>
                      <a:pt x="29" y="14"/>
                    </a:lnTo>
                    <a:close/>
                    <a:moveTo>
                      <a:pt x="32" y="13"/>
                    </a:moveTo>
                    <a:cubicBezTo>
                      <a:pt x="29" y="6"/>
                      <a:pt x="29" y="6"/>
                      <a:pt x="29" y="6"/>
                    </a:cubicBezTo>
                    <a:cubicBezTo>
                      <a:pt x="31" y="6"/>
                      <a:pt x="31" y="6"/>
                      <a:pt x="31" y="6"/>
                    </a:cubicBezTo>
                    <a:cubicBezTo>
                      <a:pt x="33" y="12"/>
                      <a:pt x="33" y="12"/>
                      <a:pt x="33" y="12"/>
                    </a:cubicBezTo>
                    <a:lnTo>
                      <a:pt x="32" y="13"/>
                    </a:lnTo>
                    <a:close/>
                    <a:moveTo>
                      <a:pt x="36" y="11"/>
                    </a:moveTo>
                    <a:cubicBezTo>
                      <a:pt x="35" y="12"/>
                      <a:pt x="34" y="11"/>
                      <a:pt x="33" y="10"/>
                    </a:cubicBezTo>
                    <a:cubicBezTo>
                      <a:pt x="33" y="9"/>
                      <a:pt x="33" y="7"/>
                      <a:pt x="35" y="7"/>
                    </a:cubicBezTo>
                    <a:cubicBezTo>
                      <a:pt x="36" y="6"/>
                      <a:pt x="37" y="7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0"/>
                      <a:pt x="35" y="11"/>
                      <a:pt x="36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7" y="11"/>
                      <a:pt x="37" y="11"/>
                      <a:pt x="36" y="11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7" name="Freeform 187"/>
              <p:cNvSpPr>
                <a:spLocks noEditPoints="1"/>
              </p:cNvSpPr>
              <p:nvPr/>
            </p:nvSpPr>
            <p:spPr bwMode="auto">
              <a:xfrm>
                <a:off x="702233" y="1583901"/>
                <a:ext cx="325438" cy="360362"/>
              </a:xfrm>
              <a:custGeom>
                <a:avLst/>
                <a:gdLst>
                  <a:gd name="T0" fmla="*/ 28 w 29"/>
                  <a:gd name="T1" fmla="*/ 1 h 32"/>
                  <a:gd name="T2" fmla="*/ 26 w 29"/>
                  <a:gd name="T3" fmla="*/ 0 h 32"/>
                  <a:gd name="T4" fmla="*/ 3 w 29"/>
                  <a:gd name="T5" fmla="*/ 0 h 32"/>
                  <a:gd name="T6" fmla="*/ 1 w 29"/>
                  <a:gd name="T7" fmla="*/ 1 h 32"/>
                  <a:gd name="T8" fmla="*/ 0 w 29"/>
                  <a:gd name="T9" fmla="*/ 4 h 32"/>
                  <a:gd name="T10" fmla="*/ 0 w 29"/>
                  <a:gd name="T11" fmla="*/ 21 h 32"/>
                  <a:gd name="T12" fmla="*/ 1 w 29"/>
                  <a:gd name="T13" fmla="*/ 24 h 32"/>
                  <a:gd name="T14" fmla="*/ 3 w 29"/>
                  <a:gd name="T15" fmla="*/ 25 h 32"/>
                  <a:gd name="T16" fmla="*/ 26 w 29"/>
                  <a:gd name="T17" fmla="*/ 25 h 32"/>
                  <a:gd name="T18" fmla="*/ 28 w 29"/>
                  <a:gd name="T19" fmla="*/ 24 h 32"/>
                  <a:gd name="T20" fmla="*/ 29 w 29"/>
                  <a:gd name="T21" fmla="*/ 21 h 32"/>
                  <a:gd name="T22" fmla="*/ 29 w 29"/>
                  <a:gd name="T23" fmla="*/ 4 h 32"/>
                  <a:gd name="T24" fmla="*/ 28 w 29"/>
                  <a:gd name="T25" fmla="*/ 1 h 32"/>
                  <a:gd name="T26" fmla="*/ 28 w 29"/>
                  <a:gd name="T27" fmla="*/ 21 h 32"/>
                  <a:gd name="T28" fmla="*/ 27 w 29"/>
                  <a:gd name="T29" fmla="*/ 23 h 32"/>
                  <a:gd name="T30" fmla="*/ 26 w 29"/>
                  <a:gd name="T31" fmla="*/ 23 h 32"/>
                  <a:gd name="T32" fmla="*/ 3 w 29"/>
                  <a:gd name="T33" fmla="*/ 23 h 32"/>
                  <a:gd name="T34" fmla="*/ 2 w 29"/>
                  <a:gd name="T35" fmla="*/ 23 h 32"/>
                  <a:gd name="T36" fmla="*/ 1 w 29"/>
                  <a:gd name="T37" fmla="*/ 21 h 32"/>
                  <a:gd name="T38" fmla="*/ 1 w 29"/>
                  <a:gd name="T39" fmla="*/ 4 h 32"/>
                  <a:gd name="T40" fmla="*/ 2 w 29"/>
                  <a:gd name="T41" fmla="*/ 2 h 32"/>
                  <a:gd name="T42" fmla="*/ 3 w 29"/>
                  <a:gd name="T43" fmla="*/ 2 h 32"/>
                  <a:gd name="T44" fmla="*/ 26 w 29"/>
                  <a:gd name="T45" fmla="*/ 2 h 32"/>
                  <a:gd name="T46" fmla="*/ 27 w 29"/>
                  <a:gd name="T47" fmla="*/ 2 h 32"/>
                  <a:gd name="T48" fmla="*/ 28 w 29"/>
                  <a:gd name="T49" fmla="*/ 4 h 32"/>
                  <a:gd name="T50" fmla="*/ 28 w 29"/>
                  <a:gd name="T51" fmla="*/ 21 h 32"/>
                  <a:gd name="T52" fmla="*/ 28 w 29"/>
                  <a:gd name="T53" fmla="*/ 25 h 32"/>
                  <a:gd name="T54" fmla="*/ 1 w 29"/>
                  <a:gd name="T55" fmla="*/ 25 h 32"/>
                  <a:gd name="T56" fmla="*/ 0 w 29"/>
                  <a:gd name="T57" fmla="*/ 25 h 32"/>
                  <a:gd name="T58" fmla="*/ 0 w 29"/>
                  <a:gd name="T59" fmla="*/ 26 h 32"/>
                  <a:gd name="T60" fmla="*/ 0 w 29"/>
                  <a:gd name="T61" fmla="*/ 32 h 32"/>
                  <a:gd name="T62" fmla="*/ 0 w 29"/>
                  <a:gd name="T63" fmla="*/ 32 h 32"/>
                  <a:gd name="T64" fmla="*/ 1 w 29"/>
                  <a:gd name="T65" fmla="*/ 32 h 32"/>
                  <a:gd name="T66" fmla="*/ 28 w 29"/>
                  <a:gd name="T67" fmla="*/ 32 h 32"/>
                  <a:gd name="T68" fmla="*/ 29 w 29"/>
                  <a:gd name="T69" fmla="*/ 32 h 32"/>
                  <a:gd name="T70" fmla="*/ 29 w 29"/>
                  <a:gd name="T71" fmla="*/ 32 h 32"/>
                  <a:gd name="T72" fmla="*/ 29 w 29"/>
                  <a:gd name="T73" fmla="*/ 26 h 32"/>
                  <a:gd name="T74" fmla="*/ 29 w 29"/>
                  <a:gd name="T75" fmla="*/ 25 h 32"/>
                  <a:gd name="T76" fmla="*/ 28 w 29"/>
                  <a:gd name="T77" fmla="*/ 25 h 32"/>
                  <a:gd name="T78" fmla="*/ 27 w 29"/>
                  <a:gd name="T79" fmla="*/ 31 h 32"/>
                  <a:gd name="T80" fmla="*/ 2 w 29"/>
                  <a:gd name="T81" fmla="*/ 31 h 32"/>
                  <a:gd name="T82" fmla="*/ 2 w 29"/>
                  <a:gd name="T83" fmla="*/ 27 h 32"/>
                  <a:gd name="T84" fmla="*/ 27 w 29"/>
                  <a:gd name="T85" fmla="*/ 27 h 32"/>
                  <a:gd name="T86" fmla="*/ 27 w 29"/>
                  <a:gd name="T87" fmla="*/ 31 h 32"/>
                  <a:gd name="T88" fmla="*/ 3 w 29"/>
                  <a:gd name="T89" fmla="*/ 30 h 32"/>
                  <a:gd name="T90" fmla="*/ 16 w 29"/>
                  <a:gd name="T91" fmla="*/ 30 h 32"/>
                  <a:gd name="T92" fmla="*/ 17 w 29"/>
                  <a:gd name="T93" fmla="*/ 30 h 32"/>
                  <a:gd name="T94" fmla="*/ 17 w 29"/>
                  <a:gd name="T95" fmla="*/ 29 h 32"/>
                  <a:gd name="T96" fmla="*/ 17 w 29"/>
                  <a:gd name="T97" fmla="*/ 28 h 32"/>
                  <a:gd name="T98" fmla="*/ 17 w 29"/>
                  <a:gd name="T99" fmla="*/ 28 h 32"/>
                  <a:gd name="T100" fmla="*/ 16 w 29"/>
                  <a:gd name="T101" fmla="*/ 28 h 32"/>
                  <a:gd name="T102" fmla="*/ 3 w 29"/>
                  <a:gd name="T103" fmla="*/ 28 h 32"/>
                  <a:gd name="T104" fmla="*/ 3 w 29"/>
                  <a:gd name="T105" fmla="*/ 28 h 32"/>
                  <a:gd name="T106" fmla="*/ 2 w 29"/>
                  <a:gd name="T107" fmla="*/ 28 h 32"/>
                  <a:gd name="T108" fmla="*/ 2 w 29"/>
                  <a:gd name="T109" fmla="*/ 29 h 32"/>
                  <a:gd name="T110" fmla="*/ 3 w 29"/>
                  <a:gd name="T111" fmla="*/ 30 h 32"/>
                  <a:gd name="T112" fmla="*/ 3 w 29"/>
                  <a:gd name="T113" fmla="*/ 3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" h="32">
                    <a:moveTo>
                      <a:pt x="28" y="1"/>
                    </a:moveTo>
                    <a:cubicBezTo>
                      <a:pt x="28" y="1"/>
                      <a:pt x="27" y="0"/>
                      <a:pt x="2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1" y="24"/>
                      <a:pt x="2" y="25"/>
                      <a:pt x="3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7" y="25"/>
                      <a:pt x="28" y="24"/>
                      <a:pt x="28" y="24"/>
                    </a:cubicBezTo>
                    <a:cubicBezTo>
                      <a:pt x="29" y="23"/>
                      <a:pt x="29" y="22"/>
                      <a:pt x="29" y="21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3"/>
                      <a:pt x="29" y="2"/>
                      <a:pt x="28" y="1"/>
                    </a:cubicBezTo>
                    <a:close/>
                    <a:moveTo>
                      <a:pt x="28" y="21"/>
                    </a:moveTo>
                    <a:cubicBezTo>
                      <a:pt x="28" y="22"/>
                      <a:pt x="27" y="22"/>
                      <a:pt x="27" y="23"/>
                    </a:cubicBezTo>
                    <a:cubicBezTo>
                      <a:pt x="27" y="23"/>
                      <a:pt x="26" y="23"/>
                      <a:pt x="26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2" y="23"/>
                      <a:pt x="2" y="23"/>
                    </a:cubicBezTo>
                    <a:cubicBezTo>
                      <a:pt x="2" y="22"/>
                      <a:pt x="1" y="22"/>
                      <a:pt x="1" y="21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2" y="3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2"/>
                      <a:pt x="27" y="2"/>
                      <a:pt x="27" y="2"/>
                    </a:cubicBezTo>
                    <a:cubicBezTo>
                      <a:pt x="27" y="3"/>
                      <a:pt x="28" y="3"/>
                      <a:pt x="28" y="4"/>
                    </a:cubicBezTo>
                    <a:lnTo>
                      <a:pt x="28" y="21"/>
                    </a:lnTo>
                    <a:close/>
                    <a:moveTo>
                      <a:pt x="28" y="25"/>
                    </a:move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28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26"/>
                      <a:pt x="29" y="25"/>
                      <a:pt x="29" y="25"/>
                    </a:cubicBezTo>
                    <a:cubicBezTo>
                      <a:pt x="29" y="25"/>
                      <a:pt x="28" y="25"/>
                      <a:pt x="28" y="25"/>
                    </a:cubicBezTo>
                    <a:close/>
                    <a:moveTo>
                      <a:pt x="27" y="31"/>
                    </a:moveTo>
                    <a:cubicBezTo>
                      <a:pt x="2" y="31"/>
                      <a:pt x="2" y="31"/>
                      <a:pt x="2" y="31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7" y="27"/>
                      <a:pt x="27" y="27"/>
                      <a:pt x="27" y="27"/>
                    </a:cubicBezTo>
                    <a:lnTo>
                      <a:pt x="27" y="31"/>
                    </a:lnTo>
                    <a:close/>
                    <a:moveTo>
                      <a:pt x="3" y="30"/>
                    </a:moveTo>
                    <a:cubicBezTo>
                      <a:pt x="16" y="30"/>
                      <a:pt x="16" y="30"/>
                      <a:pt x="16" y="30"/>
                    </a:cubicBezTo>
                    <a:cubicBezTo>
                      <a:pt x="16" y="30"/>
                      <a:pt x="16" y="30"/>
                      <a:pt x="17" y="30"/>
                    </a:cubicBezTo>
                    <a:cubicBezTo>
                      <a:pt x="17" y="30"/>
                      <a:pt x="17" y="30"/>
                      <a:pt x="17" y="29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28"/>
                      <a:pt x="2" y="28"/>
                      <a:pt x="2" y="28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0"/>
                      <a:pt x="3" y="30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8" name="Freeform 188"/>
              <p:cNvSpPr>
                <a:spLocks/>
              </p:cNvSpPr>
              <p:nvPr/>
            </p:nvSpPr>
            <p:spPr bwMode="auto">
              <a:xfrm>
                <a:off x="689533" y="490114"/>
                <a:ext cx="349250" cy="349250"/>
              </a:xfrm>
              <a:custGeom>
                <a:avLst/>
                <a:gdLst>
                  <a:gd name="T0" fmla="*/ 25 w 31"/>
                  <a:gd name="T1" fmla="*/ 0 h 31"/>
                  <a:gd name="T2" fmla="*/ 6 w 31"/>
                  <a:gd name="T3" fmla="*/ 0 h 31"/>
                  <a:gd name="T4" fmla="*/ 0 w 31"/>
                  <a:gd name="T5" fmla="*/ 6 h 31"/>
                  <a:gd name="T6" fmla="*/ 0 w 31"/>
                  <a:gd name="T7" fmla="*/ 17 h 31"/>
                  <a:gd name="T8" fmla="*/ 6 w 31"/>
                  <a:gd name="T9" fmla="*/ 23 h 31"/>
                  <a:gd name="T10" fmla="*/ 7 w 31"/>
                  <a:gd name="T11" fmla="*/ 23 h 31"/>
                  <a:gd name="T12" fmla="*/ 7 w 31"/>
                  <a:gd name="T13" fmla="*/ 23 h 31"/>
                  <a:gd name="T14" fmla="*/ 8 w 31"/>
                  <a:gd name="T15" fmla="*/ 31 h 31"/>
                  <a:gd name="T16" fmla="*/ 17 w 31"/>
                  <a:gd name="T17" fmla="*/ 23 h 31"/>
                  <a:gd name="T18" fmla="*/ 17 w 31"/>
                  <a:gd name="T19" fmla="*/ 23 h 31"/>
                  <a:gd name="T20" fmla="*/ 25 w 31"/>
                  <a:gd name="T21" fmla="*/ 23 h 31"/>
                  <a:gd name="T22" fmla="*/ 31 w 31"/>
                  <a:gd name="T23" fmla="*/ 17 h 31"/>
                  <a:gd name="T24" fmla="*/ 31 w 31"/>
                  <a:gd name="T25" fmla="*/ 6 h 31"/>
                  <a:gd name="T26" fmla="*/ 25 w 31"/>
                  <a:gd name="T2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1" h="31">
                    <a:moveTo>
                      <a:pt x="25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0"/>
                      <a:pt x="3" y="23"/>
                      <a:pt x="6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8" y="23"/>
                      <a:pt x="31" y="20"/>
                      <a:pt x="31" y="17"/>
                    </a:cubicBezTo>
                    <a:cubicBezTo>
                      <a:pt x="31" y="6"/>
                      <a:pt x="31" y="6"/>
                      <a:pt x="31" y="6"/>
                    </a:cubicBezTo>
                    <a:cubicBezTo>
                      <a:pt x="31" y="3"/>
                      <a:pt x="28" y="0"/>
                      <a:pt x="25" y="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9" name="Freeform 189"/>
              <p:cNvSpPr>
                <a:spLocks noEditPoints="1"/>
              </p:cNvSpPr>
              <p:nvPr/>
            </p:nvSpPr>
            <p:spPr bwMode="auto">
              <a:xfrm>
                <a:off x="656195" y="1064789"/>
                <a:ext cx="417513" cy="271462"/>
              </a:xfrm>
              <a:custGeom>
                <a:avLst/>
                <a:gdLst>
                  <a:gd name="T0" fmla="*/ 30 w 37"/>
                  <a:gd name="T1" fmla="*/ 0 h 24"/>
                  <a:gd name="T2" fmla="*/ 7 w 37"/>
                  <a:gd name="T3" fmla="*/ 0 h 24"/>
                  <a:gd name="T4" fmla="*/ 0 w 37"/>
                  <a:gd name="T5" fmla="*/ 7 h 24"/>
                  <a:gd name="T6" fmla="*/ 0 w 37"/>
                  <a:gd name="T7" fmla="*/ 17 h 24"/>
                  <a:gd name="T8" fmla="*/ 7 w 37"/>
                  <a:gd name="T9" fmla="*/ 24 h 24"/>
                  <a:gd name="T10" fmla="*/ 30 w 37"/>
                  <a:gd name="T11" fmla="*/ 24 h 24"/>
                  <a:gd name="T12" fmla="*/ 37 w 37"/>
                  <a:gd name="T13" fmla="*/ 17 h 24"/>
                  <a:gd name="T14" fmla="*/ 37 w 37"/>
                  <a:gd name="T15" fmla="*/ 7 h 24"/>
                  <a:gd name="T16" fmla="*/ 30 w 37"/>
                  <a:gd name="T17" fmla="*/ 0 h 24"/>
                  <a:gd name="T18" fmla="*/ 35 w 37"/>
                  <a:gd name="T19" fmla="*/ 21 h 24"/>
                  <a:gd name="T20" fmla="*/ 35 w 37"/>
                  <a:gd name="T21" fmla="*/ 21 h 24"/>
                  <a:gd name="T22" fmla="*/ 35 w 37"/>
                  <a:gd name="T23" fmla="*/ 21 h 24"/>
                  <a:gd name="T24" fmla="*/ 34 w 37"/>
                  <a:gd name="T25" fmla="*/ 21 h 24"/>
                  <a:gd name="T26" fmla="*/ 25 w 37"/>
                  <a:gd name="T27" fmla="*/ 12 h 24"/>
                  <a:gd name="T28" fmla="*/ 19 w 37"/>
                  <a:gd name="T29" fmla="*/ 17 h 24"/>
                  <a:gd name="T30" fmla="*/ 19 w 37"/>
                  <a:gd name="T31" fmla="*/ 17 h 24"/>
                  <a:gd name="T32" fmla="*/ 18 w 37"/>
                  <a:gd name="T33" fmla="*/ 17 h 24"/>
                  <a:gd name="T34" fmla="*/ 13 w 37"/>
                  <a:gd name="T35" fmla="*/ 12 h 24"/>
                  <a:gd name="T36" fmla="*/ 3 w 37"/>
                  <a:gd name="T37" fmla="*/ 20 h 24"/>
                  <a:gd name="T38" fmla="*/ 3 w 37"/>
                  <a:gd name="T39" fmla="*/ 21 h 24"/>
                  <a:gd name="T40" fmla="*/ 3 w 37"/>
                  <a:gd name="T41" fmla="*/ 21 h 24"/>
                  <a:gd name="T42" fmla="*/ 2 w 37"/>
                  <a:gd name="T43" fmla="*/ 20 h 24"/>
                  <a:gd name="T44" fmla="*/ 2 w 37"/>
                  <a:gd name="T45" fmla="*/ 20 h 24"/>
                  <a:gd name="T46" fmla="*/ 2 w 37"/>
                  <a:gd name="T47" fmla="*/ 20 h 24"/>
                  <a:gd name="T48" fmla="*/ 2 w 37"/>
                  <a:gd name="T49" fmla="*/ 19 h 24"/>
                  <a:gd name="T50" fmla="*/ 11 w 37"/>
                  <a:gd name="T51" fmla="*/ 11 h 24"/>
                  <a:gd name="T52" fmla="*/ 3 w 37"/>
                  <a:gd name="T53" fmla="*/ 4 h 24"/>
                  <a:gd name="T54" fmla="*/ 3 w 37"/>
                  <a:gd name="T55" fmla="*/ 3 h 24"/>
                  <a:gd name="T56" fmla="*/ 4 w 37"/>
                  <a:gd name="T57" fmla="*/ 3 h 24"/>
                  <a:gd name="T58" fmla="*/ 5 w 37"/>
                  <a:gd name="T59" fmla="*/ 3 h 24"/>
                  <a:gd name="T60" fmla="*/ 19 w 37"/>
                  <a:gd name="T61" fmla="*/ 15 h 24"/>
                  <a:gd name="T62" fmla="*/ 32 w 37"/>
                  <a:gd name="T63" fmla="*/ 3 h 24"/>
                  <a:gd name="T64" fmla="*/ 33 w 37"/>
                  <a:gd name="T65" fmla="*/ 3 h 24"/>
                  <a:gd name="T66" fmla="*/ 34 w 37"/>
                  <a:gd name="T67" fmla="*/ 3 h 24"/>
                  <a:gd name="T68" fmla="*/ 34 w 37"/>
                  <a:gd name="T69" fmla="*/ 4 h 24"/>
                  <a:gd name="T70" fmla="*/ 26 w 37"/>
                  <a:gd name="T71" fmla="*/ 11 h 24"/>
                  <a:gd name="T72" fmla="*/ 35 w 37"/>
                  <a:gd name="T73" fmla="*/ 20 h 24"/>
                  <a:gd name="T74" fmla="*/ 35 w 37"/>
                  <a:gd name="T75" fmla="*/ 20 h 24"/>
                  <a:gd name="T76" fmla="*/ 35 w 37"/>
                  <a:gd name="T77" fmla="*/ 20 h 24"/>
                  <a:gd name="T78" fmla="*/ 35 w 37"/>
                  <a:gd name="T79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7" h="24">
                    <a:moveTo>
                      <a:pt x="3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3" y="24"/>
                      <a:pt x="7" y="2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4" y="24"/>
                      <a:pt x="37" y="21"/>
                      <a:pt x="37" y="1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3"/>
                      <a:pt x="34" y="0"/>
                      <a:pt x="30" y="0"/>
                    </a:cubicBezTo>
                    <a:close/>
                    <a:moveTo>
                      <a:pt x="35" y="21"/>
                    </a:moveTo>
                    <a:cubicBezTo>
                      <a:pt x="35" y="21"/>
                      <a:pt x="35" y="21"/>
                      <a:pt x="35" y="21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5" y="21"/>
                      <a:pt x="34" y="21"/>
                      <a:pt x="34" y="21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2" y="20"/>
                      <a:pt x="2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2" y="19"/>
                      <a:pt x="2" y="19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4" y="3"/>
                      <a:pt x="34" y="3"/>
                    </a:cubicBezTo>
                    <a:cubicBezTo>
                      <a:pt x="34" y="3"/>
                      <a:pt x="34" y="4"/>
                      <a:pt x="34" y="4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1"/>
                      <a:pt x="35" y="21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0" name="Freeform 190"/>
              <p:cNvSpPr>
                <a:spLocks/>
              </p:cNvSpPr>
              <p:nvPr/>
            </p:nvSpPr>
            <p:spPr bwMode="auto">
              <a:xfrm>
                <a:off x="949883" y="2722139"/>
                <a:ext cx="112713" cy="338137"/>
              </a:xfrm>
              <a:custGeom>
                <a:avLst/>
                <a:gdLst>
                  <a:gd name="T0" fmla="*/ 8 w 10"/>
                  <a:gd name="T1" fmla="*/ 15 h 30"/>
                  <a:gd name="T2" fmla="*/ 0 w 10"/>
                  <a:gd name="T3" fmla="*/ 2 h 30"/>
                  <a:gd name="T4" fmla="*/ 1 w 10"/>
                  <a:gd name="T5" fmla="*/ 0 h 30"/>
                  <a:gd name="T6" fmla="*/ 10 w 10"/>
                  <a:gd name="T7" fmla="*/ 15 h 30"/>
                  <a:gd name="T8" fmla="*/ 0 w 10"/>
                  <a:gd name="T9" fmla="*/ 30 h 30"/>
                  <a:gd name="T10" fmla="*/ 0 w 10"/>
                  <a:gd name="T11" fmla="*/ 28 h 30"/>
                  <a:gd name="T12" fmla="*/ 8 w 10"/>
                  <a:gd name="T13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0">
                    <a:moveTo>
                      <a:pt x="8" y="15"/>
                    </a:moveTo>
                    <a:cubicBezTo>
                      <a:pt x="8" y="9"/>
                      <a:pt x="5" y="4"/>
                      <a:pt x="0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6" y="3"/>
                      <a:pt x="10" y="9"/>
                      <a:pt x="10" y="15"/>
                    </a:cubicBezTo>
                    <a:cubicBezTo>
                      <a:pt x="10" y="21"/>
                      <a:pt x="6" y="27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5" y="26"/>
                      <a:pt x="8" y="21"/>
                      <a:pt x="8" y="15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1" name="Freeform 191"/>
              <p:cNvSpPr>
                <a:spLocks/>
              </p:cNvSpPr>
              <p:nvPr/>
            </p:nvSpPr>
            <p:spPr bwMode="auto">
              <a:xfrm>
                <a:off x="903845" y="2757064"/>
                <a:ext cx="101600" cy="269875"/>
              </a:xfrm>
              <a:custGeom>
                <a:avLst/>
                <a:gdLst>
                  <a:gd name="T0" fmla="*/ 7 w 9"/>
                  <a:gd name="T1" fmla="*/ 12 h 24"/>
                  <a:gd name="T2" fmla="*/ 1 w 9"/>
                  <a:gd name="T3" fmla="*/ 2 h 24"/>
                  <a:gd name="T4" fmla="*/ 1 w 9"/>
                  <a:gd name="T5" fmla="*/ 0 h 24"/>
                  <a:gd name="T6" fmla="*/ 9 w 9"/>
                  <a:gd name="T7" fmla="*/ 12 h 24"/>
                  <a:gd name="T8" fmla="*/ 1 w 9"/>
                  <a:gd name="T9" fmla="*/ 24 h 24"/>
                  <a:gd name="T10" fmla="*/ 0 w 9"/>
                  <a:gd name="T11" fmla="*/ 22 h 24"/>
                  <a:gd name="T12" fmla="*/ 7 w 9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24">
                    <a:moveTo>
                      <a:pt x="7" y="12"/>
                    </a:moveTo>
                    <a:cubicBezTo>
                      <a:pt x="7" y="7"/>
                      <a:pt x="5" y="3"/>
                      <a:pt x="1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6" y="2"/>
                      <a:pt x="9" y="7"/>
                      <a:pt x="9" y="12"/>
                    </a:cubicBezTo>
                    <a:cubicBezTo>
                      <a:pt x="9" y="17"/>
                      <a:pt x="6" y="22"/>
                      <a:pt x="1" y="24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4" y="21"/>
                      <a:pt x="7" y="17"/>
                      <a:pt x="7" y="12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2" name="Freeform 192"/>
              <p:cNvSpPr>
                <a:spLocks/>
              </p:cNvSpPr>
              <p:nvPr/>
            </p:nvSpPr>
            <p:spPr bwMode="auto">
              <a:xfrm>
                <a:off x="757795" y="2711026"/>
                <a:ext cx="112713" cy="361950"/>
              </a:xfrm>
              <a:custGeom>
                <a:avLst/>
                <a:gdLst>
                  <a:gd name="T0" fmla="*/ 0 w 71"/>
                  <a:gd name="T1" fmla="*/ 71 h 228"/>
                  <a:gd name="T2" fmla="*/ 0 w 71"/>
                  <a:gd name="T3" fmla="*/ 157 h 228"/>
                  <a:gd name="T4" fmla="*/ 43 w 71"/>
                  <a:gd name="T5" fmla="*/ 199 h 228"/>
                  <a:gd name="T6" fmla="*/ 43 w 71"/>
                  <a:gd name="T7" fmla="*/ 121 h 228"/>
                  <a:gd name="T8" fmla="*/ 50 w 71"/>
                  <a:gd name="T9" fmla="*/ 121 h 228"/>
                  <a:gd name="T10" fmla="*/ 50 w 71"/>
                  <a:gd name="T11" fmla="*/ 206 h 228"/>
                  <a:gd name="T12" fmla="*/ 71 w 71"/>
                  <a:gd name="T13" fmla="*/ 228 h 228"/>
                  <a:gd name="T14" fmla="*/ 71 w 71"/>
                  <a:gd name="T15" fmla="*/ 0 h 228"/>
                  <a:gd name="T16" fmla="*/ 0 w 71"/>
                  <a:gd name="T17" fmla="*/ 71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228">
                    <a:moveTo>
                      <a:pt x="0" y="71"/>
                    </a:moveTo>
                    <a:lnTo>
                      <a:pt x="0" y="157"/>
                    </a:lnTo>
                    <a:lnTo>
                      <a:pt x="43" y="199"/>
                    </a:lnTo>
                    <a:lnTo>
                      <a:pt x="43" y="121"/>
                    </a:lnTo>
                    <a:lnTo>
                      <a:pt x="50" y="121"/>
                    </a:lnTo>
                    <a:lnTo>
                      <a:pt x="50" y="206"/>
                    </a:lnTo>
                    <a:lnTo>
                      <a:pt x="71" y="228"/>
                    </a:lnTo>
                    <a:lnTo>
                      <a:pt x="71" y="0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3" name="Freeform 193"/>
              <p:cNvSpPr>
                <a:spLocks/>
              </p:cNvSpPr>
              <p:nvPr/>
            </p:nvSpPr>
            <p:spPr bwMode="auto">
              <a:xfrm>
                <a:off x="667308" y="2823739"/>
                <a:ext cx="68263" cy="136525"/>
              </a:xfrm>
              <a:custGeom>
                <a:avLst/>
                <a:gdLst>
                  <a:gd name="T0" fmla="*/ 0 w 43"/>
                  <a:gd name="T1" fmla="*/ 0 h 86"/>
                  <a:gd name="T2" fmla="*/ 0 w 43"/>
                  <a:gd name="T3" fmla="*/ 86 h 86"/>
                  <a:gd name="T4" fmla="*/ 29 w 43"/>
                  <a:gd name="T5" fmla="*/ 86 h 86"/>
                  <a:gd name="T6" fmla="*/ 29 w 43"/>
                  <a:gd name="T7" fmla="*/ 36 h 86"/>
                  <a:gd name="T8" fmla="*/ 29 w 43"/>
                  <a:gd name="T9" fmla="*/ 36 h 86"/>
                  <a:gd name="T10" fmla="*/ 29 w 43"/>
                  <a:gd name="T11" fmla="*/ 86 h 86"/>
                  <a:gd name="T12" fmla="*/ 43 w 43"/>
                  <a:gd name="T13" fmla="*/ 86 h 86"/>
                  <a:gd name="T14" fmla="*/ 43 w 43"/>
                  <a:gd name="T15" fmla="*/ 0 h 86"/>
                  <a:gd name="T16" fmla="*/ 0 w 43"/>
                  <a:gd name="T17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86">
                    <a:moveTo>
                      <a:pt x="0" y="0"/>
                    </a:moveTo>
                    <a:lnTo>
                      <a:pt x="0" y="86"/>
                    </a:lnTo>
                    <a:lnTo>
                      <a:pt x="29" y="86"/>
                    </a:lnTo>
                    <a:lnTo>
                      <a:pt x="29" y="36"/>
                    </a:lnTo>
                    <a:lnTo>
                      <a:pt x="29" y="36"/>
                    </a:lnTo>
                    <a:lnTo>
                      <a:pt x="29" y="86"/>
                    </a:lnTo>
                    <a:lnTo>
                      <a:pt x="43" y="86"/>
                    </a:lnTo>
                    <a:lnTo>
                      <a:pt x="4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4" name="Freeform 194"/>
              <p:cNvSpPr>
                <a:spLocks/>
              </p:cNvSpPr>
              <p:nvPr/>
            </p:nvSpPr>
            <p:spPr bwMode="auto">
              <a:xfrm>
                <a:off x="814945" y="3680989"/>
                <a:ext cx="112713" cy="134937"/>
              </a:xfrm>
              <a:custGeom>
                <a:avLst/>
                <a:gdLst>
                  <a:gd name="T0" fmla="*/ 9 w 10"/>
                  <a:gd name="T1" fmla="*/ 9 h 12"/>
                  <a:gd name="T2" fmla="*/ 6 w 10"/>
                  <a:gd name="T3" fmla="*/ 9 h 12"/>
                  <a:gd name="T4" fmla="*/ 6 w 10"/>
                  <a:gd name="T5" fmla="*/ 1 h 12"/>
                  <a:gd name="T6" fmla="*/ 5 w 10"/>
                  <a:gd name="T7" fmla="*/ 0 h 12"/>
                  <a:gd name="T8" fmla="*/ 4 w 10"/>
                  <a:gd name="T9" fmla="*/ 0 h 12"/>
                  <a:gd name="T10" fmla="*/ 3 w 10"/>
                  <a:gd name="T11" fmla="*/ 1 h 12"/>
                  <a:gd name="T12" fmla="*/ 3 w 10"/>
                  <a:gd name="T13" fmla="*/ 9 h 12"/>
                  <a:gd name="T14" fmla="*/ 0 w 10"/>
                  <a:gd name="T15" fmla="*/ 9 h 12"/>
                  <a:gd name="T16" fmla="*/ 0 w 10"/>
                  <a:gd name="T17" fmla="*/ 10 h 12"/>
                  <a:gd name="T18" fmla="*/ 0 w 10"/>
                  <a:gd name="T19" fmla="*/ 12 h 12"/>
                  <a:gd name="T20" fmla="*/ 0 w 10"/>
                  <a:gd name="T21" fmla="*/ 12 h 12"/>
                  <a:gd name="T22" fmla="*/ 9 w 10"/>
                  <a:gd name="T23" fmla="*/ 12 h 12"/>
                  <a:gd name="T24" fmla="*/ 10 w 10"/>
                  <a:gd name="T25" fmla="*/ 12 h 12"/>
                  <a:gd name="T26" fmla="*/ 10 w 10"/>
                  <a:gd name="T27" fmla="*/ 10 h 12"/>
                  <a:gd name="T28" fmla="*/ 9 w 10"/>
                  <a:gd name="T29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" h="12">
                    <a:moveTo>
                      <a:pt x="9" y="9"/>
                    </a:moveTo>
                    <a:cubicBezTo>
                      <a:pt x="6" y="9"/>
                      <a:pt x="6" y="9"/>
                      <a:pt x="6" y="9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10" y="12"/>
                      <a:pt x="10" y="1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9" y="9"/>
                      <a:pt x="9" y="9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5" name="Freeform 195"/>
              <p:cNvSpPr>
                <a:spLocks/>
              </p:cNvSpPr>
              <p:nvPr/>
            </p:nvSpPr>
            <p:spPr bwMode="auto">
              <a:xfrm>
                <a:off x="746683" y="3455564"/>
                <a:ext cx="236538" cy="247650"/>
              </a:xfrm>
              <a:custGeom>
                <a:avLst/>
                <a:gdLst>
                  <a:gd name="T0" fmla="*/ 20 w 21"/>
                  <a:gd name="T1" fmla="*/ 3 h 22"/>
                  <a:gd name="T2" fmla="*/ 21 w 21"/>
                  <a:gd name="T3" fmla="*/ 6 h 22"/>
                  <a:gd name="T4" fmla="*/ 21 w 21"/>
                  <a:gd name="T5" fmla="*/ 11 h 22"/>
                  <a:gd name="T6" fmla="*/ 21 w 21"/>
                  <a:gd name="T7" fmla="*/ 13 h 22"/>
                  <a:gd name="T8" fmla="*/ 20 w 21"/>
                  <a:gd name="T9" fmla="*/ 15 h 22"/>
                  <a:gd name="T10" fmla="*/ 19 w 21"/>
                  <a:gd name="T11" fmla="*/ 17 h 22"/>
                  <a:gd name="T12" fmla="*/ 17 w 21"/>
                  <a:gd name="T13" fmla="*/ 20 h 22"/>
                  <a:gd name="T14" fmla="*/ 14 w 21"/>
                  <a:gd name="T15" fmla="*/ 21 h 22"/>
                  <a:gd name="T16" fmla="*/ 11 w 21"/>
                  <a:gd name="T17" fmla="*/ 22 h 22"/>
                  <a:gd name="T18" fmla="*/ 11 w 21"/>
                  <a:gd name="T19" fmla="*/ 22 h 22"/>
                  <a:gd name="T20" fmla="*/ 10 w 21"/>
                  <a:gd name="T21" fmla="*/ 22 h 22"/>
                  <a:gd name="T22" fmla="*/ 10 w 21"/>
                  <a:gd name="T23" fmla="*/ 22 h 22"/>
                  <a:gd name="T24" fmla="*/ 9 w 21"/>
                  <a:gd name="T25" fmla="*/ 22 h 22"/>
                  <a:gd name="T26" fmla="*/ 7 w 21"/>
                  <a:gd name="T27" fmla="*/ 21 h 22"/>
                  <a:gd name="T28" fmla="*/ 5 w 21"/>
                  <a:gd name="T29" fmla="*/ 20 h 22"/>
                  <a:gd name="T30" fmla="*/ 2 w 21"/>
                  <a:gd name="T31" fmla="*/ 18 h 22"/>
                  <a:gd name="T32" fmla="*/ 1 w 21"/>
                  <a:gd name="T33" fmla="*/ 15 h 22"/>
                  <a:gd name="T34" fmla="*/ 0 w 21"/>
                  <a:gd name="T35" fmla="*/ 11 h 22"/>
                  <a:gd name="T36" fmla="*/ 0 w 21"/>
                  <a:gd name="T37" fmla="*/ 6 h 22"/>
                  <a:gd name="T38" fmla="*/ 1 w 21"/>
                  <a:gd name="T39" fmla="*/ 3 h 22"/>
                  <a:gd name="T40" fmla="*/ 2 w 21"/>
                  <a:gd name="T41" fmla="*/ 1 h 22"/>
                  <a:gd name="T42" fmla="*/ 2 w 21"/>
                  <a:gd name="T43" fmla="*/ 1 h 22"/>
                  <a:gd name="T44" fmla="*/ 2 w 21"/>
                  <a:gd name="T45" fmla="*/ 3 h 22"/>
                  <a:gd name="T46" fmla="*/ 2 w 21"/>
                  <a:gd name="T47" fmla="*/ 6 h 22"/>
                  <a:gd name="T48" fmla="*/ 2 w 21"/>
                  <a:gd name="T49" fmla="*/ 11 h 22"/>
                  <a:gd name="T50" fmla="*/ 2 w 21"/>
                  <a:gd name="T51" fmla="*/ 13 h 22"/>
                  <a:gd name="T52" fmla="*/ 3 w 21"/>
                  <a:gd name="T53" fmla="*/ 16 h 22"/>
                  <a:gd name="T54" fmla="*/ 5 w 21"/>
                  <a:gd name="T55" fmla="*/ 18 h 22"/>
                  <a:gd name="T56" fmla="*/ 8 w 21"/>
                  <a:gd name="T57" fmla="*/ 20 h 22"/>
                  <a:gd name="T58" fmla="*/ 10 w 21"/>
                  <a:gd name="T59" fmla="*/ 20 h 22"/>
                  <a:gd name="T60" fmla="*/ 10 w 21"/>
                  <a:gd name="T61" fmla="*/ 20 h 22"/>
                  <a:gd name="T62" fmla="*/ 11 w 21"/>
                  <a:gd name="T63" fmla="*/ 20 h 22"/>
                  <a:gd name="T64" fmla="*/ 11 w 21"/>
                  <a:gd name="T65" fmla="*/ 20 h 22"/>
                  <a:gd name="T66" fmla="*/ 12 w 21"/>
                  <a:gd name="T67" fmla="*/ 20 h 22"/>
                  <a:gd name="T68" fmla="*/ 15 w 21"/>
                  <a:gd name="T69" fmla="*/ 19 h 22"/>
                  <a:gd name="T70" fmla="*/ 17 w 21"/>
                  <a:gd name="T71" fmla="*/ 17 h 22"/>
                  <a:gd name="T72" fmla="*/ 19 w 21"/>
                  <a:gd name="T73" fmla="*/ 14 h 22"/>
                  <a:gd name="T74" fmla="*/ 19 w 21"/>
                  <a:gd name="T75" fmla="*/ 11 h 22"/>
                  <a:gd name="T76" fmla="*/ 19 w 21"/>
                  <a:gd name="T77" fmla="*/ 6 h 22"/>
                  <a:gd name="T78" fmla="*/ 19 w 21"/>
                  <a:gd name="T79" fmla="*/ 3 h 22"/>
                  <a:gd name="T80" fmla="*/ 19 w 21"/>
                  <a:gd name="T81" fmla="*/ 1 h 22"/>
                  <a:gd name="T82" fmla="*/ 19 w 21"/>
                  <a:gd name="T83" fmla="*/ 1 h 22"/>
                  <a:gd name="T84" fmla="*/ 20 w 21"/>
                  <a:gd name="T85" fmla="*/ 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22">
                    <a:moveTo>
                      <a:pt x="20" y="3"/>
                    </a:moveTo>
                    <a:cubicBezTo>
                      <a:pt x="21" y="4"/>
                      <a:pt x="21" y="5"/>
                      <a:pt x="21" y="6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3"/>
                      <a:pt x="21" y="13"/>
                    </a:cubicBezTo>
                    <a:cubicBezTo>
                      <a:pt x="21" y="13"/>
                      <a:pt x="21" y="14"/>
                      <a:pt x="20" y="15"/>
                    </a:cubicBezTo>
                    <a:cubicBezTo>
                      <a:pt x="20" y="15"/>
                      <a:pt x="20" y="16"/>
                      <a:pt x="19" y="17"/>
                    </a:cubicBezTo>
                    <a:cubicBezTo>
                      <a:pt x="19" y="17"/>
                      <a:pt x="17" y="19"/>
                      <a:pt x="17" y="20"/>
                    </a:cubicBezTo>
                    <a:cubicBezTo>
                      <a:pt x="16" y="20"/>
                      <a:pt x="14" y="21"/>
                      <a:pt x="14" y="21"/>
                    </a:cubicBezTo>
                    <a:cubicBezTo>
                      <a:pt x="13" y="21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0" y="22"/>
                      <a:pt x="10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9" y="22"/>
                      <a:pt x="9" y="22"/>
                    </a:cubicBezTo>
                    <a:cubicBezTo>
                      <a:pt x="9" y="22"/>
                      <a:pt x="8" y="21"/>
                      <a:pt x="7" y="21"/>
                    </a:cubicBezTo>
                    <a:cubicBezTo>
                      <a:pt x="7" y="21"/>
                      <a:pt x="6" y="21"/>
                      <a:pt x="5" y="20"/>
                    </a:cubicBezTo>
                    <a:cubicBezTo>
                      <a:pt x="5" y="20"/>
                      <a:pt x="3" y="18"/>
                      <a:pt x="2" y="18"/>
                    </a:cubicBezTo>
                    <a:cubicBezTo>
                      <a:pt x="2" y="17"/>
                      <a:pt x="1" y="15"/>
                      <a:pt x="1" y="15"/>
                    </a:cubicBezTo>
                    <a:cubicBezTo>
                      <a:pt x="0" y="14"/>
                      <a:pt x="0" y="11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1" y="4"/>
                      <a:pt x="1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5"/>
                      <a:pt x="2" y="6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2"/>
                      <a:pt x="2" y="13"/>
                    </a:cubicBezTo>
                    <a:cubicBezTo>
                      <a:pt x="2" y="14"/>
                      <a:pt x="3" y="15"/>
                      <a:pt x="3" y="16"/>
                    </a:cubicBezTo>
                    <a:cubicBezTo>
                      <a:pt x="3" y="16"/>
                      <a:pt x="5" y="18"/>
                      <a:pt x="5" y="18"/>
                    </a:cubicBezTo>
                    <a:cubicBezTo>
                      <a:pt x="6" y="19"/>
                      <a:pt x="7" y="19"/>
                      <a:pt x="8" y="20"/>
                    </a:cubicBezTo>
                    <a:cubicBezTo>
                      <a:pt x="8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2" y="20"/>
                      <a:pt x="12" y="20"/>
                    </a:cubicBezTo>
                    <a:cubicBezTo>
                      <a:pt x="13" y="20"/>
                      <a:pt x="15" y="19"/>
                      <a:pt x="15" y="19"/>
                    </a:cubicBezTo>
                    <a:cubicBezTo>
                      <a:pt x="16" y="19"/>
                      <a:pt x="17" y="17"/>
                      <a:pt x="17" y="17"/>
                    </a:cubicBezTo>
                    <a:cubicBezTo>
                      <a:pt x="18" y="16"/>
                      <a:pt x="19" y="15"/>
                      <a:pt x="19" y="14"/>
                    </a:cubicBezTo>
                    <a:cubicBezTo>
                      <a:pt x="19" y="14"/>
                      <a:pt x="19" y="11"/>
                      <a:pt x="19" y="11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4"/>
                      <a:pt x="19" y="3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0"/>
                      <a:pt x="19" y="0"/>
                      <a:pt x="19" y="1"/>
                    </a:cubicBezTo>
                    <a:lnTo>
                      <a:pt x="20" y="3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6" name="Freeform 196"/>
              <p:cNvSpPr>
                <a:spLocks noEditPoints="1"/>
              </p:cNvSpPr>
              <p:nvPr/>
            </p:nvSpPr>
            <p:spPr bwMode="auto">
              <a:xfrm>
                <a:off x="780020" y="3287289"/>
                <a:ext cx="169863" cy="371475"/>
              </a:xfrm>
              <a:custGeom>
                <a:avLst/>
                <a:gdLst>
                  <a:gd name="T0" fmla="*/ 0 w 15"/>
                  <a:gd name="T1" fmla="*/ 7 h 33"/>
                  <a:gd name="T2" fmla="*/ 5 w 15"/>
                  <a:gd name="T3" fmla="*/ 7 h 33"/>
                  <a:gd name="T4" fmla="*/ 6 w 15"/>
                  <a:gd name="T5" fmla="*/ 8 h 33"/>
                  <a:gd name="T6" fmla="*/ 5 w 15"/>
                  <a:gd name="T7" fmla="*/ 10 h 33"/>
                  <a:gd name="T8" fmla="*/ 0 w 15"/>
                  <a:gd name="T9" fmla="*/ 10 h 33"/>
                  <a:gd name="T10" fmla="*/ 0 w 15"/>
                  <a:gd name="T11" fmla="*/ 11 h 33"/>
                  <a:gd name="T12" fmla="*/ 5 w 15"/>
                  <a:gd name="T13" fmla="*/ 11 h 33"/>
                  <a:gd name="T14" fmla="*/ 6 w 15"/>
                  <a:gd name="T15" fmla="*/ 12 h 33"/>
                  <a:gd name="T16" fmla="*/ 5 w 15"/>
                  <a:gd name="T17" fmla="*/ 13 h 33"/>
                  <a:gd name="T18" fmla="*/ 0 w 15"/>
                  <a:gd name="T19" fmla="*/ 13 h 33"/>
                  <a:gd name="T20" fmla="*/ 0 w 15"/>
                  <a:gd name="T21" fmla="*/ 15 h 33"/>
                  <a:gd name="T22" fmla="*/ 5 w 15"/>
                  <a:gd name="T23" fmla="*/ 15 h 33"/>
                  <a:gd name="T24" fmla="*/ 6 w 15"/>
                  <a:gd name="T25" fmla="*/ 16 h 33"/>
                  <a:gd name="T26" fmla="*/ 5 w 15"/>
                  <a:gd name="T27" fmla="*/ 17 h 33"/>
                  <a:gd name="T28" fmla="*/ 0 w 15"/>
                  <a:gd name="T29" fmla="*/ 17 h 33"/>
                  <a:gd name="T30" fmla="*/ 0 w 15"/>
                  <a:gd name="T31" fmla="*/ 19 h 33"/>
                  <a:gd name="T32" fmla="*/ 5 w 15"/>
                  <a:gd name="T33" fmla="*/ 19 h 33"/>
                  <a:gd name="T34" fmla="*/ 6 w 15"/>
                  <a:gd name="T35" fmla="*/ 20 h 33"/>
                  <a:gd name="T36" fmla="*/ 5 w 15"/>
                  <a:gd name="T37" fmla="*/ 21 h 33"/>
                  <a:gd name="T38" fmla="*/ 0 w 15"/>
                  <a:gd name="T39" fmla="*/ 21 h 33"/>
                  <a:gd name="T40" fmla="*/ 0 w 15"/>
                  <a:gd name="T41" fmla="*/ 23 h 33"/>
                  <a:gd name="T42" fmla="*/ 5 w 15"/>
                  <a:gd name="T43" fmla="*/ 23 h 33"/>
                  <a:gd name="T44" fmla="*/ 6 w 15"/>
                  <a:gd name="T45" fmla="*/ 24 h 33"/>
                  <a:gd name="T46" fmla="*/ 5 w 15"/>
                  <a:gd name="T47" fmla="*/ 25 h 33"/>
                  <a:gd name="T48" fmla="*/ 0 w 15"/>
                  <a:gd name="T49" fmla="*/ 25 h 33"/>
                  <a:gd name="T50" fmla="*/ 0 w 15"/>
                  <a:gd name="T51" fmla="*/ 26 h 33"/>
                  <a:gd name="T52" fmla="*/ 7 w 15"/>
                  <a:gd name="T53" fmla="*/ 33 h 33"/>
                  <a:gd name="T54" fmla="*/ 7 w 15"/>
                  <a:gd name="T55" fmla="*/ 0 h 33"/>
                  <a:gd name="T56" fmla="*/ 0 w 15"/>
                  <a:gd name="T57" fmla="*/ 7 h 33"/>
                  <a:gd name="T58" fmla="*/ 9 w 15"/>
                  <a:gd name="T59" fmla="*/ 8 h 33"/>
                  <a:gd name="T60" fmla="*/ 10 w 15"/>
                  <a:gd name="T61" fmla="*/ 7 h 33"/>
                  <a:gd name="T62" fmla="*/ 15 w 15"/>
                  <a:gd name="T63" fmla="*/ 7 h 33"/>
                  <a:gd name="T64" fmla="*/ 8 w 15"/>
                  <a:gd name="T65" fmla="*/ 0 h 33"/>
                  <a:gd name="T66" fmla="*/ 8 w 15"/>
                  <a:gd name="T67" fmla="*/ 33 h 33"/>
                  <a:gd name="T68" fmla="*/ 15 w 15"/>
                  <a:gd name="T69" fmla="*/ 26 h 33"/>
                  <a:gd name="T70" fmla="*/ 15 w 15"/>
                  <a:gd name="T71" fmla="*/ 25 h 33"/>
                  <a:gd name="T72" fmla="*/ 10 w 15"/>
                  <a:gd name="T73" fmla="*/ 25 h 33"/>
                  <a:gd name="T74" fmla="*/ 9 w 15"/>
                  <a:gd name="T75" fmla="*/ 24 h 33"/>
                  <a:gd name="T76" fmla="*/ 10 w 15"/>
                  <a:gd name="T77" fmla="*/ 23 h 33"/>
                  <a:gd name="T78" fmla="*/ 15 w 15"/>
                  <a:gd name="T79" fmla="*/ 23 h 33"/>
                  <a:gd name="T80" fmla="*/ 15 w 15"/>
                  <a:gd name="T81" fmla="*/ 21 h 33"/>
                  <a:gd name="T82" fmla="*/ 10 w 15"/>
                  <a:gd name="T83" fmla="*/ 21 h 33"/>
                  <a:gd name="T84" fmla="*/ 9 w 15"/>
                  <a:gd name="T85" fmla="*/ 20 h 33"/>
                  <a:gd name="T86" fmla="*/ 10 w 15"/>
                  <a:gd name="T87" fmla="*/ 19 h 33"/>
                  <a:gd name="T88" fmla="*/ 15 w 15"/>
                  <a:gd name="T89" fmla="*/ 19 h 33"/>
                  <a:gd name="T90" fmla="*/ 15 w 15"/>
                  <a:gd name="T91" fmla="*/ 17 h 33"/>
                  <a:gd name="T92" fmla="*/ 10 w 15"/>
                  <a:gd name="T93" fmla="*/ 17 h 33"/>
                  <a:gd name="T94" fmla="*/ 9 w 15"/>
                  <a:gd name="T95" fmla="*/ 16 h 33"/>
                  <a:gd name="T96" fmla="*/ 10 w 15"/>
                  <a:gd name="T97" fmla="*/ 15 h 33"/>
                  <a:gd name="T98" fmla="*/ 15 w 15"/>
                  <a:gd name="T99" fmla="*/ 15 h 33"/>
                  <a:gd name="T100" fmla="*/ 15 w 15"/>
                  <a:gd name="T101" fmla="*/ 13 h 33"/>
                  <a:gd name="T102" fmla="*/ 10 w 15"/>
                  <a:gd name="T103" fmla="*/ 13 h 33"/>
                  <a:gd name="T104" fmla="*/ 9 w 15"/>
                  <a:gd name="T105" fmla="*/ 12 h 33"/>
                  <a:gd name="T106" fmla="*/ 10 w 15"/>
                  <a:gd name="T107" fmla="*/ 11 h 33"/>
                  <a:gd name="T108" fmla="*/ 15 w 15"/>
                  <a:gd name="T109" fmla="*/ 11 h 33"/>
                  <a:gd name="T110" fmla="*/ 15 w 15"/>
                  <a:gd name="T111" fmla="*/ 10 h 33"/>
                  <a:gd name="T112" fmla="*/ 10 w 15"/>
                  <a:gd name="T113" fmla="*/ 10 h 33"/>
                  <a:gd name="T114" fmla="*/ 9 w 15"/>
                  <a:gd name="T115" fmla="*/ 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" h="33">
                    <a:moveTo>
                      <a:pt x="0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6" y="7"/>
                      <a:pt x="6" y="8"/>
                      <a:pt x="6" y="8"/>
                    </a:cubicBezTo>
                    <a:cubicBezTo>
                      <a:pt x="6" y="9"/>
                      <a:pt x="6" y="10"/>
                      <a:pt x="5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6" y="12"/>
                      <a:pt x="6" y="12"/>
                    </a:cubicBezTo>
                    <a:cubicBezTo>
                      <a:pt x="6" y="13"/>
                      <a:pt x="6" y="13"/>
                      <a:pt x="5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6" y="19"/>
                      <a:pt x="6" y="20"/>
                      <a:pt x="6" y="20"/>
                    </a:cubicBezTo>
                    <a:cubicBezTo>
                      <a:pt x="6" y="21"/>
                      <a:pt x="6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6" y="23"/>
                      <a:pt x="6" y="23"/>
                      <a:pt x="6" y="24"/>
                    </a:cubicBezTo>
                    <a:cubicBezTo>
                      <a:pt x="6" y="25"/>
                      <a:pt x="6" y="25"/>
                      <a:pt x="5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30"/>
                      <a:pt x="3" y="33"/>
                      <a:pt x="7" y="3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lose/>
                    <a:moveTo>
                      <a:pt x="9" y="8"/>
                    </a:moveTo>
                    <a:cubicBezTo>
                      <a:pt x="9" y="8"/>
                      <a:pt x="9" y="7"/>
                      <a:pt x="10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12" y="33"/>
                      <a:pt x="15" y="30"/>
                      <a:pt x="15" y="26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9" y="25"/>
                      <a:pt x="9" y="25"/>
                      <a:pt x="9" y="24"/>
                    </a:cubicBezTo>
                    <a:cubicBezTo>
                      <a:pt x="9" y="23"/>
                      <a:pt x="9" y="23"/>
                      <a:pt x="10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9" y="21"/>
                      <a:pt x="9" y="21"/>
                      <a:pt x="9" y="20"/>
                    </a:cubicBezTo>
                    <a:cubicBezTo>
                      <a:pt x="9" y="20"/>
                      <a:pt x="9" y="19"/>
                      <a:pt x="10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9" y="17"/>
                      <a:pt x="9" y="17"/>
                      <a:pt x="9" y="16"/>
                    </a:cubicBezTo>
                    <a:cubicBezTo>
                      <a:pt x="9" y="16"/>
                      <a:pt x="9" y="15"/>
                      <a:pt x="10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9" y="13"/>
                      <a:pt x="9" y="13"/>
                      <a:pt x="9" y="12"/>
                    </a:cubicBezTo>
                    <a:cubicBezTo>
                      <a:pt x="9" y="12"/>
                      <a:pt x="9" y="11"/>
                      <a:pt x="10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0"/>
                      <a:pt x="9" y="9"/>
                      <a:pt x="9" y="8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7" name="Freeform 197"/>
              <p:cNvSpPr>
                <a:spLocks/>
              </p:cNvSpPr>
              <p:nvPr/>
            </p:nvSpPr>
            <p:spPr bwMode="auto">
              <a:xfrm>
                <a:off x="848283" y="2125239"/>
                <a:ext cx="168275" cy="168275"/>
              </a:xfrm>
              <a:custGeom>
                <a:avLst/>
                <a:gdLst>
                  <a:gd name="T0" fmla="*/ 15 w 15"/>
                  <a:gd name="T1" fmla="*/ 8 h 15"/>
                  <a:gd name="T2" fmla="*/ 8 w 15"/>
                  <a:gd name="T3" fmla="*/ 0 h 15"/>
                  <a:gd name="T4" fmla="*/ 0 w 15"/>
                  <a:gd name="T5" fmla="*/ 8 h 15"/>
                  <a:gd name="T6" fmla="*/ 0 w 15"/>
                  <a:gd name="T7" fmla="*/ 9 h 15"/>
                  <a:gd name="T8" fmla="*/ 7 w 15"/>
                  <a:gd name="T9" fmla="*/ 15 h 15"/>
                  <a:gd name="T10" fmla="*/ 8 w 15"/>
                  <a:gd name="T11" fmla="*/ 15 h 15"/>
                  <a:gd name="T12" fmla="*/ 15 w 15"/>
                  <a:gd name="T13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5">
                    <a:moveTo>
                      <a:pt x="15" y="8"/>
                    </a:move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1" y="12"/>
                      <a:pt x="3" y="14"/>
                      <a:pt x="7" y="15"/>
                    </a:cubicBezTo>
                    <a:cubicBezTo>
                      <a:pt x="7" y="15"/>
                      <a:pt x="7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8" name="Freeform 198"/>
              <p:cNvSpPr>
                <a:spLocks/>
              </p:cNvSpPr>
              <p:nvPr/>
            </p:nvSpPr>
            <p:spPr bwMode="auto">
              <a:xfrm>
                <a:off x="713345" y="2226839"/>
                <a:ext cx="201613" cy="280987"/>
              </a:xfrm>
              <a:custGeom>
                <a:avLst/>
                <a:gdLst>
                  <a:gd name="T0" fmla="*/ 17 w 18"/>
                  <a:gd name="T1" fmla="*/ 22 h 25"/>
                  <a:gd name="T2" fmla="*/ 11 w 18"/>
                  <a:gd name="T3" fmla="*/ 22 h 25"/>
                  <a:gd name="T4" fmla="*/ 11 w 18"/>
                  <a:gd name="T5" fmla="*/ 15 h 25"/>
                  <a:gd name="T6" fmla="*/ 9 w 18"/>
                  <a:gd name="T7" fmla="*/ 15 h 25"/>
                  <a:gd name="T8" fmla="*/ 7 w 18"/>
                  <a:gd name="T9" fmla="*/ 13 h 25"/>
                  <a:gd name="T10" fmla="*/ 9 w 18"/>
                  <a:gd name="T11" fmla="*/ 10 h 25"/>
                  <a:gd name="T12" fmla="*/ 12 w 18"/>
                  <a:gd name="T13" fmla="*/ 12 h 25"/>
                  <a:gd name="T14" fmla="*/ 18 w 18"/>
                  <a:gd name="T15" fmla="*/ 6 h 25"/>
                  <a:gd name="T16" fmla="*/ 12 w 18"/>
                  <a:gd name="T17" fmla="*/ 0 h 25"/>
                  <a:gd name="T18" fmla="*/ 0 w 18"/>
                  <a:gd name="T19" fmla="*/ 13 h 25"/>
                  <a:gd name="T20" fmla="*/ 0 w 18"/>
                  <a:gd name="T21" fmla="*/ 14 h 25"/>
                  <a:gd name="T22" fmla="*/ 4 w 18"/>
                  <a:gd name="T23" fmla="*/ 18 h 25"/>
                  <a:gd name="T24" fmla="*/ 5 w 18"/>
                  <a:gd name="T25" fmla="*/ 18 h 25"/>
                  <a:gd name="T26" fmla="*/ 8 w 18"/>
                  <a:gd name="T27" fmla="*/ 15 h 25"/>
                  <a:gd name="T28" fmla="*/ 8 w 18"/>
                  <a:gd name="T29" fmla="*/ 22 h 25"/>
                  <a:gd name="T30" fmla="*/ 2 w 18"/>
                  <a:gd name="T31" fmla="*/ 22 h 25"/>
                  <a:gd name="T32" fmla="*/ 2 w 18"/>
                  <a:gd name="T33" fmla="*/ 23 h 25"/>
                  <a:gd name="T34" fmla="*/ 2 w 18"/>
                  <a:gd name="T35" fmla="*/ 25 h 25"/>
                  <a:gd name="T36" fmla="*/ 2 w 18"/>
                  <a:gd name="T37" fmla="*/ 25 h 25"/>
                  <a:gd name="T38" fmla="*/ 17 w 18"/>
                  <a:gd name="T39" fmla="*/ 25 h 25"/>
                  <a:gd name="T40" fmla="*/ 17 w 18"/>
                  <a:gd name="T41" fmla="*/ 25 h 25"/>
                  <a:gd name="T42" fmla="*/ 17 w 18"/>
                  <a:gd name="T43" fmla="*/ 23 h 25"/>
                  <a:gd name="T44" fmla="*/ 17 w 18"/>
                  <a:gd name="T45" fmla="*/ 2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8" h="25">
                    <a:moveTo>
                      <a:pt x="17" y="22"/>
                    </a:move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5"/>
                      <a:pt x="9" y="15"/>
                    </a:cubicBezTo>
                    <a:cubicBezTo>
                      <a:pt x="8" y="15"/>
                      <a:pt x="7" y="14"/>
                      <a:pt x="7" y="13"/>
                    </a:cubicBezTo>
                    <a:cubicBezTo>
                      <a:pt x="7" y="11"/>
                      <a:pt x="8" y="10"/>
                      <a:pt x="9" y="10"/>
                    </a:cubicBezTo>
                    <a:cubicBezTo>
                      <a:pt x="10" y="10"/>
                      <a:pt x="11" y="11"/>
                      <a:pt x="12" y="12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5" y="6"/>
                      <a:pt x="12" y="3"/>
                      <a:pt x="12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2"/>
                      <a:pt x="17" y="22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9" name="Freeform 199"/>
              <p:cNvSpPr>
                <a:spLocks/>
              </p:cNvSpPr>
              <p:nvPr/>
            </p:nvSpPr>
            <p:spPr bwMode="auto">
              <a:xfrm>
                <a:off x="791133" y="2350664"/>
                <a:ext cx="46038" cy="44450"/>
              </a:xfrm>
              <a:custGeom>
                <a:avLst/>
                <a:gdLst>
                  <a:gd name="T0" fmla="*/ 4 w 4"/>
                  <a:gd name="T1" fmla="*/ 1 h 4"/>
                  <a:gd name="T2" fmla="*/ 2 w 4"/>
                  <a:gd name="T3" fmla="*/ 0 h 4"/>
                  <a:gd name="T4" fmla="*/ 0 w 4"/>
                  <a:gd name="T5" fmla="*/ 2 h 4"/>
                  <a:gd name="T6" fmla="*/ 2 w 4"/>
                  <a:gd name="T7" fmla="*/ 4 h 4"/>
                  <a:gd name="T8" fmla="*/ 4 w 4"/>
                  <a:gd name="T9" fmla="*/ 3 h 4"/>
                  <a:gd name="T10" fmla="*/ 4 w 4"/>
                  <a:gd name="T11" fmla="*/ 2 h 4"/>
                  <a:gd name="T12" fmla="*/ 4 w 4"/>
                  <a:gd name="T1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">
                    <a:moveTo>
                      <a:pt x="4" y="1"/>
                    </a:moveTo>
                    <a:cubicBezTo>
                      <a:pt x="4" y="0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" y="4"/>
                      <a:pt x="3" y="4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0" name="Freeform 201"/>
              <p:cNvSpPr>
                <a:spLocks noEditPoints="1"/>
              </p:cNvSpPr>
              <p:nvPr/>
            </p:nvSpPr>
            <p:spPr bwMode="auto">
              <a:xfrm>
                <a:off x="702233" y="4008014"/>
                <a:ext cx="100013" cy="315912"/>
              </a:xfrm>
              <a:custGeom>
                <a:avLst/>
                <a:gdLst>
                  <a:gd name="T0" fmla="*/ 8 w 9"/>
                  <a:gd name="T1" fmla="*/ 0 h 28"/>
                  <a:gd name="T2" fmla="*/ 2 w 9"/>
                  <a:gd name="T3" fmla="*/ 0 h 28"/>
                  <a:gd name="T4" fmla="*/ 0 w 9"/>
                  <a:gd name="T5" fmla="*/ 0 h 28"/>
                  <a:gd name="T6" fmla="*/ 0 w 9"/>
                  <a:gd name="T7" fmla="*/ 28 h 28"/>
                  <a:gd name="T8" fmla="*/ 2 w 9"/>
                  <a:gd name="T9" fmla="*/ 28 h 28"/>
                  <a:gd name="T10" fmla="*/ 8 w 9"/>
                  <a:gd name="T11" fmla="*/ 28 h 28"/>
                  <a:gd name="T12" fmla="*/ 9 w 9"/>
                  <a:gd name="T13" fmla="*/ 28 h 28"/>
                  <a:gd name="T14" fmla="*/ 9 w 9"/>
                  <a:gd name="T15" fmla="*/ 0 h 28"/>
                  <a:gd name="T16" fmla="*/ 8 w 9"/>
                  <a:gd name="T17" fmla="*/ 0 h 28"/>
                  <a:gd name="T18" fmla="*/ 9 w 9"/>
                  <a:gd name="T19" fmla="*/ 25 h 28"/>
                  <a:gd name="T20" fmla="*/ 9 w 9"/>
                  <a:gd name="T21" fmla="*/ 25 h 28"/>
                  <a:gd name="T22" fmla="*/ 2 w 9"/>
                  <a:gd name="T23" fmla="*/ 25 h 28"/>
                  <a:gd name="T24" fmla="*/ 2 w 9"/>
                  <a:gd name="T25" fmla="*/ 25 h 28"/>
                  <a:gd name="T26" fmla="*/ 2 w 9"/>
                  <a:gd name="T27" fmla="*/ 24 h 28"/>
                  <a:gd name="T28" fmla="*/ 2 w 9"/>
                  <a:gd name="T29" fmla="*/ 24 h 28"/>
                  <a:gd name="T30" fmla="*/ 9 w 9"/>
                  <a:gd name="T31" fmla="*/ 24 h 28"/>
                  <a:gd name="T32" fmla="*/ 9 w 9"/>
                  <a:gd name="T33" fmla="*/ 24 h 28"/>
                  <a:gd name="T34" fmla="*/ 9 w 9"/>
                  <a:gd name="T35" fmla="*/ 25 h 28"/>
                  <a:gd name="T36" fmla="*/ 9 w 9"/>
                  <a:gd name="T37" fmla="*/ 8 h 28"/>
                  <a:gd name="T38" fmla="*/ 9 w 9"/>
                  <a:gd name="T39" fmla="*/ 8 h 28"/>
                  <a:gd name="T40" fmla="*/ 2 w 9"/>
                  <a:gd name="T41" fmla="*/ 8 h 28"/>
                  <a:gd name="T42" fmla="*/ 2 w 9"/>
                  <a:gd name="T43" fmla="*/ 8 h 28"/>
                  <a:gd name="T44" fmla="*/ 2 w 9"/>
                  <a:gd name="T45" fmla="*/ 7 h 28"/>
                  <a:gd name="T46" fmla="*/ 2 w 9"/>
                  <a:gd name="T47" fmla="*/ 7 h 28"/>
                  <a:gd name="T48" fmla="*/ 9 w 9"/>
                  <a:gd name="T49" fmla="*/ 7 h 28"/>
                  <a:gd name="T50" fmla="*/ 9 w 9"/>
                  <a:gd name="T51" fmla="*/ 7 h 28"/>
                  <a:gd name="T52" fmla="*/ 9 w 9"/>
                  <a:gd name="T53" fmla="*/ 8 h 28"/>
                  <a:gd name="T54" fmla="*/ 9 w 9"/>
                  <a:gd name="T55" fmla="*/ 5 h 28"/>
                  <a:gd name="T56" fmla="*/ 9 w 9"/>
                  <a:gd name="T57" fmla="*/ 5 h 28"/>
                  <a:gd name="T58" fmla="*/ 2 w 9"/>
                  <a:gd name="T59" fmla="*/ 5 h 28"/>
                  <a:gd name="T60" fmla="*/ 2 w 9"/>
                  <a:gd name="T61" fmla="*/ 5 h 28"/>
                  <a:gd name="T62" fmla="*/ 2 w 9"/>
                  <a:gd name="T63" fmla="*/ 4 h 28"/>
                  <a:gd name="T64" fmla="*/ 2 w 9"/>
                  <a:gd name="T65" fmla="*/ 4 h 28"/>
                  <a:gd name="T66" fmla="*/ 9 w 9"/>
                  <a:gd name="T67" fmla="*/ 4 h 28"/>
                  <a:gd name="T68" fmla="*/ 9 w 9"/>
                  <a:gd name="T69" fmla="*/ 4 h 28"/>
                  <a:gd name="T70" fmla="*/ 9 w 9"/>
                  <a:gd name="T71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" h="28">
                    <a:moveTo>
                      <a:pt x="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1" y="28"/>
                      <a:pt x="2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lose/>
                    <a:moveTo>
                      <a:pt x="9" y="25"/>
                    </a:moveTo>
                    <a:cubicBezTo>
                      <a:pt x="9" y="25"/>
                      <a:pt x="9" y="25"/>
                      <a:pt x="9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4"/>
                      <a:pt x="9" y="24"/>
                      <a:pt x="9" y="24"/>
                    </a:cubicBezTo>
                    <a:lnTo>
                      <a:pt x="9" y="25"/>
                    </a:lnTo>
                    <a:close/>
                    <a:moveTo>
                      <a:pt x="9" y="8"/>
                    </a:moveTo>
                    <a:cubicBezTo>
                      <a:pt x="9" y="8"/>
                      <a:pt x="9" y="8"/>
                      <a:pt x="9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lnTo>
                      <a:pt x="9" y="8"/>
                    </a:lnTo>
                    <a:close/>
                    <a:moveTo>
                      <a:pt x="9" y="5"/>
                    </a:moveTo>
                    <a:cubicBezTo>
                      <a:pt x="9" y="5"/>
                      <a:pt x="9" y="5"/>
                      <a:pt x="9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1" name="Freeform 202"/>
              <p:cNvSpPr>
                <a:spLocks noEditPoints="1"/>
              </p:cNvSpPr>
              <p:nvPr/>
            </p:nvSpPr>
            <p:spPr bwMode="auto">
              <a:xfrm>
                <a:off x="814945" y="3996901"/>
                <a:ext cx="212725" cy="327025"/>
              </a:xfrm>
              <a:custGeom>
                <a:avLst/>
                <a:gdLst>
                  <a:gd name="T0" fmla="*/ 19 w 19"/>
                  <a:gd name="T1" fmla="*/ 25 h 29"/>
                  <a:gd name="T2" fmla="*/ 8 w 19"/>
                  <a:gd name="T3" fmla="*/ 0 h 29"/>
                  <a:gd name="T4" fmla="*/ 7 w 19"/>
                  <a:gd name="T5" fmla="*/ 0 h 29"/>
                  <a:gd name="T6" fmla="*/ 1 w 19"/>
                  <a:gd name="T7" fmla="*/ 3 h 29"/>
                  <a:gd name="T8" fmla="*/ 0 w 19"/>
                  <a:gd name="T9" fmla="*/ 4 h 29"/>
                  <a:gd name="T10" fmla="*/ 10 w 19"/>
                  <a:gd name="T11" fmla="*/ 29 h 29"/>
                  <a:gd name="T12" fmla="*/ 12 w 19"/>
                  <a:gd name="T13" fmla="*/ 28 h 29"/>
                  <a:gd name="T14" fmla="*/ 18 w 19"/>
                  <a:gd name="T15" fmla="*/ 26 h 29"/>
                  <a:gd name="T16" fmla="*/ 19 w 19"/>
                  <a:gd name="T17" fmla="*/ 25 h 29"/>
                  <a:gd name="T18" fmla="*/ 3 w 19"/>
                  <a:gd name="T19" fmla="*/ 7 h 29"/>
                  <a:gd name="T20" fmla="*/ 2 w 19"/>
                  <a:gd name="T21" fmla="*/ 6 h 29"/>
                  <a:gd name="T22" fmla="*/ 2 w 19"/>
                  <a:gd name="T23" fmla="*/ 6 h 29"/>
                  <a:gd name="T24" fmla="*/ 9 w 19"/>
                  <a:gd name="T25" fmla="*/ 4 h 29"/>
                  <a:gd name="T26" fmla="*/ 9 w 19"/>
                  <a:gd name="T27" fmla="*/ 4 h 29"/>
                  <a:gd name="T28" fmla="*/ 9 w 19"/>
                  <a:gd name="T29" fmla="*/ 4 h 29"/>
                  <a:gd name="T30" fmla="*/ 9 w 19"/>
                  <a:gd name="T31" fmla="*/ 5 h 29"/>
                  <a:gd name="T32" fmla="*/ 3 w 19"/>
                  <a:gd name="T33" fmla="*/ 7 h 29"/>
                  <a:gd name="T34" fmla="*/ 3 w 19"/>
                  <a:gd name="T35" fmla="*/ 7 h 29"/>
                  <a:gd name="T36" fmla="*/ 4 w 19"/>
                  <a:gd name="T37" fmla="*/ 10 h 29"/>
                  <a:gd name="T38" fmla="*/ 4 w 19"/>
                  <a:gd name="T39" fmla="*/ 9 h 29"/>
                  <a:gd name="T40" fmla="*/ 4 w 19"/>
                  <a:gd name="T41" fmla="*/ 9 h 29"/>
                  <a:gd name="T42" fmla="*/ 10 w 19"/>
                  <a:gd name="T43" fmla="*/ 7 h 29"/>
                  <a:gd name="T44" fmla="*/ 10 w 19"/>
                  <a:gd name="T45" fmla="*/ 7 h 29"/>
                  <a:gd name="T46" fmla="*/ 10 w 19"/>
                  <a:gd name="T47" fmla="*/ 7 h 29"/>
                  <a:gd name="T48" fmla="*/ 10 w 19"/>
                  <a:gd name="T49" fmla="*/ 8 h 29"/>
                  <a:gd name="T50" fmla="*/ 4 w 19"/>
                  <a:gd name="T51" fmla="*/ 10 h 29"/>
                  <a:gd name="T52" fmla="*/ 4 w 19"/>
                  <a:gd name="T53" fmla="*/ 10 h 29"/>
                  <a:gd name="T54" fmla="*/ 17 w 19"/>
                  <a:gd name="T55" fmla="*/ 23 h 29"/>
                  <a:gd name="T56" fmla="*/ 10 w 19"/>
                  <a:gd name="T57" fmla="*/ 25 h 29"/>
                  <a:gd name="T58" fmla="*/ 10 w 19"/>
                  <a:gd name="T59" fmla="*/ 25 h 29"/>
                  <a:gd name="T60" fmla="*/ 10 w 19"/>
                  <a:gd name="T61" fmla="*/ 25 h 29"/>
                  <a:gd name="T62" fmla="*/ 10 w 19"/>
                  <a:gd name="T63" fmla="*/ 24 h 29"/>
                  <a:gd name="T64" fmla="*/ 16 w 19"/>
                  <a:gd name="T65" fmla="*/ 22 h 29"/>
                  <a:gd name="T66" fmla="*/ 16 w 19"/>
                  <a:gd name="T67" fmla="*/ 22 h 29"/>
                  <a:gd name="T68" fmla="*/ 17 w 19"/>
                  <a:gd name="T69" fmla="*/ 23 h 29"/>
                  <a:gd name="T70" fmla="*/ 17 w 19"/>
                  <a:gd name="T71" fmla="*/ 2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" h="29">
                    <a:moveTo>
                      <a:pt x="19" y="25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29"/>
                      <a:pt x="11" y="29"/>
                      <a:pt x="12" y="28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9" y="25"/>
                      <a:pt x="19" y="25"/>
                    </a:cubicBezTo>
                    <a:close/>
                    <a:moveTo>
                      <a:pt x="3" y="7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9" y="5"/>
                      <a:pt x="9" y="5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lose/>
                    <a:moveTo>
                      <a:pt x="4" y="10"/>
                    </a:move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8"/>
                      <a:pt x="10" y="8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lose/>
                    <a:moveTo>
                      <a:pt x="17" y="23"/>
                    </a:move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4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2" name="Freeform 203"/>
              <p:cNvSpPr>
                <a:spLocks noEditPoints="1"/>
              </p:cNvSpPr>
              <p:nvPr/>
            </p:nvSpPr>
            <p:spPr bwMode="auto">
              <a:xfrm>
                <a:off x="5094845" y="985414"/>
                <a:ext cx="417513" cy="339725"/>
              </a:xfrm>
              <a:custGeom>
                <a:avLst/>
                <a:gdLst>
                  <a:gd name="T0" fmla="*/ 29 w 37"/>
                  <a:gd name="T1" fmla="*/ 0 h 30"/>
                  <a:gd name="T2" fmla="*/ 26 w 37"/>
                  <a:gd name="T3" fmla="*/ 0 h 30"/>
                  <a:gd name="T4" fmla="*/ 16 w 37"/>
                  <a:gd name="T5" fmla="*/ 8 h 30"/>
                  <a:gd name="T6" fmla="*/ 15 w 37"/>
                  <a:gd name="T7" fmla="*/ 10 h 30"/>
                  <a:gd name="T8" fmla="*/ 16 w 37"/>
                  <a:gd name="T9" fmla="*/ 13 h 30"/>
                  <a:gd name="T10" fmla="*/ 1 w 37"/>
                  <a:gd name="T11" fmla="*/ 23 h 30"/>
                  <a:gd name="T12" fmla="*/ 0 w 37"/>
                  <a:gd name="T13" fmla="*/ 26 h 30"/>
                  <a:gd name="T14" fmla="*/ 0 w 37"/>
                  <a:gd name="T15" fmla="*/ 28 h 30"/>
                  <a:gd name="T16" fmla="*/ 1 w 37"/>
                  <a:gd name="T17" fmla="*/ 29 h 30"/>
                  <a:gd name="T18" fmla="*/ 4 w 37"/>
                  <a:gd name="T19" fmla="*/ 30 h 30"/>
                  <a:gd name="T20" fmla="*/ 4 w 37"/>
                  <a:gd name="T21" fmla="*/ 30 h 30"/>
                  <a:gd name="T22" fmla="*/ 6 w 37"/>
                  <a:gd name="T23" fmla="*/ 30 h 30"/>
                  <a:gd name="T24" fmla="*/ 6 w 37"/>
                  <a:gd name="T25" fmla="*/ 30 h 30"/>
                  <a:gd name="T26" fmla="*/ 20 w 37"/>
                  <a:gd name="T27" fmla="*/ 20 h 30"/>
                  <a:gd name="T28" fmla="*/ 24 w 37"/>
                  <a:gd name="T29" fmla="*/ 21 h 30"/>
                  <a:gd name="T30" fmla="*/ 26 w 37"/>
                  <a:gd name="T31" fmla="*/ 22 h 30"/>
                  <a:gd name="T32" fmla="*/ 26 w 37"/>
                  <a:gd name="T33" fmla="*/ 22 h 30"/>
                  <a:gd name="T34" fmla="*/ 37 w 37"/>
                  <a:gd name="T35" fmla="*/ 13 h 30"/>
                  <a:gd name="T36" fmla="*/ 37 w 37"/>
                  <a:gd name="T37" fmla="*/ 13 h 30"/>
                  <a:gd name="T38" fmla="*/ 37 w 37"/>
                  <a:gd name="T39" fmla="*/ 11 h 30"/>
                  <a:gd name="T40" fmla="*/ 29 w 37"/>
                  <a:gd name="T41" fmla="*/ 0 h 30"/>
                  <a:gd name="T42" fmla="*/ 11 w 37"/>
                  <a:gd name="T43" fmla="*/ 24 h 30"/>
                  <a:gd name="T44" fmla="*/ 5 w 37"/>
                  <a:gd name="T45" fmla="*/ 28 h 30"/>
                  <a:gd name="T46" fmla="*/ 3 w 37"/>
                  <a:gd name="T47" fmla="*/ 27 h 30"/>
                  <a:gd name="T48" fmla="*/ 3 w 37"/>
                  <a:gd name="T49" fmla="*/ 25 h 30"/>
                  <a:gd name="T50" fmla="*/ 9 w 37"/>
                  <a:gd name="T51" fmla="*/ 21 h 30"/>
                  <a:gd name="T52" fmla="*/ 12 w 37"/>
                  <a:gd name="T53" fmla="*/ 21 h 30"/>
                  <a:gd name="T54" fmla="*/ 11 w 37"/>
                  <a:gd name="T55" fmla="*/ 24 h 30"/>
                  <a:gd name="T56" fmla="*/ 26 w 37"/>
                  <a:gd name="T57" fmla="*/ 17 h 30"/>
                  <a:gd name="T58" fmla="*/ 20 w 37"/>
                  <a:gd name="T59" fmla="*/ 10 h 30"/>
                  <a:gd name="T60" fmla="*/ 27 w 37"/>
                  <a:gd name="T61" fmla="*/ 4 h 30"/>
                  <a:gd name="T62" fmla="*/ 33 w 37"/>
                  <a:gd name="T63" fmla="*/ 10 h 30"/>
                  <a:gd name="T64" fmla="*/ 26 w 37"/>
                  <a:gd name="T65" fmla="*/ 1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7" h="30">
                    <a:moveTo>
                      <a:pt x="29" y="0"/>
                    </a:moveTo>
                    <a:cubicBezTo>
                      <a:pt x="28" y="0"/>
                      <a:pt x="27" y="0"/>
                      <a:pt x="26" y="0"/>
                    </a:cubicBezTo>
                    <a:cubicBezTo>
                      <a:pt x="21" y="0"/>
                      <a:pt x="17" y="3"/>
                      <a:pt x="16" y="8"/>
                    </a:cubicBezTo>
                    <a:cubicBezTo>
                      <a:pt x="15" y="9"/>
                      <a:pt x="15" y="10"/>
                      <a:pt x="15" y="10"/>
                    </a:cubicBezTo>
                    <a:cubicBezTo>
                      <a:pt x="15" y="11"/>
                      <a:pt x="15" y="12"/>
                      <a:pt x="16" y="1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4"/>
                      <a:pt x="0" y="25"/>
                      <a:pt x="0" y="26"/>
                    </a:cubicBezTo>
                    <a:cubicBezTo>
                      <a:pt x="0" y="27"/>
                      <a:pt x="0" y="28"/>
                      <a:pt x="0" y="28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2" y="30"/>
                      <a:pt x="4" y="30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4" y="30"/>
                      <a:pt x="5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2" y="21"/>
                      <a:pt x="24" y="21"/>
                    </a:cubicBezTo>
                    <a:cubicBezTo>
                      <a:pt x="25" y="21"/>
                      <a:pt x="25" y="22"/>
                      <a:pt x="26" y="22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31" y="22"/>
                      <a:pt x="36" y="18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2"/>
                      <a:pt x="37" y="12"/>
                      <a:pt x="37" y="11"/>
                    </a:cubicBezTo>
                    <a:cubicBezTo>
                      <a:pt x="37" y="6"/>
                      <a:pt x="34" y="1"/>
                      <a:pt x="29" y="0"/>
                    </a:cubicBezTo>
                    <a:close/>
                    <a:moveTo>
                      <a:pt x="11" y="24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4" y="28"/>
                      <a:pt x="3" y="28"/>
                      <a:pt x="3" y="27"/>
                    </a:cubicBezTo>
                    <a:cubicBezTo>
                      <a:pt x="2" y="26"/>
                      <a:pt x="2" y="25"/>
                      <a:pt x="3" y="25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20"/>
                      <a:pt x="11" y="20"/>
                      <a:pt x="12" y="21"/>
                    </a:cubicBezTo>
                    <a:cubicBezTo>
                      <a:pt x="12" y="22"/>
                      <a:pt x="12" y="23"/>
                      <a:pt x="11" y="24"/>
                    </a:cubicBezTo>
                    <a:close/>
                    <a:moveTo>
                      <a:pt x="26" y="17"/>
                    </a:moveTo>
                    <a:cubicBezTo>
                      <a:pt x="23" y="17"/>
                      <a:pt x="20" y="14"/>
                      <a:pt x="20" y="10"/>
                    </a:cubicBezTo>
                    <a:cubicBezTo>
                      <a:pt x="20" y="7"/>
                      <a:pt x="23" y="4"/>
                      <a:pt x="27" y="4"/>
                    </a:cubicBezTo>
                    <a:cubicBezTo>
                      <a:pt x="30" y="4"/>
                      <a:pt x="33" y="7"/>
                      <a:pt x="33" y="10"/>
                    </a:cubicBezTo>
                    <a:cubicBezTo>
                      <a:pt x="33" y="14"/>
                      <a:pt x="30" y="17"/>
                      <a:pt x="26" y="17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3" name="Freeform 204"/>
              <p:cNvSpPr>
                <a:spLocks/>
              </p:cNvSpPr>
              <p:nvPr/>
            </p:nvSpPr>
            <p:spPr bwMode="auto">
              <a:xfrm>
                <a:off x="5364720" y="1121939"/>
                <a:ext cx="79375" cy="33337"/>
              </a:xfrm>
              <a:custGeom>
                <a:avLst/>
                <a:gdLst>
                  <a:gd name="T0" fmla="*/ 3 w 7"/>
                  <a:gd name="T1" fmla="*/ 3 h 3"/>
                  <a:gd name="T2" fmla="*/ 0 w 7"/>
                  <a:gd name="T3" fmla="*/ 3 h 3"/>
                  <a:gd name="T4" fmla="*/ 0 w 7"/>
                  <a:gd name="T5" fmla="*/ 3 h 3"/>
                  <a:gd name="T6" fmla="*/ 0 w 7"/>
                  <a:gd name="T7" fmla="*/ 2 h 3"/>
                  <a:gd name="T8" fmla="*/ 1 w 7"/>
                  <a:gd name="T9" fmla="*/ 2 h 3"/>
                  <a:gd name="T10" fmla="*/ 3 w 7"/>
                  <a:gd name="T11" fmla="*/ 2 h 3"/>
                  <a:gd name="T12" fmla="*/ 6 w 7"/>
                  <a:gd name="T13" fmla="*/ 0 h 3"/>
                  <a:gd name="T14" fmla="*/ 7 w 7"/>
                  <a:gd name="T15" fmla="*/ 0 h 3"/>
                  <a:gd name="T16" fmla="*/ 7 w 7"/>
                  <a:gd name="T17" fmla="*/ 1 h 3"/>
                  <a:gd name="T18" fmla="*/ 3 w 7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3">
                    <a:moveTo>
                      <a:pt x="3" y="3"/>
                    </a:moveTo>
                    <a:cubicBezTo>
                      <a:pt x="2" y="3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4" y="2"/>
                      <a:pt x="5" y="1"/>
                      <a:pt x="6" y="0"/>
                    </a:cubicBezTo>
                    <a:cubicBezTo>
                      <a:pt x="6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7" y="2"/>
                      <a:pt x="5" y="3"/>
                      <a:pt x="3" y="3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4" name="Freeform 206"/>
              <p:cNvSpPr>
                <a:spLocks/>
              </p:cNvSpPr>
              <p:nvPr/>
            </p:nvSpPr>
            <p:spPr bwMode="auto">
              <a:xfrm>
                <a:off x="5128183" y="1504526"/>
                <a:ext cx="260350" cy="338137"/>
              </a:xfrm>
              <a:custGeom>
                <a:avLst/>
                <a:gdLst>
                  <a:gd name="T0" fmla="*/ 23 w 23"/>
                  <a:gd name="T1" fmla="*/ 28 h 30"/>
                  <a:gd name="T2" fmla="*/ 23 w 23"/>
                  <a:gd name="T3" fmla="*/ 28 h 30"/>
                  <a:gd name="T4" fmla="*/ 14 w 23"/>
                  <a:gd name="T5" fmla="*/ 26 h 30"/>
                  <a:gd name="T6" fmla="*/ 2 w 23"/>
                  <a:gd name="T7" fmla="*/ 9 h 30"/>
                  <a:gd name="T8" fmla="*/ 3 w 23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0">
                    <a:moveTo>
                      <a:pt x="23" y="28"/>
                    </a:moveTo>
                    <a:cubicBezTo>
                      <a:pt x="23" y="28"/>
                      <a:pt x="23" y="28"/>
                      <a:pt x="23" y="28"/>
                    </a:cubicBezTo>
                    <a:cubicBezTo>
                      <a:pt x="20" y="30"/>
                      <a:pt x="16" y="29"/>
                      <a:pt x="14" y="26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7"/>
                      <a:pt x="0" y="3"/>
                      <a:pt x="3" y="0"/>
                    </a:cubicBezTo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5" name="Freeform 207"/>
              <p:cNvSpPr>
                <a:spLocks/>
              </p:cNvSpPr>
              <p:nvPr/>
            </p:nvSpPr>
            <p:spPr bwMode="auto">
              <a:xfrm>
                <a:off x="5174220" y="1471189"/>
                <a:ext cx="112713" cy="123825"/>
              </a:xfrm>
              <a:custGeom>
                <a:avLst/>
                <a:gdLst>
                  <a:gd name="T0" fmla="*/ 9 w 10"/>
                  <a:gd name="T1" fmla="*/ 6 h 11"/>
                  <a:gd name="T2" fmla="*/ 8 w 10"/>
                  <a:gd name="T3" fmla="*/ 9 h 11"/>
                  <a:gd name="T4" fmla="*/ 7 w 10"/>
                  <a:gd name="T5" fmla="*/ 10 h 11"/>
                  <a:gd name="T6" fmla="*/ 5 w 10"/>
                  <a:gd name="T7" fmla="*/ 9 h 11"/>
                  <a:gd name="T8" fmla="*/ 1 w 10"/>
                  <a:gd name="T9" fmla="*/ 4 h 11"/>
                  <a:gd name="T10" fmla="*/ 1 w 10"/>
                  <a:gd name="T11" fmla="*/ 2 h 11"/>
                  <a:gd name="T12" fmla="*/ 3 w 10"/>
                  <a:gd name="T13" fmla="*/ 1 h 11"/>
                  <a:gd name="T14" fmla="*/ 5 w 10"/>
                  <a:gd name="T15" fmla="*/ 1 h 11"/>
                  <a:gd name="T16" fmla="*/ 9 w 10"/>
                  <a:gd name="T17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1">
                    <a:moveTo>
                      <a:pt x="9" y="6"/>
                    </a:moveTo>
                    <a:cubicBezTo>
                      <a:pt x="10" y="7"/>
                      <a:pt x="9" y="9"/>
                      <a:pt x="8" y="9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6" y="11"/>
                      <a:pt x="5" y="10"/>
                      <a:pt x="5" y="9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1" y="2"/>
                      <a:pt x="1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5" y="1"/>
                      <a:pt x="5" y="1"/>
                    </a:cubicBez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6" name="Freeform 208"/>
              <p:cNvSpPr>
                <a:spLocks/>
              </p:cNvSpPr>
              <p:nvPr/>
            </p:nvSpPr>
            <p:spPr bwMode="auto">
              <a:xfrm>
                <a:off x="5331383" y="1685501"/>
                <a:ext cx="101600" cy="123825"/>
              </a:xfrm>
              <a:custGeom>
                <a:avLst/>
                <a:gdLst>
                  <a:gd name="T0" fmla="*/ 9 w 9"/>
                  <a:gd name="T1" fmla="*/ 7 h 11"/>
                  <a:gd name="T2" fmla="*/ 8 w 9"/>
                  <a:gd name="T3" fmla="*/ 9 h 11"/>
                  <a:gd name="T4" fmla="*/ 7 w 9"/>
                  <a:gd name="T5" fmla="*/ 10 h 11"/>
                  <a:gd name="T6" fmla="*/ 4 w 9"/>
                  <a:gd name="T7" fmla="*/ 10 h 11"/>
                  <a:gd name="T8" fmla="*/ 1 w 9"/>
                  <a:gd name="T9" fmla="*/ 5 h 11"/>
                  <a:gd name="T10" fmla="*/ 1 w 9"/>
                  <a:gd name="T11" fmla="*/ 2 h 11"/>
                  <a:gd name="T12" fmla="*/ 2 w 9"/>
                  <a:gd name="T13" fmla="*/ 1 h 11"/>
                  <a:gd name="T14" fmla="*/ 5 w 9"/>
                  <a:gd name="T15" fmla="*/ 2 h 11"/>
                  <a:gd name="T16" fmla="*/ 9 w 9"/>
                  <a:gd name="T1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1">
                    <a:moveTo>
                      <a:pt x="9" y="7"/>
                    </a:moveTo>
                    <a:cubicBezTo>
                      <a:pt x="9" y="7"/>
                      <a:pt x="9" y="9"/>
                      <a:pt x="8" y="9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6" y="11"/>
                      <a:pt x="5" y="11"/>
                      <a:pt x="4" y="10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0"/>
                      <a:pt x="4" y="1"/>
                      <a:pt x="5" y="2"/>
                    </a:cubicBez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7" name="Freeform 209"/>
              <p:cNvSpPr>
                <a:spLocks/>
              </p:cNvSpPr>
              <p:nvPr/>
            </p:nvSpPr>
            <p:spPr bwMode="auto">
              <a:xfrm>
                <a:off x="5128183" y="1831551"/>
                <a:ext cx="338138" cy="134937"/>
              </a:xfrm>
              <a:custGeom>
                <a:avLst/>
                <a:gdLst>
                  <a:gd name="T0" fmla="*/ 23 w 30"/>
                  <a:gd name="T1" fmla="*/ 12 h 12"/>
                  <a:gd name="T2" fmla="*/ 17 w 30"/>
                  <a:gd name="T3" fmla="*/ 10 h 12"/>
                  <a:gd name="T4" fmla="*/ 15 w 30"/>
                  <a:gd name="T5" fmla="*/ 6 h 12"/>
                  <a:gd name="T6" fmla="*/ 15 w 30"/>
                  <a:gd name="T7" fmla="*/ 6 h 12"/>
                  <a:gd name="T8" fmla="*/ 13 w 30"/>
                  <a:gd name="T9" fmla="*/ 3 h 12"/>
                  <a:gd name="T10" fmla="*/ 8 w 30"/>
                  <a:gd name="T11" fmla="*/ 2 h 12"/>
                  <a:gd name="T12" fmla="*/ 8 w 30"/>
                  <a:gd name="T13" fmla="*/ 2 h 12"/>
                  <a:gd name="T14" fmla="*/ 4 w 30"/>
                  <a:gd name="T15" fmla="*/ 3 h 12"/>
                  <a:gd name="T16" fmla="*/ 2 w 30"/>
                  <a:gd name="T17" fmla="*/ 6 h 12"/>
                  <a:gd name="T18" fmla="*/ 2 w 30"/>
                  <a:gd name="T19" fmla="*/ 6 h 12"/>
                  <a:gd name="T20" fmla="*/ 1 w 30"/>
                  <a:gd name="T21" fmla="*/ 7 h 12"/>
                  <a:gd name="T22" fmla="*/ 0 w 30"/>
                  <a:gd name="T23" fmla="*/ 6 h 12"/>
                  <a:gd name="T24" fmla="*/ 0 w 30"/>
                  <a:gd name="T25" fmla="*/ 6 h 12"/>
                  <a:gd name="T26" fmla="*/ 3 w 30"/>
                  <a:gd name="T27" fmla="*/ 2 h 12"/>
                  <a:gd name="T28" fmla="*/ 8 w 30"/>
                  <a:gd name="T29" fmla="*/ 0 h 12"/>
                  <a:gd name="T30" fmla="*/ 8 w 30"/>
                  <a:gd name="T31" fmla="*/ 0 h 12"/>
                  <a:gd name="T32" fmla="*/ 14 w 30"/>
                  <a:gd name="T33" fmla="*/ 2 h 12"/>
                  <a:gd name="T34" fmla="*/ 16 w 30"/>
                  <a:gd name="T35" fmla="*/ 6 h 12"/>
                  <a:gd name="T36" fmla="*/ 16 w 30"/>
                  <a:gd name="T37" fmla="*/ 6 h 12"/>
                  <a:gd name="T38" fmla="*/ 18 w 30"/>
                  <a:gd name="T39" fmla="*/ 9 h 12"/>
                  <a:gd name="T40" fmla="*/ 23 w 30"/>
                  <a:gd name="T41" fmla="*/ 10 h 12"/>
                  <a:gd name="T42" fmla="*/ 23 w 30"/>
                  <a:gd name="T43" fmla="*/ 10 h 12"/>
                  <a:gd name="T44" fmla="*/ 23 w 30"/>
                  <a:gd name="T45" fmla="*/ 10 h 12"/>
                  <a:gd name="T46" fmla="*/ 27 w 30"/>
                  <a:gd name="T47" fmla="*/ 9 h 12"/>
                  <a:gd name="T48" fmla="*/ 27 w 30"/>
                  <a:gd name="T49" fmla="*/ 9 h 12"/>
                  <a:gd name="T50" fmla="*/ 29 w 30"/>
                  <a:gd name="T51" fmla="*/ 6 h 12"/>
                  <a:gd name="T52" fmla="*/ 29 w 30"/>
                  <a:gd name="T53" fmla="*/ 6 h 12"/>
                  <a:gd name="T54" fmla="*/ 29 w 30"/>
                  <a:gd name="T55" fmla="*/ 6 h 12"/>
                  <a:gd name="T56" fmla="*/ 27 w 30"/>
                  <a:gd name="T57" fmla="*/ 3 h 12"/>
                  <a:gd name="T58" fmla="*/ 22 w 30"/>
                  <a:gd name="T59" fmla="*/ 1 h 12"/>
                  <a:gd name="T60" fmla="*/ 22 w 30"/>
                  <a:gd name="T61" fmla="*/ 1 h 12"/>
                  <a:gd name="T62" fmla="*/ 22 w 30"/>
                  <a:gd name="T63" fmla="*/ 0 h 12"/>
                  <a:gd name="T64" fmla="*/ 28 w 30"/>
                  <a:gd name="T65" fmla="*/ 2 h 12"/>
                  <a:gd name="T66" fmla="*/ 30 w 30"/>
                  <a:gd name="T67" fmla="*/ 6 h 12"/>
                  <a:gd name="T68" fmla="*/ 30 w 30"/>
                  <a:gd name="T69" fmla="*/ 6 h 12"/>
                  <a:gd name="T70" fmla="*/ 28 w 30"/>
                  <a:gd name="T71" fmla="*/ 10 h 12"/>
                  <a:gd name="T72" fmla="*/ 28 w 30"/>
                  <a:gd name="T73" fmla="*/ 10 h 12"/>
                  <a:gd name="T74" fmla="*/ 23 w 30"/>
                  <a:gd name="T7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" h="12">
                    <a:moveTo>
                      <a:pt x="23" y="12"/>
                    </a:moveTo>
                    <a:cubicBezTo>
                      <a:pt x="21" y="12"/>
                      <a:pt x="19" y="11"/>
                      <a:pt x="17" y="10"/>
                    </a:cubicBezTo>
                    <a:cubicBezTo>
                      <a:pt x="16" y="9"/>
                      <a:pt x="15" y="8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5"/>
                      <a:pt x="14" y="4"/>
                      <a:pt x="13" y="3"/>
                    </a:cubicBezTo>
                    <a:cubicBezTo>
                      <a:pt x="12" y="2"/>
                      <a:pt x="10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2"/>
                      <a:pt x="5" y="2"/>
                      <a:pt x="4" y="3"/>
                    </a:cubicBezTo>
                    <a:cubicBezTo>
                      <a:pt x="2" y="4"/>
                      <a:pt x="2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1" y="7"/>
                    </a:cubicBezTo>
                    <a:cubicBezTo>
                      <a:pt x="1" y="7"/>
                      <a:pt x="0" y="7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1" y="3"/>
                      <a:pt x="3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2" y="1"/>
                      <a:pt x="14" y="2"/>
                    </a:cubicBezTo>
                    <a:cubicBezTo>
                      <a:pt x="15" y="3"/>
                      <a:pt x="16" y="4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7" y="8"/>
                      <a:pt x="18" y="9"/>
                    </a:cubicBezTo>
                    <a:cubicBezTo>
                      <a:pt x="19" y="10"/>
                      <a:pt x="21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5" y="10"/>
                      <a:pt x="26" y="10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9" y="8"/>
                      <a:pt x="29" y="7"/>
                      <a:pt x="29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4"/>
                      <a:pt x="27" y="3"/>
                    </a:cubicBezTo>
                    <a:cubicBezTo>
                      <a:pt x="26" y="2"/>
                      <a:pt x="24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5" y="0"/>
                      <a:pt x="27" y="1"/>
                      <a:pt x="28" y="2"/>
                    </a:cubicBezTo>
                    <a:cubicBezTo>
                      <a:pt x="29" y="3"/>
                      <a:pt x="30" y="4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8"/>
                      <a:pt x="30" y="9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7" y="11"/>
                      <a:pt x="25" y="12"/>
                      <a:pt x="23" y="12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8" name="Freeform 210"/>
              <p:cNvSpPr>
                <a:spLocks/>
              </p:cNvSpPr>
              <p:nvPr/>
            </p:nvSpPr>
            <p:spPr bwMode="auto">
              <a:xfrm>
                <a:off x="5094845" y="602826"/>
                <a:ext cx="417513" cy="203200"/>
              </a:xfrm>
              <a:custGeom>
                <a:avLst/>
                <a:gdLst>
                  <a:gd name="T0" fmla="*/ 32 w 37"/>
                  <a:gd name="T1" fmla="*/ 0 h 18"/>
                  <a:gd name="T2" fmla="*/ 32 w 37"/>
                  <a:gd name="T3" fmla="*/ 0 h 18"/>
                  <a:gd name="T4" fmla="*/ 32 w 37"/>
                  <a:gd name="T5" fmla="*/ 0 h 18"/>
                  <a:gd name="T6" fmla="*/ 32 w 37"/>
                  <a:gd name="T7" fmla="*/ 0 h 18"/>
                  <a:gd name="T8" fmla="*/ 32 w 37"/>
                  <a:gd name="T9" fmla="*/ 0 h 18"/>
                  <a:gd name="T10" fmla="*/ 32 w 37"/>
                  <a:gd name="T11" fmla="*/ 0 h 18"/>
                  <a:gd name="T12" fmla="*/ 32 w 37"/>
                  <a:gd name="T13" fmla="*/ 0 h 18"/>
                  <a:gd name="T14" fmla="*/ 29 w 37"/>
                  <a:gd name="T15" fmla="*/ 4 h 18"/>
                  <a:gd name="T16" fmla="*/ 8 w 37"/>
                  <a:gd name="T17" fmla="*/ 4 h 18"/>
                  <a:gd name="T18" fmla="*/ 5 w 37"/>
                  <a:gd name="T19" fmla="*/ 0 h 18"/>
                  <a:gd name="T20" fmla="*/ 5 w 37"/>
                  <a:gd name="T21" fmla="*/ 0 h 18"/>
                  <a:gd name="T22" fmla="*/ 5 w 37"/>
                  <a:gd name="T23" fmla="*/ 0 h 18"/>
                  <a:gd name="T24" fmla="*/ 5 w 37"/>
                  <a:gd name="T25" fmla="*/ 0 h 18"/>
                  <a:gd name="T26" fmla="*/ 5 w 37"/>
                  <a:gd name="T27" fmla="*/ 0 h 18"/>
                  <a:gd name="T28" fmla="*/ 5 w 37"/>
                  <a:gd name="T29" fmla="*/ 0 h 18"/>
                  <a:gd name="T30" fmla="*/ 5 w 37"/>
                  <a:gd name="T31" fmla="*/ 0 h 18"/>
                  <a:gd name="T32" fmla="*/ 0 w 37"/>
                  <a:gd name="T33" fmla="*/ 5 h 18"/>
                  <a:gd name="T34" fmla="*/ 0 w 37"/>
                  <a:gd name="T35" fmla="*/ 13 h 18"/>
                  <a:gd name="T36" fmla="*/ 5 w 37"/>
                  <a:gd name="T37" fmla="*/ 18 h 18"/>
                  <a:gd name="T38" fmla="*/ 32 w 37"/>
                  <a:gd name="T39" fmla="*/ 18 h 18"/>
                  <a:gd name="T40" fmla="*/ 37 w 37"/>
                  <a:gd name="T41" fmla="*/ 13 h 18"/>
                  <a:gd name="T42" fmla="*/ 37 w 37"/>
                  <a:gd name="T43" fmla="*/ 5 h 18"/>
                  <a:gd name="T44" fmla="*/ 32 w 37"/>
                  <a:gd name="T4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" h="18">
                    <a:moveTo>
                      <a:pt x="32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2"/>
                      <a:pt x="30" y="4"/>
                      <a:pt x="29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5" y="2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6"/>
                      <a:pt x="2" y="18"/>
                      <a:pt x="5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4" y="18"/>
                      <a:pt x="37" y="16"/>
                      <a:pt x="37" y="13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2"/>
                      <a:pt x="34" y="0"/>
                      <a:pt x="32" y="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9" name="Freeform 211"/>
              <p:cNvSpPr>
                <a:spLocks/>
              </p:cNvSpPr>
              <p:nvPr/>
            </p:nvSpPr>
            <p:spPr bwMode="auto">
              <a:xfrm>
                <a:off x="5128183" y="636164"/>
                <a:ext cx="23813" cy="11112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1 h 1"/>
                  <a:gd name="T4" fmla="*/ 0 w 2"/>
                  <a:gd name="T5" fmla="*/ 0 h 1"/>
                  <a:gd name="T6" fmla="*/ 0 w 2"/>
                  <a:gd name="T7" fmla="*/ 0 h 1"/>
                  <a:gd name="T8" fmla="*/ 1 w 2"/>
                  <a:gd name="T9" fmla="*/ 0 h 1"/>
                  <a:gd name="T10" fmla="*/ 2 w 2"/>
                  <a:gd name="T11" fmla="*/ 0 h 1"/>
                  <a:gd name="T12" fmla="*/ 1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0" name="Freeform 212"/>
              <p:cNvSpPr>
                <a:spLocks/>
              </p:cNvSpPr>
              <p:nvPr/>
            </p:nvSpPr>
            <p:spPr bwMode="auto">
              <a:xfrm>
                <a:off x="5151995" y="726651"/>
                <a:ext cx="303213" cy="46037"/>
              </a:xfrm>
              <a:custGeom>
                <a:avLst/>
                <a:gdLst>
                  <a:gd name="T0" fmla="*/ 27 w 27"/>
                  <a:gd name="T1" fmla="*/ 3 h 4"/>
                  <a:gd name="T2" fmla="*/ 26 w 27"/>
                  <a:gd name="T3" fmla="*/ 4 h 4"/>
                  <a:gd name="T4" fmla="*/ 1 w 27"/>
                  <a:gd name="T5" fmla="*/ 4 h 4"/>
                  <a:gd name="T6" fmla="*/ 0 w 27"/>
                  <a:gd name="T7" fmla="*/ 3 h 4"/>
                  <a:gd name="T8" fmla="*/ 0 w 27"/>
                  <a:gd name="T9" fmla="*/ 1 h 4"/>
                  <a:gd name="T10" fmla="*/ 1 w 27"/>
                  <a:gd name="T11" fmla="*/ 0 h 4"/>
                  <a:gd name="T12" fmla="*/ 26 w 27"/>
                  <a:gd name="T13" fmla="*/ 0 h 4"/>
                  <a:gd name="T14" fmla="*/ 27 w 27"/>
                  <a:gd name="T15" fmla="*/ 1 h 4"/>
                  <a:gd name="T16" fmla="*/ 27 w 27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4">
                    <a:moveTo>
                      <a:pt x="27" y="3"/>
                    </a:moveTo>
                    <a:cubicBezTo>
                      <a:pt x="27" y="4"/>
                      <a:pt x="27" y="4"/>
                      <a:pt x="26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7" y="0"/>
                      <a:pt x="27" y="1"/>
                    </a:cubicBezTo>
                    <a:lnTo>
                      <a:pt x="27" y="3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1" name="Freeform 213"/>
              <p:cNvSpPr>
                <a:spLocks/>
              </p:cNvSpPr>
              <p:nvPr/>
            </p:nvSpPr>
            <p:spPr bwMode="auto">
              <a:xfrm>
                <a:off x="5455208" y="636164"/>
                <a:ext cx="34925" cy="11112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1 h 1"/>
                  <a:gd name="T4" fmla="*/ 0 w 3"/>
                  <a:gd name="T5" fmla="*/ 0 h 1"/>
                  <a:gd name="T6" fmla="*/ 1 w 3"/>
                  <a:gd name="T7" fmla="*/ 0 h 1"/>
                  <a:gd name="T8" fmla="*/ 2 w 3"/>
                  <a:gd name="T9" fmla="*/ 0 h 1"/>
                  <a:gd name="T10" fmla="*/ 3 w 3"/>
                  <a:gd name="T11" fmla="*/ 0 h 1"/>
                  <a:gd name="T12" fmla="*/ 2 w 3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2" name="Freeform 214"/>
              <p:cNvSpPr>
                <a:spLocks/>
              </p:cNvSpPr>
              <p:nvPr/>
            </p:nvSpPr>
            <p:spPr bwMode="auto">
              <a:xfrm>
                <a:off x="5163108" y="421851"/>
                <a:ext cx="280988" cy="180975"/>
              </a:xfrm>
              <a:custGeom>
                <a:avLst/>
                <a:gdLst>
                  <a:gd name="T0" fmla="*/ 177 w 177"/>
                  <a:gd name="T1" fmla="*/ 107 h 114"/>
                  <a:gd name="T2" fmla="*/ 177 w 177"/>
                  <a:gd name="T3" fmla="*/ 107 h 114"/>
                  <a:gd name="T4" fmla="*/ 177 w 177"/>
                  <a:gd name="T5" fmla="*/ 0 h 114"/>
                  <a:gd name="T6" fmla="*/ 0 w 177"/>
                  <a:gd name="T7" fmla="*/ 0 h 114"/>
                  <a:gd name="T8" fmla="*/ 0 w 177"/>
                  <a:gd name="T9" fmla="*/ 107 h 114"/>
                  <a:gd name="T10" fmla="*/ 0 w 177"/>
                  <a:gd name="T11" fmla="*/ 107 h 114"/>
                  <a:gd name="T12" fmla="*/ 0 w 177"/>
                  <a:gd name="T13" fmla="*/ 114 h 114"/>
                  <a:gd name="T14" fmla="*/ 0 w 177"/>
                  <a:gd name="T15" fmla="*/ 114 h 114"/>
                  <a:gd name="T16" fmla="*/ 177 w 177"/>
                  <a:gd name="T17" fmla="*/ 114 h 114"/>
                  <a:gd name="T18" fmla="*/ 177 w 177"/>
                  <a:gd name="T19" fmla="*/ 114 h 114"/>
                  <a:gd name="T20" fmla="*/ 177 w 177"/>
                  <a:gd name="T21" fmla="*/ 107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7" h="114">
                    <a:moveTo>
                      <a:pt x="177" y="107"/>
                    </a:moveTo>
                    <a:lnTo>
                      <a:pt x="177" y="107"/>
                    </a:lnTo>
                    <a:lnTo>
                      <a:pt x="177" y="0"/>
                    </a:lnTo>
                    <a:lnTo>
                      <a:pt x="0" y="0"/>
                    </a:lnTo>
                    <a:lnTo>
                      <a:pt x="0" y="107"/>
                    </a:lnTo>
                    <a:lnTo>
                      <a:pt x="0" y="107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177" y="114"/>
                    </a:lnTo>
                    <a:lnTo>
                      <a:pt x="177" y="114"/>
                    </a:lnTo>
                    <a:lnTo>
                      <a:pt x="177" y="107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3" name="Freeform 215"/>
              <p:cNvSpPr>
                <a:spLocks/>
              </p:cNvSpPr>
              <p:nvPr/>
            </p:nvSpPr>
            <p:spPr bwMode="auto">
              <a:xfrm>
                <a:off x="5309158" y="3400001"/>
                <a:ext cx="101600" cy="157162"/>
              </a:xfrm>
              <a:custGeom>
                <a:avLst/>
                <a:gdLst>
                  <a:gd name="T0" fmla="*/ 2 w 9"/>
                  <a:gd name="T1" fmla="*/ 5 h 14"/>
                  <a:gd name="T2" fmla="*/ 2 w 9"/>
                  <a:gd name="T3" fmla="*/ 8 h 14"/>
                  <a:gd name="T4" fmla="*/ 0 w 9"/>
                  <a:gd name="T5" fmla="*/ 12 h 14"/>
                  <a:gd name="T6" fmla="*/ 0 w 9"/>
                  <a:gd name="T7" fmla="*/ 14 h 14"/>
                  <a:gd name="T8" fmla="*/ 9 w 9"/>
                  <a:gd name="T9" fmla="*/ 14 h 14"/>
                  <a:gd name="T10" fmla="*/ 6 w 9"/>
                  <a:gd name="T11" fmla="*/ 4 h 14"/>
                  <a:gd name="T12" fmla="*/ 0 w 9"/>
                  <a:gd name="T13" fmla="*/ 0 h 14"/>
                  <a:gd name="T14" fmla="*/ 0 w 9"/>
                  <a:gd name="T15" fmla="*/ 4 h 14"/>
                  <a:gd name="T16" fmla="*/ 2 w 9"/>
                  <a:gd name="T17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2" y="5"/>
                    </a:moveTo>
                    <a:cubicBezTo>
                      <a:pt x="2" y="6"/>
                      <a:pt x="2" y="7"/>
                      <a:pt x="2" y="8"/>
                    </a:cubicBezTo>
                    <a:cubicBezTo>
                      <a:pt x="2" y="10"/>
                      <a:pt x="1" y="11"/>
                      <a:pt x="0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0"/>
                      <a:pt x="8" y="7"/>
                      <a:pt x="6" y="4"/>
                    </a:cubicBezTo>
                    <a:cubicBezTo>
                      <a:pt x="4" y="2"/>
                      <a:pt x="2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5"/>
                      <a:pt x="2" y="5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4" name="Freeform 216"/>
              <p:cNvSpPr>
                <a:spLocks/>
              </p:cNvSpPr>
              <p:nvPr/>
            </p:nvSpPr>
            <p:spPr bwMode="auto">
              <a:xfrm>
                <a:off x="5298045" y="33761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5" name="Freeform 217"/>
              <p:cNvSpPr>
                <a:spLocks noEditPoints="1"/>
              </p:cNvSpPr>
              <p:nvPr/>
            </p:nvSpPr>
            <p:spPr bwMode="auto">
              <a:xfrm>
                <a:off x="5185333" y="3568276"/>
                <a:ext cx="225425" cy="169862"/>
              </a:xfrm>
              <a:custGeom>
                <a:avLst/>
                <a:gdLst>
                  <a:gd name="T0" fmla="*/ 0 w 20"/>
                  <a:gd name="T1" fmla="*/ 0 h 15"/>
                  <a:gd name="T2" fmla="*/ 0 w 20"/>
                  <a:gd name="T3" fmla="*/ 2 h 15"/>
                  <a:gd name="T4" fmla="*/ 3 w 20"/>
                  <a:gd name="T5" fmla="*/ 12 h 15"/>
                  <a:gd name="T6" fmla="*/ 10 w 20"/>
                  <a:gd name="T7" fmla="*/ 15 h 15"/>
                  <a:gd name="T8" fmla="*/ 17 w 20"/>
                  <a:gd name="T9" fmla="*/ 12 h 15"/>
                  <a:gd name="T10" fmla="*/ 20 w 20"/>
                  <a:gd name="T11" fmla="*/ 2 h 15"/>
                  <a:gd name="T12" fmla="*/ 20 w 20"/>
                  <a:gd name="T13" fmla="*/ 0 h 15"/>
                  <a:gd name="T14" fmla="*/ 0 w 20"/>
                  <a:gd name="T15" fmla="*/ 0 h 15"/>
                  <a:gd name="T16" fmla="*/ 12 w 20"/>
                  <a:gd name="T17" fmla="*/ 12 h 15"/>
                  <a:gd name="T18" fmla="*/ 12 w 20"/>
                  <a:gd name="T19" fmla="*/ 12 h 15"/>
                  <a:gd name="T20" fmla="*/ 12 w 20"/>
                  <a:gd name="T21" fmla="*/ 12 h 15"/>
                  <a:gd name="T22" fmla="*/ 11 w 20"/>
                  <a:gd name="T23" fmla="*/ 12 h 15"/>
                  <a:gd name="T24" fmla="*/ 12 w 20"/>
                  <a:gd name="T25" fmla="*/ 11 h 15"/>
                  <a:gd name="T26" fmla="*/ 18 w 20"/>
                  <a:gd name="T27" fmla="*/ 3 h 15"/>
                  <a:gd name="T28" fmla="*/ 18 w 20"/>
                  <a:gd name="T29" fmla="*/ 3 h 15"/>
                  <a:gd name="T30" fmla="*/ 19 w 20"/>
                  <a:gd name="T31" fmla="*/ 3 h 15"/>
                  <a:gd name="T32" fmla="*/ 19 w 20"/>
                  <a:gd name="T33" fmla="*/ 3 h 15"/>
                  <a:gd name="T34" fmla="*/ 19 w 20"/>
                  <a:gd name="T35" fmla="*/ 3 h 15"/>
                  <a:gd name="T36" fmla="*/ 12 w 20"/>
                  <a:gd name="T3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" h="15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6"/>
                      <a:pt x="2" y="9"/>
                      <a:pt x="3" y="12"/>
                    </a:cubicBezTo>
                    <a:cubicBezTo>
                      <a:pt x="5" y="14"/>
                      <a:pt x="8" y="15"/>
                      <a:pt x="10" y="15"/>
                    </a:cubicBezTo>
                    <a:cubicBezTo>
                      <a:pt x="13" y="15"/>
                      <a:pt x="16" y="14"/>
                      <a:pt x="17" y="12"/>
                    </a:cubicBezTo>
                    <a:cubicBezTo>
                      <a:pt x="19" y="9"/>
                      <a:pt x="20" y="6"/>
                      <a:pt x="20" y="2"/>
                    </a:cubicBezTo>
                    <a:cubicBezTo>
                      <a:pt x="20" y="1"/>
                      <a:pt x="20" y="1"/>
                      <a:pt x="20" y="0"/>
                    </a:cubicBezTo>
                    <a:lnTo>
                      <a:pt x="0" y="0"/>
                    </a:lnTo>
                    <a:close/>
                    <a:moveTo>
                      <a:pt x="12" y="12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1" y="12"/>
                      <a:pt x="11" y="12"/>
                    </a:cubicBezTo>
                    <a:cubicBezTo>
                      <a:pt x="11" y="11"/>
                      <a:pt x="12" y="11"/>
                      <a:pt x="12" y="11"/>
                    </a:cubicBezTo>
                    <a:cubicBezTo>
                      <a:pt x="15" y="11"/>
                      <a:pt x="18" y="8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8"/>
                      <a:pt x="16" y="12"/>
                      <a:pt x="12" y="12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6" name="Freeform 218"/>
              <p:cNvSpPr>
                <a:spLocks/>
              </p:cNvSpPr>
              <p:nvPr/>
            </p:nvSpPr>
            <p:spPr bwMode="auto">
              <a:xfrm>
                <a:off x="5196445" y="3400001"/>
                <a:ext cx="101600" cy="157162"/>
              </a:xfrm>
              <a:custGeom>
                <a:avLst/>
                <a:gdLst>
                  <a:gd name="T0" fmla="*/ 6 w 9"/>
                  <a:gd name="T1" fmla="*/ 8 h 14"/>
                  <a:gd name="T2" fmla="*/ 7 w 9"/>
                  <a:gd name="T3" fmla="*/ 5 h 14"/>
                  <a:gd name="T4" fmla="*/ 9 w 9"/>
                  <a:gd name="T5" fmla="*/ 4 h 14"/>
                  <a:gd name="T6" fmla="*/ 9 w 9"/>
                  <a:gd name="T7" fmla="*/ 0 h 14"/>
                  <a:gd name="T8" fmla="*/ 3 w 9"/>
                  <a:gd name="T9" fmla="*/ 4 h 14"/>
                  <a:gd name="T10" fmla="*/ 0 w 9"/>
                  <a:gd name="T11" fmla="*/ 14 h 14"/>
                  <a:gd name="T12" fmla="*/ 9 w 9"/>
                  <a:gd name="T13" fmla="*/ 14 h 14"/>
                  <a:gd name="T14" fmla="*/ 9 w 9"/>
                  <a:gd name="T15" fmla="*/ 12 h 14"/>
                  <a:gd name="T16" fmla="*/ 6 w 9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6" y="8"/>
                    </a:moveTo>
                    <a:cubicBezTo>
                      <a:pt x="6" y="7"/>
                      <a:pt x="7" y="6"/>
                      <a:pt x="7" y="5"/>
                    </a:cubicBezTo>
                    <a:cubicBezTo>
                      <a:pt x="8" y="5"/>
                      <a:pt x="8" y="4"/>
                      <a:pt x="9" y="4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0"/>
                      <a:pt x="4" y="2"/>
                      <a:pt x="3" y="4"/>
                    </a:cubicBezTo>
                    <a:cubicBezTo>
                      <a:pt x="1" y="7"/>
                      <a:pt x="0" y="10"/>
                      <a:pt x="0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7" y="11"/>
                      <a:pt x="6" y="10"/>
                      <a:pt x="6" y="8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7" name="Freeform 219"/>
              <p:cNvSpPr>
                <a:spLocks/>
              </p:cNvSpPr>
              <p:nvPr/>
            </p:nvSpPr>
            <p:spPr bwMode="auto">
              <a:xfrm>
                <a:off x="5298045" y="3376189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8" name="Freeform 220"/>
              <p:cNvSpPr>
                <a:spLocks/>
              </p:cNvSpPr>
              <p:nvPr/>
            </p:nvSpPr>
            <p:spPr bwMode="auto">
              <a:xfrm>
                <a:off x="5252008" y="3263476"/>
                <a:ext cx="68263" cy="112712"/>
              </a:xfrm>
              <a:custGeom>
                <a:avLst/>
                <a:gdLst>
                  <a:gd name="T0" fmla="*/ 1 w 6"/>
                  <a:gd name="T1" fmla="*/ 5 h 10"/>
                  <a:gd name="T2" fmla="*/ 4 w 6"/>
                  <a:gd name="T3" fmla="*/ 6 h 10"/>
                  <a:gd name="T4" fmla="*/ 5 w 6"/>
                  <a:gd name="T5" fmla="*/ 6 h 10"/>
                  <a:gd name="T6" fmla="*/ 5 w 6"/>
                  <a:gd name="T7" fmla="*/ 7 h 10"/>
                  <a:gd name="T8" fmla="*/ 4 w 6"/>
                  <a:gd name="T9" fmla="*/ 9 h 10"/>
                  <a:gd name="T10" fmla="*/ 4 w 6"/>
                  <a:gd name="T11" fmla="*/ 10 h 10"/>
                  <a:gd name="T12" fmla="*/ 4 w 6"/>
                  <a:gd name="T13" fmla="*/ 10 h 10"/>
                  <a:gd name="T14" fmla="*/ 5 w 6"/>
                  <a:gd name="T15" fmla="*/ 10 h 10"/>
                  <a:gd name="T16" fmla="*/ 5 w 6"/>
                  <a:gd name="T17" fmla="*/ 10 h 10"/>
                  <a:gd name="T18" fmla="*/ 6 w 6"/>
                  <a:gd name="T19" fmla="*/ 7 h 10"/>
                  <a:gd name="T20" fmla="*/ 5 w 6"/>
                  <a:gd name="T21" fmla="*/ 5 h 10"/>
                  <a:gd name="T22" fmla="*/ 2 w 6"/>
                  <a:gd name="T23" fmla="*/ 4 h 10"/>
                  <a:gd name="T24" fmla="*/ 1 w 6"/>
                  <a:gd name="T25" fmla="*/ 4 h 10"/>
                  <a:gd name="T26" fmla="*/ 1 w 6"/>
                  <a:gd name="T27" fmla="*/ 3 h 10"/>
                  <a:gd name="T28" fmla="*/ 2 w 6"/>
                  <a:gd name="T29" fmla="*/ 1 h 10"/>
                  <a:gd name="T30" fmla="*/ 1 w 6"/>
                  <a:gd name="T31" fmla="*/ 0 h 10"/>
                  <a:gd name="T32" fmla="*/ 1 w 6"/>
                  <a:gd name="T33" fmla="*/ 1 h 10"/>
                  <a:gd name="T34" fmla="*/ 0 w 6"/>
                  <a:gd name="T35" fmla="*/ 3 h 10"/>
                  <a:gd name="T36" fmla="*/ 1 w 6"/>
                  <a:gd name="T37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" h="10">
                    <a:moveTo>
                      <a:pt x="1" y="5"/>
                    </a:moveTo>
                    <a:cubicBezTo>
                      <a:pt x="2" y="5"/>
                      <a:pt x="3" y="5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5" y="7"/>
                    </a:cubicBezTo>
                    <a:cubicBezTo>
                      <a:pt x="5" y="7"/>
                      <a:pt x="5" y="8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9"/>
                      <a:pt x="6" y="8"/>
                      <a:pt x="6" y="7"/>
                    </a:cubicBezTo>
                    <a:cubicBezTo>
                      <a:pt x="6" y="6"/>
                      <a:pt x="5" y="5"/>
                      <a:pt x="5" y="5"/>
                    </a:cubicBezTo>
                    <a:cubicBezTo>
                      <a:pt x="4" y="5"/>
                      <a:pt x="3" y="4"/>
                      <a:pt x="2" y="4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2"/>
                      <a:pt x="2" y="1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4"/>
                      <a:pt x="0" y="5"/>
                      <a:pt x="1" y="5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9" name="Freeform 221"/>
              <p:cNvSpPr>
                <a:spLocks noEditPoints="1"/>
              </p:cNvSpPr>
              <p:nvPr/>
            </p:nvSpPr>
            <p:spPr bwMode="auto">
              <a:xfrm>
                <a:off x="5094845" y="2136351"/>
                <a:ext cx="417513" cy="282575"/>
              </a:xfrm>
              <a:custGeom>
                <a:avLst/>
                <a:gdLst>
                  <a:gd name="T0" fmla="*/ 21 w 37"/>
                  <a:gd name="T1" fmla="*/ 2 h 25"/>
                  <a:gd name="T2" fmla="*/ 21 w 37"/>
                  <a:gd name="T3" fmla="*/ 2 h 25"/>
                  <a:gd name="T4" fmla="*/ 19 w 37"/>
                  <a:gd name="T5" fmla="*/ 0 h 25"/>
                  <a:gd name="T6" fmla="*/ 17 w 37"/>
                  <a:gd name="T7" fmla="*/ 0 h 25"/>
                  <a:gd name="T8" fmla="*/ 16 w 37"/>
                  <a:gd name="T9" fmla="*/ 2 h 25"/>
                  <a:gd name="T10" fmla="*/ 16 w 37"/>
                  <a:gd name="T11" fmla="*/ 2 h 25"/>
                  <a:gd name="T12" fmla="*/ 0 w 37"/>
                  <a:gd name="T13" fmla="*/ 17 h 25"/>
                  <a:gd name="T14" fmla="*/ 0 w 37"/>
                  <a:gd name="T15" fmla="*/ 20 h 25"/>
                  <a:gd name="T16" fmla="*/ 7 w 37"/>
                  <a:gd name="T17" fmla="*/ 22 h 25"/>
                  <a:gd name="T18" fmla="*/ 18 w 37"/>
                  <a:gd name="T19" fmla="*/ 16 h 25"/>
                  <a:gd name="T20" fmla="*/ 30 w 37"/>
                  <a:gd name="T21" fmla="*/ 22 h 25"/>
                  <a:gd name="T22" fmla="*/ 37 w 37"/>
                  <a:gd name="T23" fmla="*/ 20 h 25"/>
                  <a:gd name="T24" fmla="*/ 37 w 37"/>
                  <a:gd name="T25" fmla="*/ 17 h 25"/>
                  <a:gd name="T26" fmla="*/ 21 w 37"/>
                  <a:gd name="T27" fmla="*/ 2 h 25"/>
                  <a:gd name="T28" fmla="*/ 12 w 37"/>
                  <a:gd name="T29" fmla="*/ 13 h 25"/>
                  <a:gd name="T30" fmla="*/ 11 w 37"/>
                  <a:gd name="T31" fmla="*/ 13 h 25"/>
                  <a:gd name="T32" fmla="*/ 10 w 37"/>
                  <a:gd name="T33" fmla="*/ 14 h 25"/>
                  <a:gd name="T34" fmla="*/ 10 w 37"/>
                  <a:gd name="T35" fmla="*/ 15 h 25"/>
                  <a:gd name="T36" fmla="*/ 9 w 37"/>
                  <a:gd name="T37" fmla="*/ 16 h 25"/>
                  <a:gd name="T38" fmla="*/ 8 w 37"/>
                  <a:gd name="T39" fmla="*/ 15 h 25"/>
                  <a:gd name="T40" fmla="*/ 8 w 37"/>
                  <a:gd name="T41" fmla="*/ 14 h 25"/>
                  <a:gd name="T42" fmla="*/ 7 w 37"/>
                  <a:gd name="T43" fmla="*/ 13 h 25"/>
                  <a:gd name="T44" fmla="*/ 6 w 37"/>
                  <a:gd name="T45" fmla="*/ 13 h 25"/>
                  <a:gd name="T46" fmla="*/ 4 w 37"/>
                  <a:gd name="T47" fmla="*/ 12 h 25"/>
                  <a:gd name="T48" fmla="*/ 6 w 37"/>
                  <a:gd name="T49" fmla="*/ 11 h 25"/>
                  <a:gd name="T50" fmla="*/ 7 w 37"/>
                  <a:gd name="T51" fmla="*/ 11 h 25"/>
                  <a:gd name="T52" fmla="*/ 8 w 37"/>
                  <a:gd name="T53" fmla="*/ 10 h 25"/>
                  <a:gd name="T54" fmla="*/ 8 w 37"/>
                  <a:gd name="T55" fmla="*/ 9 h 25"/>
                  <a:gd name="T56" fmla="*/ 9 w 37"/>
                  <a:gd name="T57" fmla="*/ 7 h 25"/>
                  <a:gd name="T58" fmla="*/ 10 w 37"/>
                  <a:gd name="T59" fmla="*/ 9 h 25"/>
                  <a:gd name="T60" fmla="*/ 10 w 37"/>
                  <a:gd name="T61" fmla="*/ 10 h 25"/>
                  <a:gd name="T62" fmla="*/ 11 w 37"/>
                  <a:gd name="T63" fmla="*/ 11 h 25"/>
                  <a:gd name="T64" fmla="*/ 12 w 37"/>
                  <a:gd name="T65" fmla="*/ 11 h 25"/>
                  <a:gd name="T66" fmla="*/ 14 w 37"/>
                  <a:gd name="T67" fmla="*/ 12 h 25"/>
                  <a:gd name="T68" fmla="*/ 12 w 37"/>
                  <a:gd name="T69" fmla="*/ 13 h 25"/>
                  <a:gd name="T70" fmla="*/ 25 w 37"/>
                  <a:gd name="T71" fmla="*/ 12 h 25"/>
                  <a:gd name="T72" fmla="*/ 22 w 37"/>
                  <a:gd name="T73" fmla="*/ 12 h 25"/>
                  <a:gd name="T74" fmla="*/ 22 w 37"/>
                  <a:gd name="T75" fmla="*/ 10 h 25"/>
                  <a:gd name="T76" fmla="*/ 24 w 37"/>
                  <a:gd name="T77" fmla="*/ 10 h 25"/>
                  <a:gd name="T78" fmla="*/ 25 w 37"/>
                  <a:gd name="T79" fmla="*/ 12 h 25"/>
                  <a:gd name="T80" fmla="*/ 25 w 37"/>
                  <a:gd name="T81" fmla="*/ 6 h 25"/>
                  <a:gd name="T82" fmla="*/ 27 w 37"/>
                  <a:gd name="T83" fmla="*/ 6 h 25"/>
                  <a:gd name="T84" fmla="*/ 27 w 37"/>
                  <a:gd name="T85" fmla="*/ 8 h 25"/>
                  <a:gd name="T86" fmla="*/ 25 w 37"/>
                  <a:gd name="T87" fmla="*/ 8 h 25"/>
                  <a:gd name="T88" fmla="*/ 25 w 37"/>
                  <a:gd name="T89" fmla="*/ 6 h 25"/>
                  <a:gd name="T90" fmla="*/ 28 w 37"/>
                  <a:gd name="T91" fmla="*/ 14 h 25"/>
                  <a:gd name="T92" fmla="*/ 26 w 37"/>
                  <a:gd name="T93" fmla="*/ 14 h 25"/>
                  <a:gd name="T94" fmla="*/ 25 w 37"/>
                  <a:gd name="T95" fmla="*/ 12 h 25"/>
                  <a:gd name="T96" fmla="*/ 28 w 37"/>
                  <a:gd name="T97" fmla="*/ 12 h 25"/>
                  <a:gd name="T98" fmla="*/ 28 w 37"/>
                  <a:gd name="T99" fmla="*/ 14 h 25"/>
                  <a:gd name="T100" fmla="*/ 30 w 37"/>
                  <a:gd name="T101" fmla="*/ 10 h 25"/>
                  <a:gd name="T102" fmla="*/ 28 w 37"/>
                  <a:gd name="T103" fmla="*/ 11 h 25"/>
                  <a:gd name="T104" fmla="*/ 28 w 37"/>
                  <a:gd name="T105" fmla="*/ 9 h 25"/>
                  <a:gd name="T106" fmla="*/ 30 w 37"/>
                  <a:gd name="T107" fmla="*/ 8 h 25"/>
                  <a:gd name="T108" fmla="*/ 30 w 37"/>
                  <a:gd name="T109" fmla="*/ 10 h 25"/>
                  <a:gd name="T110" fmla="*/ 34 w 37"/>
                  <a:gd name="T111" fmla="*/ 13 h 25"/>
                  <a:gd name="T112" fmla="*/ 32 w 37"/>
                  <a:gd name="T113" fmla="*/ 13 h 25"/>
                  <a:gd name="T114" fmla="*/ 31 w 37"/>
                  <a:gd name="T115" fmla="*/ 11 h 25"/>
                  <a:gd name="T116" fmla="*/ 33 w 37"/>
                  <a:gd name="T117" fmla="*/ 10 h 25"/>
                  <a:gd name="T118" fmla="*/ 34 w 37"/>
                  <a:gd name="T119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7" h="25">
                    <a:moveTo>
                      <a:pt x="21" y="2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21" y="1"/>
                      <a:pt x="20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6" y="1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7" y="2"/>
                      <a:pt x="0" y="9"/>
                      <a:pt x="0" y="17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3" y="25"/>
                      <a:pt x="7" y="22"/>
                    </a:cubicBezTo>
                    <a:cubicBezTo>
                      <a:pt x="10" y="19"/>
                      <a:pt x="13" y="16"/>
                      <a:pt x="18" y="16"/>
                    </a:cubicBezTo>
                    <a:cubicBezTo>
                      <a:pt x="23" y="16"/>
                      <a:pt x="27" y="19"/>
                      <a:pt x="30" y="22"/>
                    </a:cubicBezTo>
                    <a:cubicBezTo>
                      <a:pt x="33" y="25"/>
                      <a:pt x="37" y="25"/>
                      <a:pt x="37" y="20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9"/>
                      <a:pt x="30" y="2"/>
                      <a:pt x="21" y="2"/>
                    </a:cubicBezTo>
                    <a:close/>
                    <a:moveTo>
                      <a:pt x="12" y="13"/>
                    </a:move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3"/>
                      <a:pt x="10" y="14"/>
                      <a:pt x="10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6"/>
                      <a:pt x="10" y="16"/>
                      <a:pt x="9" y="16"/>
                    </a:cubicBezTo>
                    <a:cubicBezTo>
                      <a:pt x="8" y="16"/>
                      <a:pt x="8" y="16"/>
                      <a:pt x="8" y="1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4"/>
                      <a:pt x="7" y="13"/>
                      <a:pt x="7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4" y="12"/>
                      <a:pt x="4" y="12"/>
                    </a:cubicBezTo>
                    <a:cubicBezTo>
                      <a:pt x="4" y="11"/>
                      <a:pt x="5" y="11"/>
                      <a:pt x="6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0"/>
                      <a:pt x="7" y="10"/>
                      <a:pt x="8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8"/>
                      <a:pt x="8" y="7"/>
                      <a:pt x="9" y="7"/>
                    </a:cubicBezTo>
                    <a:cubicBezTo>
                      <a:pt x="10" y="7"/>
                      <a:pt x="10" y="8"/>
                      <a:pt x="10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1" y="10"/>
                      <a:pt x="11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1"/>
                      <a:pt x="14" y="11"/>
                      <a:pt x="14" y="12"/>
                    </a:cubicBezTo>
                    <a:cubicBezTo>
                      <a:pt x="14" y="12"/>
                      <a:pt x="13" y="13"/>
                      <a:pt x="12" y="13"/>
                    </a:cubicBezTo>
                    <a:close/>
                    <a:moveTo>
                      <a:pt x="25" y="12"/>
                    </a:moveTo>
                    <a:cubicBezTo>
                      <a:pt x="24" y="12"/>
                      <a:pt x="23" y="13"/>
                      <a:pt x="22" y="12"/>
                    </a:cubicBezTo>
                    <a:cubicBezTo>
                      <a:pt x="22" y="12"/>
                      <a:pt x="22" y="11"/>
                      <a:pt x="22" y="10"/>
                    </a:cubicBezTo>
                    <a:cubicBezTo>
                      <a:pt x="23" y="9"/>
                      <a:pt x="24" y="9"/>
                      <a:pt x="24" y="10"/>
                    </a:cubicBezTo>
                    <a:cubicBezTo>
                      <a:pt x="25" y="10"/>
                      <a:pt x="25" y="11"/>
                      <a:pt x="25" y="12"/>
                    </a:cubicBezTo>
                    <a:close/>
                    <a:moveTo>
                      <a:pt x="25" y="6"/>
                    </a:moveTo>
                    <a:cubicBezTo>
                      <a:pt x="25" y="6"/>
                      <a:pt x="26" y="5"/>
                      <a:pt x="27" y="6"/>
                    </a:cubicBezTo>
                    <a:cubicBezTo>
                      <a:pt x="27" y="6"/>
                      <a:pt x="28" y="7"/>
                      <a:pt x="27" y="8"/>
                    </a:cubicBezTo>
                    <a:cubicBezTo>
                      <a:pt x="27" y="9"/>
                      <a:pt x="26" y="9"/>
                      <a:pt x="25" y="8"/>
                    </a:cubicBezTo>
                    <a:cubicBezTo>
                      <a:pt x="24" y="8"/>
                      <a:pt x="24" y="7"/>
                      <a:pt x="25" y="6"/>
                    </a:cubicBezTo>
                    <a:close/>
                    <a:moveTo>
                      <a:pt x="28" y="14"/>
                    </a:moveTo>
                    <a:cubicBezTo>
                      <a:pt x="28" y="15"/>
                      <a:pt x="27" y="15"/>
                      <a:pt x="26" y="14"/>
                    </a:cubicBezTo>
                    <a:cubicBezTo>
                      <a:pt x="25" y="14"/>
                      <a:pt x="25" y="13"/>
                      <a:pt x="25" y="12"/>
                    </a:cubicBezTo>
                    <a:cubicBezTo>
                      <a:pt x="26" y="12"/>
                      <a:pt x="27" y="11"/>
                      <a:pt x="28" y="12"/>
                    </a:cubicBezTo>
                    <a:cubicBezTo>
                      <a:pt x="28" y="12"/>
                      <a:pt x="28" y="13"/>
                      <a:pt x="28" y="14"/>
                    </a:cubicBezTo>
                    <a:close/>
                    <a:moveTo>
                      <a:pt x="30" y="10"/>
                    </a:moveTo>
                    <a:cubicBezTo>
                      <a:pt x="30" y="11"/>
                      <a:pt x="29" y="11"/>
                      <a:pt x="28" y="11"/>
                    </a:cubicBezTo>
                    <a:cubicBezTo>
                      <a:pt x="28" y="10"/>
                      <a:pt x="27" y="9"/>
                      <a:pt x="28" y="9"/>
                    </a:cubicBezTo>
                    <a:cubicBezTo>
                      <a:pt x="28" y="8"/>
                      <a:pt x="29" y="8"/>
                      <a:pt x="30" y="8"/>
                    </a:cubicBezTo>
                    <a:cubicBezTo>
                      <a:pt x="31" y="9"/>
                      <a:pt x="31" y="10"/>
                      <a:pt x="30" y="10"/>
                    </a:cubicBezTo>
                    <a:close/>
                    <a:moveTo>
                      <a:pt x="34" y="13"/>
                    </a:moveTo>
                    <a:cubicBezTo>
                      <a:pt x="33" y="13"/>
                      <a:pt x="32" y="13"/>
                      <a:pt x="32" y="13"/>
                    </a:cubicBezTo>
                    <a:cubicBezTo>
                      <a:pt x="31" y="13"/>
                      <a:pt x="31" y="12"/>
                      <a:pt x="31" y="11"/>
                    </a:cubicBezTo>
                    <a:cubicBezTo>
                      <a:pt x="32" y="10"/>
                      <a:pt x="33" y="10"/>
                      <a:pt x="33" y="10"/>
                    </a:cubicBezTo>
                    <a:cubicBezTo>
                      <a:pt x="34" y="11"/>
                      <a:pt x="34" y="12"/>
                      <a:pt x="34" y="13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0" name="Freeform 222"/>
              <p:cNvSpPr>
                <a:spLocks noEditPoints="1"/>
              </p:cNvSpPr>
              <p:nvPr/>
            </p:nvSpPr>
            <p:spPr bwMode="auto">
              <a:xfrm>
                <a:off x="5061508" y="3985789"/>
                <a:ext cx="473075" cy="247650"/>
              </a:xfrm>
              <a:custGeom>
                <a:avLst/>
                <a:gdLst>
                  <a:gd name="T0" fmla="*/ 38 w 42"/>
                  <a:gd name="T1" fmla="*/ 9 h 22"/>
                  <a:gd name="T2" fmla="*/ 27 w 42"/>
                  <a:gd name="T3" fmla="*/ 0 h 22"/>
                  <a:gd name="T4" fmla="*/ 26 w 42"/>
                  <a:gd name="T5" fmla="*/ 0 h 22"/>
                  <a:gd name="T6" fmla="*/ 26 w 42"/>
                  <a:gd name="T7" fmla="*/ 1 h 22"/>
                  <a:gd name="T8" fmla="*/ 35 w 42"/>
                  <a:gd name="T9" fmla="*/ 9 h 22"/>
                  <a:gd name="T10" fmla="*/ 28 w 42"/>
                  <a:gd name="T11" fmla="*/ 9 h 22"/>
                  <a:gd name="T12" fmla="*/ 23 w 42"/>
                  <a:gd name="T13" fmla="*/ 14 h 22"/>
                  <a:gd name="T14" fmla="*/ 23 w 42"/>
                  <a:gd name="T15" fmla="*/ 14 h 22"/>
                  <a:gd name="T16" fmla="*/ 20 w 42"/>
                  <a:gd name="T17" fmla="*/ 14 h 22"/>
                  <a:gd name="T18" fmla="*/ 20 w 42"/>
                  <a:gd name="T19" fmla="*/ 14 h 22"/>
                  <a:gd name="T20" fmla="*/ 15 w 42"/>
                  <a:gd name="T21" fmla="*/ 9 h 22"/>
                  <a:gd name="T22" fmla="*/ 8 w 42"/>
                  <a:gd name="T23" fmla="*/ 9 h 22"/>
                  <a:gd name="T24" fmla="*/ 17 w 42"/>
                  <a:gd name="T25" fmla="*/ 1 h 22"/>
                  <a:gd name="T26" fmla="*/ 17 w 42"/>
                  <a:gd name="T27" fmla="*/ 0 h 22"/>
                  <a:gd name="T28" fmla="*/ 16 w 42"/>
                  <a:gd name="T29" fmla="*/ 0 h 22"/>
                  <a:gd name="T30" fmla="*/ 5 w 42"/>
                  <a:gd name="T31" fmla="*/ 9 h 22"/>
                  <a:gd name="T32" fmla="*/ 1 w 42"/>
                  <a:gd name="T33" fmla="*/ 13 h 22"/>
                  <a:gd name="T34" fmla="*/ 0 w 42"/>
                  <a:gd name="T35" fmla="*/ 14 h 22"/>
                  <a:gd name="T36" fmla="*/ 0 w 42"/>
                  <a:gd name="T37" fmla="*/ 14 h 22"/>
                  <a:gd name="T38" fmla="*/ 0 w 42"/>
                  <a:gd name="T39" fmla="*/ 18 h 22"/>
                  <a:gd name="T40" fmla="*/ 5 w 42"/>
                  <a:gd name="T41" fmla="*/ 22 h 22"/>
                  <a:gd name="T42" fmla="*/ 15 w 42"/>
                  <a:gd name="T43" fmla="*/ 22 h 22"/>
                  <a:gd name="T44" fmla="*/ 20 w 42"/>
                  <a:gd name="T45" fmla="*/ 18 h 22"/>
                  <a:gd name="T46" fmla="*/ 20 w 42"/>
                  <a:gd name="T47" fmla="*/ 18 h 22"/>
                  <a:gd name="T48" fmla="*/ 23 w 42"/>
                  <a:gd name="T49" fmla="*/ 18 h 22"/>
                  <a:gd name="T50" fmla="*/ 23 w 42"/>
                  <a:gd name="T51" fmla="*/ 18 h 22"/>
                  <a:gd name="T52" fmla="*/ 28 w 42"/>
                  <a:gd name="T53" fmla="*/ 22 h 22"/>
                  <a:gd name="T54" fmla="*/ 38 w 42"/>
                  <a:gd name="T55" fmla="*/ 22 h 22"/>
                  <a:gd name="T56" fmla="*/ 42 w 42"/>
                  <a:gd name="T57" fmla="*/ 18 h 22"/>
                  <a:gd name="T58" fmla="*/ 42 w 42"/>
                  <a:gd name="T59" fmla="*/ 14 h 22"/>
                  <a:gd name="T60" fmla="*/ 38 w 42"/>
                  <a:gd name="T61" fmla="*/ 9 h 22"/>
                  <a:gd name="T62" fmla="*/ 19 w 42"/>
                  <a:gd name="T63" fmla="*/ 18 h 22"/>
                  <a:gd name="T64" fmla="*/ 15 w 42"/>
                  <a:gd name="T65" fmla="*/ 21 h 22"/>
                  <a:gd name="T66" fmla="*/ 5 w 42"/>
                  <a:gd name="T67" fmla="*/ 21 h 22"/>
                  <a:gd name="T68" fmla="*/ 2 w 42"/>
                  <a:gd name="T69" fmla="*/ 18 h 22"/>
                  <a:gd name="T70" fmla="*/ 2 w 42"/>
                  <a:gd name="T71" fmla="*/ 14 h 22"/>
                  <a:gd name="T72" fmla="*/ 2 w 42"/>
                  <a:gd name="T73" fmla="*/ 14 h 22"/>
                  <a:gd name="T74" fmla="*/ 3 w 42"/>
                  <a:gd name="T75" fmla="*/ 13 h 22"/>
                  <a:gd name="T76" fmla="*/ 4 w 42"/>
                  <a:gd name="T77" fmla="*/ 11 h 22"/>
                  <a:gd name="T78" fmla="*/ 5 w 42"/>
                  <a:gd name="T79" fmla="*/ 11 h 22"/>
                  <a:gd name="T80" fmla="*/ 6 w 42"/>
                  <a:gd name="T81" fmla="*/ 11 h 22"/>
                  <a:gd name="T82" fmla="*/ 15 w 42"/>
                  <a:gd name="T83" fmla="*/ 11 h 22"/>
                  <a:gd name="T84" fmla="*/ 19 w 42"/>
                  <a:gd name="T85" fmla="*/ 14 h 22"/>
                  <a:gd name="T86" fmla="*/ 19 w 42"/>
                  <a:gd name="T87" fmla="*/ 15 h 22"/>
                  <a:gd name="T88" fmla="*/ 19 w 42"/>
                  <a:gd name="T89" fmla="*/ 17 h 22"/>
                  <a:gd name="T90" fmla="*/ 19 w 42"/>
                  <a:gd name="T91" fmla="*/ 18 h 22"/>
                  <a:gd name="T92" fmla="*/ 41 w 42"/>
                  <a:gd name="T93" fmla="*/ 18 h 22"/>
                  <a:gd name="T94" fmla="*/ 38 w 42"/>
                  <a:gd name="T95" fmla="*/ 21 h 22"/>
                  <a:gd name="T96" fmla="*/ 28 w 42"/>
                  <a:gd name="T97" fmla="*/ 21 h 22"/>
                  <a:gd name="T98" fmla="*/ 24 w 42"/>
                  <a:gd name="T99" fmla="*/ 18 h 22"/>
                  <a:gd name="T100" fmla="*/ 24 w 42"/>
                  <a:gd name="T101" fmla="*/ 17 h 22"/>
                  <a:gd name="T102" fmla="*/ 24 w 42"/>
                  <a:gd name="T103" fmla="*/ 15 h 22"/>
                  <a:gd name="T104" fmla="*/ 24 w 42"/>
                  <a:gd name="T105" fmla="*/ 14 h 22"/>
                  <a:gd name="T106" fmla="*/ 28 w 42"/>
                  <a:gd name="T107" fmla="*/ 11 h 22"/>
                  <a:gd name="T108" fmla="*/ 37 w 42"/>
                  <a:gd name="T109" fmla="*/ 11 h 22"/>
                  <a:gd name="T110" fmla="*/ 38 w 42"/>
                  <a:gd name="T111" fmla="*/ 11 h 22"/>
                  <a:gd name="T112" fmla="*/ 39 w 42"/>
                  <a:gd name="T113" fmla="*/ 11 h 22"/>
                  <a:gd name="T114" fmla="*/ 40 w 42"/>
                  <a:gd name="T115" fmla="*/ 13 h 22"/>
                  <a:gd name="T116" fmla="*/ 41 w 42"/>
                  <a:gd name="T117" fmla="*/ 14 h 22"/>
                  <a:gd name="T118" fmla="*/ 41 w 42"/>
                  <a:gd name="T119" fmla="*/ 14 h 22"/>
                  <a:gd name="T120" fmla="*/ 41 w 42"/>
                  <a:gd name="T121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" h="22">
                    <a:moveTo>
                      <a:pt x="38" y="9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6" y="0"/>
                      <a:pt x="26" y="0"/>
                    </a:cubicBezTo>
                    <a:cubicBezTo>
                      <a:pt x="25" y="1"/>
                      <a:pt x="26" y="1"/>
                      <a:pt x="26" y="1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5" y="9"/>
                      <a:pt x="23" y="12"/>
                      <a:pt x="23" y="14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2"/>
                      <a:pt x="18" y="9"/>
                      <a:pt x="15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7" y="0"/>
                    </a:cubicBezTo>
                    <a:cubicBezTo>
                      <a:pt x="17" y="0"/>
                      <a:pt x="16" y="0"/>
                      <a:pt x="16" y="0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3" y="10"/>
                      <a:pt x="1" y="11"/>
                      <a:pt x="1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20"/>
                      <a:pt x="3" y="22"/>
                      <a:pt x="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8" y="22"/>
                      <a:pt x="20" y="20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20"/>
                      <a:pt x="25" y="22"/>
                      <a:pt x="28" y="22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40" y="22"/>
                      <a:pt x="42" y="20"/>
                      <a:pt x="42" y="18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2" y="12"/>
                      <a:pt x="40" y="10"/>
                      <a:pt x="38" y="9"/>
                    </a:cubicBezTo>
                    <a:close/>
                    <a:moveTo>
                      <a:pt x="19" y="18"/>
                    </a:moveTo>
                    <a:cubicBezTo>
                      <a:pt x="19" y="19"/>
                      <a:pt x="17" y="21"/>
                      <a:pt x="1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4" y="21"/>
                      <a:pt x="2" y="19"/>
                      <a:pt x="2" y="18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3"/>
                      <a:pt x="3" y="13"/>
                    </a:cubicBezTo>
                    <a:cubicBezTo>
                      <a:pt x="3" y="12"/>
                      <a:pt x="3" y="12"/>
                      <a:pt x="4" y="11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7" y="11"/>
                      <a:pt x="19" y="12"/>
                      <a:pt x="19" y="14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9" y="17"/>
                      <a:pt x="19" y="17"/>
                      <a:pt x="19" y="17"/>
                    </a:cubicBezTo>
                    <a:lnTo>
                      <a:pt x="19" y="18"/>
                    </a:lnTo>
                    <a:close/>
                    <a:moveTo>
                      <a:pt x="41" y="18"/>
                    </a:moveTo>
                    <a:cubicBezTo>
                      <a:pt x="41" y="19"/>
                      <a:pt x="39" y="21"/>
                      <a:pt x="3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6" y="21"/>
                      <a:pt x="24" y="19"/>
                      <a:pt x="24" y="18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2"/>
                      <a:pt x="26" y="11"/>
                      <a:pt x="28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9" y="11"/>
                    </a:cubicBezTo>
                    <a:cubicBezTo>
                      <a:pt x="39" y="12"/>
                      <a:pt x="40" y="12"/>
                      <a:pt x="40" y="13"/>
                    </a:cubicBezTo>
                    <a:cubicBezTo>
                      <a:pt x="41" y="13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lnTo>
                      <a:pt x="41" y="18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1" name="Freeform 224"/>
              <p:cNvSpPr>
                <a:spLocks noEditPoints="1"/>
              </p:cNvSpPr>
              <p:nvPr/>
            </p:nvSpPr>
            <p:spPr bwMode="auto">
              <a:xfrm>
                <a:off x="5083733" y="2688801"/>
                <a:ext cx="439738" cy="315912"/>
              </a:xfrm>
              <a:custGeom>
                <a:avLst/>
                <a:gdLst>
                  <a:gd name="T0" fmla="*/ 35 w 39"/>
                  <a:gd name="T1" fmla="*/ 4 h 28"/>
                  <a:gd name="T2" fmla="*/ 28 w 39"/>
                  <a:gd name="T3" fmla="*/ 3 h 28"/>
                  <a:gd name="T4" fmla="*/ 21 w 39"/>
                  <a:gd name="T5" fmla="*/ 9 h 28"/>
                  <a:gd name="T6" fmla="*/ 18 w 39"/>
                  <a:gd name="T7" fmla="*/ 3 h 28"/>
                  <a:gd name="T8" fmla="*/ 11 w 39"/>
                  <a:gd name="T9" fmla="*/ 0 h 28"/>
                  <a:gd name="T10" fmla="*/ 6 w 39"/>
                  <a:gd name="T11" fmla="*/ 16 h 28"/>
                  <a:gd name="T12" fmla="*/ 20 w 39"/>
                  <a:gd name="T13" fmla="*/ 28 h 28"/>
                  <a:gd name="T14" fmla="*/ 30 w 39"/>
                  <a:gd name="T15" fmla="*/ 20 h 28"/>
                  <a:gd name="T16" fmla="*/ 35 w 39"/>
                  <a:gd name="T17" fmla="*/ 4 h 28"/>
                  <a:gd name="T18" fmla="*/ 11 w 39"/>
                  <a:gd name="T19" fmla="*/ 4 h 28"/>
                  <a:gd name="T20" fmla="*/ 7 w 39"/>
                  <a:gd name="T21" fmla="*/ 8 h 28"/>
                  <a:gd name="T22" fmla="*/ 7 w 39"/>
                  <a:gd name="T23" fmla="*/ 9 h 28"/>
                  <a:gd name="T24" fmla="*/ 6 w 39"/>
                  <a:gd name="T25" fmla="*/ 9 h 28"/>
                  <a:gd name="T26" fmla="*/ 6 w 39"/>
                  <a:gd name="T27" fmla="*/ 9 h 28"/>
                  <a:gd name="T28" fmla="*/ 6 w 39"/>
                  <a:gd name="T29" fmla="*/ 9 h 28"/>
                  <a:gd name="T30" fmla="*/ 6 w 39"/>
                  <a:gd name="T31" fmla="*/ 8 h 28"/>
                  <a:gd name="T32" fmla="*/ 11 w 39"/>
                  <a:gd name="T33" fmla="*/ 3 h 28"/>
                  <a:gd name="T34" fmla="*/ 11 w 39"/>
                  <a:gd name="T35" fmla="*/ 3 h 28"/>
                  <a:gd name="T36" fmla="*/ 12 w 39"/>
                  <a:gd name="T37" fmla="*/ 3 h 28"/>
                  <a:gd name="T38" fmla="*/ 11 w 39"/>
                  <a:gd name="T3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" h="28">
                    <a:moveTo>
                      <a:pt x="35" y="4"/>
                    </a:moveTo>
                    <a:cubicBezTo>
                      <a:pt x="34" y="2"/>
                      <a:pt x="31" y="1"/>
                      <a:pt x="28" y="3"/>
                    </a:cubicBezTo>
                    <a:cubicBezTo>
                      <a:pt x="26" y="4"/>
                      <a:pt x="23" y="8"/>
                      <a:pt x="21" y="9"/>
                    </a:cubicBezTo>
                    <a:cubicBezTo>
                      <a:pt x="18" y="9"/>
                      <a:pt x="19" y="5"/>
                      <a:pt x="18" y="3"/>
                    </a:cubicBezTo>
                    <a:cubicBezTo>
                      <a:pt x="16" y="1"/>
                      <a:pt x="14" y="0"/>
                      <a:pt x="11" y="0"/>
                    </a:cubicBezTo>
                    <a:cubicBezTo>
                      <a:pt x="1" y="2"/>
                      <a:pt x="0" y="11"/>
                      <a:pt x="6" y="16"/>
                    </a:cubicBezTo>
                    <a:cubicBezTo>
                      <a:pt x="12" y="21"/>
                      <a:pt x="14" y="23"/>
                      <a:pt x="20" y="28"/>
                    </a:cubicBezTo>
                    <a:cubicBezTo>
                      <a:pt x="23" y="25"/>
                      <a:pt x="27" y="23"/>
                      <a:pt x="30" y="20"/>
                    </a:cubicBezTo>
                    <a:cubicBezTo>
                      <a:pt x="34" y="16"/>
                      <a:pt x="39" y="10"/>
                      <a:pt x="35" y="4"/>
                    </a:cubicBezTo>
                    <a:close/>
                    <a:moveTo>
                      <a:pt x="11" y="4"/>
                    </a:moveTo>
                    <a:cubicBezTo>
                      <a:pt x="9" y="4"/>
                      <a:pt x="7" y="6"/>
                      <a:pt x="7" y="8"/>
                    </a:cubicBezTo>
                    <a:cubicBezTo>
                      <a:pt x="7" y="8"/>
                      <a:pt x="7" y="8"/>
                      <a:pt x="7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8"/>
                      <a:pt x="6" y="8"/>
                    </a:cubicBezTo>
                    <a:cubicBezTo>
                      <a:pt x="6" y="5"/>
                      <a:pt x="8" y="3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4"/>
                      <a:pt x="12" y="4"/>
                      <a:pt x="11" y="4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2" name="Freeform 225"/>
              <p:cNvSpPr>
                <a:spLocks/>
              </p:cNvSpPr>
              <p:nvPr/>
            </p:nvSpPr>
            <p:spPr bwMode="auto">
              <a:xfrm>
                <a:off x="3799445" y="839364"/>
                <a:ext cx="473075" cy="11112"/>
              </a:xfrm>
              <a:custGeom>
                <a:avLst/>
                <a:gdLst>
                  <a:gd name="T0" fmla="*/ 1 w 42"/>
                  <a:gd name="T1" fmla="*/ 1 h 1"/>
                  <a:gd name="T2" fmla="*/ 0 w 42"/>
                  <a:gd name="T3" fmla="*/ 0 h 1"/>
                  <a:gd name="T4" fmla="*/ 1 w 42"/>
                  <a:gd name="T5" fmla="*/ 0 h 1"/>
                  <a:gd name="T6" fmla="*/ 41 w 42"/>
                  <a:gd name="T7" fmla="*/ 0 h 1"/>
                  <a:gd name="T8" fmla="*/ 42 w 42"/>
                  <a:gd name="T9" fmla="*/ 0 h 1"/>
                  <a:gd name="T10" fmla="*/ 41 w 42"/>
                  <a:gd name="T11" fmla="*/ 1 h 1"/>
                  <a:gd name="T12" fmla="*/ 1 w 4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">
                    <a:moveTo>
                      <a:pt x="1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2" y="0"/>
                      <a:pt x="42" y="0"/>
                    </a:cubicBezTo>
                    <a:cubicBezTo>
                      <a:pt x="42" y="1"/>
                      <a:pt x="41" y="1"/>
                      <a:pt x="41" y="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3" name="Rectangle 226"/>
              <p:cNvSpPr>
                <a:spLocks noChangeArrowheads="1"/>
              </p:cNvSpPr>
              <p:nvPr/>
            </p:nvSpPr>
            <p:spPr bwMode="auto">
              <a:xfrm>
                <a:off x="3856595" y="569489"/>
                <a:ext cx="66675" cy="236537"/>
              </a:xfrm>
              <a:prstGeom prst="rect">
                <a:avLst/>
              </a:pr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4" name="Rectangle 227"/>
              <p:cNvSpPr>
                <a:spLocks noChangeArrowheads="1"/>
              </p:cNvSpPr>
              <p:nvPr/>
            </p:nvSpPr>
            <p:spPr bwMode="auto">
              <a:xfrm>
                <a:off x="3956608" y="490114"/>
                <a:ext cx="68263" cy="315912"/>
              </a:xfrm>
              <a:prstGeom prst="rect">
                <a:avLst/>
              </a:pr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5" name="Rectangle 228"/>
              <p:cNvSpPr>
                <a:spLocks noChangeArrowheads="1"/>
              </p:cNvSpPr>
              <p:nvPr/>
            </p:nvSpPr>
            <p:spPr bwMode="auto">
              <a:xfrm>
                <a:off x="4058208" y="591714"/>
                <a:ext cx="68263" cy="214312"/>
              </a:xfrm>
              <a:prstGeom prst="rect">
                <a:avLst/>
              </a:pr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6" name="Rectangle 229"/>
              <p:cNvSpPr>
                <a:spLocks noChangeArrowheads="1"/>
              </p:cNvSpPr>
              <p:nvPr/>
            </p:nvSpPr>
            <p:spPr bwMode="auto">
              <a:xfrm>
                <a:off x="4159808" y="658389"/>
                <a:ext cx="68263" cy="147637"/>
              </a:xfrm>
              <a:prstGeom prst="rect">
                <a:avLst/>
              </a:pr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7" name="Freeform 230"/>
              <p:cNvSpPr>
                <a:spLocks noEditPoints="1"/>
              </p:cNvSpPr>
              <p:nvPr/>
            </p:nvSpPr>
            <p:spPr bwMode="auto">
              <a:xfrm>
                <a:off x="3843895" y="1009226"/>
                <a:ext cx="349250" cy="360362"/>
              </a:xfrm>
              <a:custGeom>
                <a:avLst/>
                <a:gdLst>
                  <a:gd name="T0" fmla="*/ 30 w 31"/>
                  <a:gd name="T1" fmla="*/ 20 h 32"/>
                  <a:gd name="T2" fmla="*/ 15 w 31"/>
                  <a:gd name="T3" fmla="*/ 4 h 32"/>
                  <a:gd name="T4" fmla="*/ 12 w 31"/>
                  <a:gd name="T5" fmla="*/ 1 h 32"/>
                  <a:gd name="T6" fmla="*/ 7 w 31"/>
                  <a:gd name="T7" fmla="*/ 1 h 32"/>
                  <a:gd name="T8" fmla="*/ 1 w 31"/>
                  <a:gd name="T9" fmla="*/ 8 h 32"/>
                  <a:gd name="T10" fmla="*/ 1 w 31"/>
                  <a:gd name="T11" fmla="*/ 12 h 32"/>
                  <a:gd name="T12" fmla="*/ 4 w 31"/>
                  <a:gd name="T13" fmla="*/ 15 h 32"/>
                  <a:gd name="T14" fmla="*/ 20 w 31"/>
                  <a:gd name="T15" fmla="*/ 31 h 32"/>
                  <a:gd name="T16" fmla="*/ 20 w 31"/>
                  <a:gd name="T17" fmla="*/ 32 h 32"/>
                  <a:gd name="T18" fmla="*/ 24 w 31"/>
                  <a:gd name="T19" fmla="*/ 25 h 32"/>
                  <a:gd name="T20" fmla="*/ 31 w 31"/>
                  <a:gd name="T21" fmla="*/ 21 h 32"/>
                  <a:gd name="T22" fmla="*/ 30 w 31"/>
                  <a:gd name="T23" fmla="*/ 20 h 32"/>
                  <a:gd name="T24" fmla="*/ 6 w 31"/>
                  <a:gd name="T25" fmla="*/ 7 h 32"/>
                  <a:gd name="T26" fmla="*/ 8 w 31"/>
                  <a:gd name="T27" fmla="*/ 7 h 32"/>
                  <a:gd name="T28" fmla="*/ 20 w 31"/>
                  <a:gd name="T29" fmla="*/ 18 h 32"/>
                  <a:gd name="T30" fmla="*/ 19 w 31"/>
                  <a:gd name="T31" fmla="*/ 20 h 32"/>
                  <a:gd name="T32" fmla="*/ 18 w 31"/>
                  <a:gd name="T33" fmla="*/ 20 h 32"/>
                  <a:gd name="T34" fmla="*/ 6 w 31"/>
                  <a:gd name="T35" fmla="*/ 9 h 32"/>
                  <a:gd name="T36" fmla="*/ 6 w 31"/>
                  <a:gd name="T37" fmla="*/ 7 h 32"/>
                  <a:gd name="T38" fmla="*/ 20 w 31"/>
                  <a:gd name="T39" fmla="*/ 27 h 32"/>
                  <a:gd name="T40" fmla="*/ 18 w 31"/>
                  <a:gd name="T41" fmla="*/ 27 h 32"/>
                  <a:gd name="T42" fmla="*/ 3 w 31"/>
                  <a:gd name="T43" fmla="*/ 12 h 32"/>
                  <a:gd name="T44" fmla="*/ 3 w 31"/>
                  <a:gd name="T45" fmla="*/ 10 h 32"/>
                  <a:gd name="T46" fmla="*/ 5 w 31"/>
                  <a:gd name="T47" fmla="*/ 10 h 32"/>
                  <a:gd name="T48" fmla="*/ 20 w 31"/>
                  <a:gd name="T49" fmla="*/ 25 h 32"/>
                  <a:gd name="T50" fmla="*/ 20 w 31"/>
                  <a:gd name="T51" fmla="*/ 27 h 32"/>
                  <a:gd name="T52" fmla="*/ 27 w 31"/>
                  <a:gd name="T53" fmla="*/ 21 h 32"/>
                  <a:gd name="T54" fmla="*/ 25 w 31"/>
                  <a:gd name="T55" fmla="*/ 21 h 32"/>
                  <a:gd name="T56" fmla="*/ 10 w 31"/>
                  <a:gd name="T57" fmla="*/ 5 h 32"/>
                  <a:gd name="T58" fmla="*/ 10 w 31"/>
                  <a:gd name="T59" fmla="*/ 3 h 32"/>
                  <a:gd name="T60" fmla="*/ 12 w 31"/>
                  <a:gd name="T61" fmla="*/ 3 h 32"/>
                  <a:gd name="T62" fmla="*/ 27 w 31"/>
                  <a:gd name="T63" fmla="*/ 19 h 32"/>
                  <a:gd name="T64" fmla="*/ 27 w 31"/>
                  <a:gd name="T65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" h="32">
                    <a:moveTo>
                      <a:pt x="30" y="20"/>
                    </a:moveTo>
                    <a:cubicBezTo>
                      <a:pt x="15" y="4"/>
                      <a:pt x="15" y="4"/>
                      <a:pt x="15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0" y="0"/>
                      <a:pt x="8" y="0"/>
                      <a:pt x="7" y="1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1"/>
                      <a:pt x="20" y="32"/>
                      <a:pt x="20" y="32"/>
                    </a:cubicBezTo>
                    <a:cubicBezTo>
                      <a:pt x="21" y="29"/>
                      <a:pt x="22" y="27"/>
                      <a:pt x="24" y="25"/>
                    </a:cubicBezTo>
                    <a:cubicBezTo>
                      <a:pt x="26" y="23"/>
                      <a:pt x="29" y="22"/>
                      <a:pt x="31" y="21"/>
                    </a:cubicBezTo>
                    <a:cubicBezTo>
                      <a:pt x="31" y="21"/>
                      <a:pt x="31" y="21"/>
                      <a:pt x="30" y="20"/>
                    </a:cubicBezTo>
                    <a:close/>
                    <a:moveTo>
                      <a:pt x="6" y="7"/>
                    </a:moveTo>
                    <a:cubicBezTo>
                      <a:pt x="7" y="7"/>
                      <a:pt x="8" y="6"/>
                      <a:pt x="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9"/>
                      <a:pt x="20" y="20"/>
                      <a:pt x="19" y="20"/>
                    </a:cubicBezTo>
                    <a:cubicBezTo>
                      <a:pt x="19" y="21"/>
                      <a:pt x="18" y="21"/>
                      <a:pt x="18" y="20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7"/>
                    </a:cubicBezTo>
                    <a:close/>
                    <a:moveTo>
                      <a:pt x="20" y="27"/>
                    </a:moveTo>
                    <a:cubicBezTo>
                      <a:pt x="19" y="28"/>
                      <a:pt x="19" y="28"/>
                      <a:pt x="18" y="27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2" y="12"/>
                      <a:pt x="2" y="11"/>
                      <a:pt x="3" y="10"/>
                    </a:cubicBezTo>
                    <a:cubicBezTo>
                      <a:pt x="3" y="10"/>
                      <a:pt x="4" y="10"/>
                      <a:pt x="5" y="10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1" y="26"/>
                      <a:pt x="21" y="27"/>
                      <a:pt x="20" y="27"/>
                    </a:cubicBezTo>
                    <a:close/>
                    <a:moveTo>
                      <a:pt x="27" y="21"/>
                    </a:moveTo>
                    <a:cubicBezTo>
                      <a:pt x="26" y="21"/>
                      <a:pt x="25" y="21"/>
                      <a:pt x="25" y="21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9" y="4"/>
                      <a:pt x="10" y="3"/>
                    </a:cubicBezTo>
                    <a:cubicBezTo>
                      <a:pt x="10" y="3"/>
                      <a:pt x="11" y="3"/>
                      <a:pt x="12" y="3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9"/>
                      <a:pt x="27" y="20"/>
                      <a:pt x="27" y="21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8" name="Freeform 231"/>
              <p:cNvSpPr>
                <a:spLocks/>
              </p:cNvSpPr>
              <p:nvPr/>
            </p:nvSpPr>
            <p:spPr bwMode="auto">
              <a:xfrm>
                <a:off x="4080433" y="1256876"/>
                <a:ext cx="147638" cy="146050"/>
              </a:xfrm>
              <a:custGeom>
                <a:avLst/>
                <a:gdLst>
                  <a:gd name="T0" fmla="*/ 13 w 13"/>
                  <a:gd name="T1" fmla="*/ 10 h 13"/>
                  <a:gd name="T2" fmla="*/ 11 w 13"/>
                  <a:gd name="T3" fmla="*/ 1 h 13"/>
                  <a:gd name="T4" fmla="*/ 11 w 13"/>
                  <a:gd name="T5" fmla="*/ 1 h 13"/>
                  <a:gd name="T6" fmla="*/ 11 w 13"/>
                  <a:gd name="T7" fmla="*/ 0 h 13"/>
                  <a:gd name="T8" fmla="*/ 4 w 13"/>
                  <a:gd name="T9" fmla="*/ 4 h 13"/>
                  <a:gd name="T10" fmla="*/ 0 w 13"/>
                  <a:gd name="T11" fmla="*/ 11 h 13"/>
                  <a:gd name="T12" fmla="*/ 1 w 13"/>
                  <a:gd name="T13" fmla="*/ 11 h 13"/>
                  <a:gd name="T14" fmla="*/ 1 w 13"/>
                  <a:gd name="T15" fmla="*/ 11 h 13"/>
                  <a:gd name="T16" fmla="*/ 9 w 13"/>
                  <a:gd name="T17" fmla="*/ 13 h 13"/>
                  <a:gd name="T18" fmla="*/ 13 w 13"/>
                  <a:gd name="T19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3">
                    <a:moveTo>
                      <a:pt x="13" y="10"/>
                    </a:move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1"/>
                      <a:pt x="6" y="2"/>
                      <a:pt x="4" y="4"/>
                    </a:cubicBezTo>
                    <a:cubicBezTo>
                      <a:pt x="2" y="6"/>
                      <a:pt x="1" y="8"/>
                      <a:pt x="0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2" y="13"/>
                      <a:pt x="13" y="12"/>
                      <a:pt x="13" y="1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9" name="Freeform 232"/>
              <p:cNvSpPr>
                <a:spLocks noEditPoints="1"/>
              </p:cNvSpPr>
              <p:nvPr/>
            </p:nvSpPr>
            <p:spPr bwMode="auto">
              <a:xfrm>
                <a:off x="3889933" y="3365076"/>
                <a:ext cx="258763" cy="384175"/>
              </a:xfrm>
              <a:custGeom>
                <a:avLst/>
                <a:gdLst>
                  <a:gd name="T0" fmla="*/ 17 w 23"/>
                  <a:gd name="T1" fmla="*/ 0 h 34"/>
                  <a:gd name="T2" fmla="*/ 6 w 23"/>
                  <a:gd name="T3" fmla="*/ 0 h 34"/>
                  <a:gd name="T4" fmla="*/ 0 w 23"/>
                  <a:gd name="T5" fmla="*/ 6 h 34"/>
                  <a:gd name="T6" fmla="*/ 0 w 23"/>
                  <a:gd name="T7" fmla="*/ 28 h 34"/>
                  <a:gd name="T8" fmla="*/ 6 w 23"/>
                  <a:gd name="T9" fmla="*/ 34 h 34"/>
                  <a:gd name="T10" fmla="*/ 17 w 23"/>
                  <a:gd name="T11" fmla="*/ 34 h 34"/>
                  <a:gd name="T12" fmla="*/ 23 w 23"/>
                  <a:gd name="T13" fmla="*/ 28 h 34"/>
                  <a:gd name="T14" fmla="*/ 23 w 23"/>
                  <a:gd name="T15" fmla="*/ 6 h 34"/>
                  <a:gd name="T16" fmla="*/ 17 w 23"/>
                  <a:gd name="T17" fmla="*/ 0 h 34"/>
                  <a:gd name="T18" fmla="*/ 6 w 23"/>
                  <a:gd name="T19" fmla="*/ 31 h 34"/>
                  <a:gd name="T20" fmla="*/ 4 w 23"/>
                  <a:gd name="T21" fmla="*/ 29 h 34"/>
                  <a:gd name="T22" fmla="*/ 6 w 23"/>
                  <a:gd name="T23" fmla="*/ 26 h 34"/>
                  <a:gd name="T24" fmla="*/ 9 w 23"/>
                  <a:gd name="T25" fmla="*/ 29 h 34"/>
                  <a:gd name="T26" fmla="*/ 6 w 23"/>
                  <a:gd name="T27" fmla="*/ 31 h 34"/>
                  <a:gd name="T28" fmla="*/ 17 w 23"/>
                  <a:gd name="T29" fmla="*/ 31 h 34"/>
                  <a:gd name="T30" fmla="*/ 14 w 23"/>
                  <a:gd name="T31" fmla="*/ 29 h 34"/>
                  <a:gd name="T32" fmla="*/ 17 w 23"/>
                  <a:gd name="T33" fmla="*/ 26 h 34"/>
                  <a:gd name="T34" fmla="*/ 19 w 23"/>
                  <a:gd name="T35" fmla="*/ 29 h 34"/>
                  <a:gd name="T36" fmla="*/ 17 w 23"/>
                  <a:gd name="T37" fmla="*/ 31 h 34"/>
                  <a:gd name="T38" fmla="*/ 21 w 23"/>
                  <a:gd name="T39" fmla="*/ 21 h 34"/>
                  <a:gd name="T40" fmla="*/ 16 w 23"/>
                  <a:gd name="T41" fmla="*/ 26 h 34"/>
                  <a:gd name="T42" fmla="*/ 7 w 23"/>
                  <a:gd name="T43" fmla="*/ 26 h 34"/>
                  <a:gd name="T44" fmla="*/ 2 w 23"/>
                  <a:gd name="T45" fmla="*/ 21 h 34"/>
                  <a:gd name="T46" fmla="*/ 2 w 23"/>
                  <a:gd name="T47" fmla="*/ 6 h 34"/>
                  <a:gd name="T48" fmla="*/ 7 w 23"/>
                  <a:gd name="T49" fmla="*/ 2 h 34"/>
                  <a:gd name="T50" fmla="*/ 16 w 23"/>
                  <a:gd name="T51" fmla="*/ 2 h 34"/>
                  <a:gd name="T52" fmla="*/ 21 w 23"/>
                  <a:gd name="T53" fmla="*/ 6 h 34"/>
                  <a:gd name="T54" fmla="*/ 21 w 23"/>
                  <a:gd name="T55" fmla="*/ 2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" h="34">
                    <a:moveTo>
                      <a:pt x="1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1"/>
                      <a:pt x="3" y="34"/>
                      <a:pt x="6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20" y="34"/>
                      <a:pt x="23" y="31"/>
                      <a:pt x="23" y="28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3"/>
                      <a:pt x="20" y="0"/>
                      <a:pt x="17" y="0"/>
                    </a:cubicBezTo>
                    <a:close/>
                    <a:moveTo>
                      <a:pt x="6" y="31"/>
                    </a:moveTo>
                    <a:cubicBezTo>
                      <a:pt x="5" y="31"/>
                      <a:pt x="4" y="30"/>
                      <a:pt x="4" y="29"/>
                    </a:cubicBezTo>
                    <a:cubicBezTo>
                      <a:pt x="4" y="27"/>
                      <a:pt x="5" y="26"/>
                      <a:pt x="6" y="26"/>
                    </a:cubicBezTo>
                    <a:cubicBezTo>
                      <a:pt x="8" y="26"/>
                      <a:pt x="9" y="27"/>
                      <a:pt x="9" y="29"/>
                    </a:cubicBezTo>
                    <a:cubicBezTo>
                      <a:pt x="9" y="30"/>
                      <a:pt x="8" y="31"/>
                      <a:pt x="6" y="31"/>
                    </a:cubicBezTo>
                    <a:close/>
                    <a:moveTo>
                      <a:pt x="17" y="31"/>
                    </a:moveTo>
                    <a:cubicBezTo>
                      <a:pt x="15" y="31"/>
                      <a:pt x="14" y="30"/>
                      <a:pt x="14" y="29"/>
                    </a:cubicBezTo>
                    <a:cubicBezTo>
                      <a:pt x="14" y="27"/>
                      <a:pt x="15" y="26"/>
                      <a:pt x="17" y="26"/>
                    </a:cubicBezTo>
                    <a:cubicBezTo>
                      <a:pt x="18" y="26"/>
                      <a:pt x="19" y="27"/>
                      <a:pt x="19" y="29"/>
                    </a:cubicBezTo>
                    <a:cubicBezTo>
                      <a:pt x="19" y="30"/>
                      <a:pt x="18" y="31"/>
                      <a:pt x="17" y="31"/>
                    </a:cubicBezTo>
                    <a:close/>
                    <a:moveTo>
                      <a:pt x="21" y="21"/>
                    </a:moveTo>
                    <a:cubicBezTo>
                      <a:pt x="21" y="24"/>
                      <a:pt x="19" y="26"/>
                      <a:pt x="16" y="26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4" y="26"/>
                      <a:pt x="2" y="24"/>
                      <a:pt x="2" y="2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4"/>
                      <a:pt x="4" y="2"/>
                      <a:pt x="7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9" y="2"/>
                      <a:pt x="21" y="4"/>
                      <a:pt x="21" y="6"/>
                    </a:cubicBezTo>
                    <a:lnTo>
                      <a:pt x="21" y="21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0" name="Freeform 233"/>
              <p:cNvSpPr>
                <a:spLocks/>
              </p:cNvSpPr>
              <p:nvPr/>
            </p:nvSpPr>
            <p:spPr bwMode="auto">
              <a:xfrm>
                <a:off x="4159808" y="3365076"/>
                <a:ext cx="22225" cy="384175"/>
              </a:xfrm>
              <a:custGeom>
                <a:avLst/>
                <a:gdLst>
                  <a:gd name="T0" fmla="*/ 0 w 14"/>
                  <a:gd name="T1" fmla="*/ 0 h 242"/>
                  <a:gd name="T2" fmla="*/ 0 w 14"/>
                  <a:gd name="T3" fmla="*/ 164 h 242"/>
                  <a:gd name="T4" fmla="*/ 0 w 14"/>
                  <a:gd name="T5" fmla="*/ 164 h 242"/>
                  <a:gd name="T6" fmla="*/ 0 w 14"/>
                  <a:gd name="T7" fmla="*/ 242 h 242"/>
                  <a:gd name="T8" fmla="*/ 14 w 14"/>
                  <a:gd name="T9" fmla="*/ 242 h 242"/>
                  <a:gd name="T10" fmla="*/ 14 w 14"/>
                  <a:gd name="T11" fmla="*/ 164 h 242"/>
                  <a:gd name="T12" fmla="*/ 14 w 14"/>
                  <a:gd name="T13" fmla="*/ 149 h 242"/>
                  <a:gd name="T14" fmla="*/ 14 w 14"/>
                  <a:gd name="T15" fmla="*/ 0 h 242"/>
                  <a:gd name="T16" fmla="*/ 0 w 14"/>
                  <a:gd name="T17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242">
                    <a:moveTo>
                      <a:pt x="0" y="0"/>
                    </a:moveTo>
                    <a:lnTo>
                      <a:pt x="0" y="164"/>
                    </a:lnTo>
                    <a:lnTo>
                      <a:pt x="0" y="164"/>
                    </a:lnTo>
                    <a:lnTo>
                      <a:pt x="0" y="242"/>
                    </a:lnTo>
                    <a:lnTo>
                      <a:pt x="14" y="242"/>
                    </a:lnTo>
                    <a:lnTo>
                      <a:pt x="14" y="164"/>
                    </a:lnTo>
                    <a:lnTo>
                      <a:pt x="14" y="149"/>
                    </a:lnTo>
                    <a:lnTo>
                      <a:pt x="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1" name="Freeform 234"/>
              <p:cNvSpPr>
                <a:spLocks/>
              </p:cNvSpPr>
              <p:nvPr/>
            </p:nvSpPr>
            <p:spPr bwMode="auto">
              <a:xfrm>
                <a:off x="4035983" y="4030239"/>
                <a:ext cx="22225" cy="34925"/>
              </a:xfrm>
              <a:custGeom>
                <a:avLst/>
                <a:gdLst>
                  <a:gd name="T0" fmla="*/ 7 w 14"/>
                  <a:gd name="T1" fmla="*/ 7 h 22"/>
                  <a:gd name="T2" fmla="*/ 7 w 14"/>
                  <a:gd name="T3" fmla="*/ 7 h 22"/>
                  <a:gd name="T4" fmla="*/ 0 w 14"/>
                  <a:gd name="T5" fmla="*/ 7 h 22"/>
                  <a:gd name="T6" fmla="*/ 0 w 14"/>
                  <a:gd name="T7" fmla="*/ 0 h 22"/>
                  <a:gd name="T8" fmla="*/ 7 w 14"/>
                  <a:gd name="T9" fmla="*/ 0 h 22"/>
                  <a:gd name="T10" fmla="*/ 14 w 14"/>
                  <a:gd name="T11" fmla="*/ 0 h 22"/>
                  <a:gd name="T12" fmla="*/ 14 w 14"/>
                  <a:gd name="T13" fmla="*/ 22 h 22"/>
                  <a:gd name="T14" fmla="*/ 7 w 14"/>
                  <a:gd name="T15" fmla="*/ 22 h 22"/>
                  <a:gd name="T16" fmla="*/ 7 w 14"/>
                  <a:gd name="T17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22">
                    <a:moveTo>
                      <a:pt x="7" y="7"/>
                    </a:moveTo>
                    <a:lnTo>
                      <a:pt x="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14" y="0"/>
                    </a:lnTo>
                    <a:lnTo>
                      <a:pt x="14" y="22"/>
                    </a:lnTo>
                    <a:lnTo>
                      <a:pt x="7" y="22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2" name="Freeform 235"/>
              <p:cNvSpPr>
                <a:spLocks noEditPoints="1"/>
              </p:cNvSpPr>
              <p:nvPr/>
            </p:nvSpPr>
            <p:spPr bwMode="auto">
              <a:xfrm>
                <a:off x="4058208" y="4030239"/>
                <a:ext cx="34925" cy="34925"/>
              </a:xfrm>
              <a:custGeom>
                <a:avLst/>
                <a:gdLst>
                  <a:gd name="T0" fmla="*/ 3 w 3"/>
                  <a:gd name="T1" fmla="*/ 1 h 3"/>
                  <a:gd name="T2" fmla="*/ 1 w 3"/>
                  <a:gd name="T3" fmla="*/ 3 h 3"/>
                  <a:gd name="T4" fmla="*/ 0 w 3"/>
                  <a:gd name="T5" fmla="*/ 1 h 3"/>
                  <a:gd name="T6" fmla="*/ 1 w 3"/>
                  <a:gd name="T7" fmla="*/ 0 h 3"/>
                  <a:gd name="T8" fmla="*/ 3 w 3"/>
                  <a:gd name="T9" fmla="*/ 1 h 3"/>
                  <a:gd name="T10" fmla="*/ 1 w 3"/>
                  <a:gd name="T11" fmla="*/ 1 h 3"/>
                  <a:gd name="T12" fmla="*/ 1 w 3"/>
                  <a:gd name="T13" fmla="*/ 2 h 3"/>
                  <a:gd name="T14" fmla="*/ 2 w 3"/>
                  <a:gd name="T15" fmla="*/ 1 h 3"/>
                  <a:gd name="T16" fmla="*/ 1 w 3"/>
                  <a:gd name="T17" fmla="*/ 1 h 3"/>
                  <a:gd name="T18" fmla="*/ 1 w 3"/>
                  <a:gd name="T1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cubicBezTo>
                      <a:pt x="3" y="2"/>
                      <a:pt x="2" y="3"/>
                      <a:pt x="1" y="3"/>
                    </a:cubicBezTo>
                    <a:cubicBezTo>
                      <a:pt x="1" y="3"/>
                      <a:pt x="0" y="2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3" y="1"/>
                      <a:pt x="3" y="1"/>
                    </a:cubicBezTo>
                    <a:close/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3" name="Freeform 236"/>
              <p:cNvSpPr>
                <a:spLocks noEditPoints="1"/>
              </p:cNvSpPr>
              <p:nvPr/>
            </p:nvSpPr>
            <p:spPr bwMode="auto">
              <a:xfrm>
                <a:off x="4093133" y="4030239"/>
                <a:ext cx="22225" cy="34925"/>
              </a:xfrm>
              <a:custGeom>
                <a:avLst/>
                <a:gdLst>
                  <a:gd name="T0" fmla="*/ 2 w 2"/>
                  <a:gd name="T1" fmla="*/ 1 h 3"/>
                  <a:gd name="T2" fmla="*/ 1 w 2"/>
                  <a:gd name="T3" fmla="*/ 3 h 3"/>
                  <a:gd name="T4" fmla="*/ 0 w 2"/>
                  <a:gd name="T5" fmla="*/ 1 h 3"/>
                  <a:gd name="T6" fmla="*/ 1 w 2"/>
                  <a:gd name="T7" fmla="*/ 0 h 3"/>
                  <a:gd name="T8" fmla="*/ 2 w 2"/>
                  <a:gd name="T9" fmla="*/ 1 h 3"/>
                  <a:gd name="T10" fmla="*/ 0 w 2"/>
                  <a:gd name="T11" fmla="*/ 1 h 3"/>
                  <a:gd name="T12" fmla="*/ 1 w 2"/>
                  <a:gd name="T13" fmla="*/ 2 h 3"/>
                  <a:gd name="T14" fmla="*/ 1 w 2"/>
                  <a:gd name="T15" fmla="*/ 1 h 3"/>
                  <a:gd name="T16" fmla="*/ 1 w 2"/>
                  <a:gd name="T17" fmla="*/ 1 h 3"/>
                  <a:gd name="T18" fmla="*/ 0 w 2"/>
                  <a:gd name="T1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cubicBezTo>
                      <a:pt x="2" y="2"/>
                      <a:pt x="2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lose/>
                    <a:moveTo>
                      <a:pt x="0" y="1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4" name="Freeform 237"/>
              <p:cNvSpPr>
                <a:spLocks noEditPoints="1"/>
              </p:cNvSpPr>
              <p:nvPr/>
            </p:nvSpPr>
            <p:spPr bwMode="auto">
              <a:xfrm>
                <a:off x="3923270" y="3974676"/>
                <a:ext cx="225425" cy="382587"/>
              </a:xfrm>
              <a:custGeom>
                <a:avLst/>
                <a:gdLst>
                  <a:gd name="T0" fmla="*/ 3 w 20"/>
                  <a:gd name="T1" fmla="*/ 0 h 34"/>
                  <a:gd name="T2" fmla="*/ 0 w 20"/>
                  <a:gd name="T3" fmla="*/ 30 h 34"/>
                  <a:gd name="T4" fmla="*/ 16 w 20"/>
                  <a:gd name="T5" fmla="*/ 34 h 34"/>
                  <a:gd name="T6" fmla="*/ 20 w 20"/>
                  <a:gd name="T7" fmla="*/ 3 h 34"/>
                  <a:gd name="T8" fmla="*/ 5 w 20"/>
                  <a:gd name="T9" fmla="*/ 30 h 34"/>
                  <a:gd name="T10" fmla="*/ 5 w 20"/>
                  <a:gd name="T11" fmla="*/ 26 h 34"/>
                  <a:gd name="T12" fmla="*/ 5 w 20"/>
                  <a:gd name="T13" fmla="*/ 30 h 34"/>
                  <a:gd name="T14" fmla="*/ 3 w 20"/>
                  <a:gd name="T15" fmla="*/ 22 h 34"/>
                  <a:gd name="T16" fmla="*/ 7 w 20"/>
                  <a:gd name="T17" fmla="*/ 22 h 34"/>
                  <a:gd name="T18" fmla="*/ 5 w 20"/>
                  <a:gd name="T19" fmla="*/ 20 h 34"/>
                  <a:gd name="T20" fmla="*/ 5 w 20"/>
                  <a:gd name="T21" fmla="*/ 16 h 34"/>
                  <a:gd name="T22" fmla="*/ 5 w 20"/>
                  <a:gd name="T23" fmla="*/ 20 h 34"/>
                  <a:gd name="T24" fmla="*/ 3 w 20"/>
                  <a:gd name="T25" fmla="*/ 12 h 34"/>
                  <a:gd name="T26" fmla="*/ 8 w 20"/>
                  <a:gd name="T27" fmla="*/ 11 h 34"/>
                  <a:gd name="T28" fmla="*/ 9 w 20"/>
                  <a:gd name="T29" fmla="*/ 13 h 34"/>
                  <a:gd name="T30" fmla="*/ 4 w 20"/>
                  <a:gd name="T31" fmla="*/ 14 h 34"/>
                  <a:gd name="T32" fmla="*/ 10 w 20"/>
                  <a:gd name="T33" fmla="*/ 30 h 34"/>
                  <a:gd name="T34" fmla="*/ 10 w 20"/>
                  <a:gd name="T35" fmla="*/ 26 h 34"/>
                  <a:gd name="T36" fmla="*/ 10 w 20"/>
                  <a:gd name="T37" fmla="*/ 30 h 34"/>
                  <a:gd name="T38" fmla="*/ 8 w 20"/>
                  <a:gd name="T39" fmla="*/ 22 h 34"/>
                  <a:gd name="T40" fmla="*/ 12 w 20"/>
                  <a:gd name="T41" fmla="*/ 22 h 34"/>
                  <a:gd name="T42" fmla="*/ 10 w 20"/>
                  <a:gd name="T43" fmla="*/ 20 h 34"/>
                  <a:gd name="T44" fmla="*/ 10 w 20"/>
                  <a:gd name="T45" fmla="*/ 16 h 34"/>
                  <a:gd name="T46" fmla="*/ 10 w 20"/>
                  <a:gd name="T47" fmla="*/ 20 h 34"/>
                  <a:gd name="T48" fmla="*/ 11 w 20"/>
                  <a:gd name="T49" fmla="*/ 12 h 34"/>
                  <a:gd name="T50" fmla="*/ 16 w 20"/>
                  <a:gd name="T51" fmla="*/ 11 h 34"/>
                  <a:gd name="T52" fmla="*/ 17 w 20"/>
                  <a:gd name="T53" fmla="*/ 13 h 34"/>
                  <a:gd name="T54" fmla="*/ 12 w 20"/>
                  <a:gd name="T55" fmla="*/ 14 h 34"/>
                  <a:gd name="T56" fmla="*/ 15 w 20"/>
                  <a:gd name="T57" fmla="*/ 30 h 34"/>
                  <a:gd name="T58" fmla="*/ 15 w 20"/>
                  <a:gd name="T59" fmla="*/ 26 h 34"/>
                  <a:gd name="T60" fmla="*/ 15 w 20"/>
                  <a:gd name="T61" fmla="*/ 30 h 34"/>
                  <a:gd name="T62" fmla="*/ 13 w 20"/>
                  <a:gd name="T63" fmla="*/ 22 h 34"/>
                  <a:gd name="T64" fmla="*/ 17 w 20"/>
                  <a:gd name="T65" fmla="*/ 22 h 34"/>
                  <a:gd name="T66" fmla="*/ 15 w 20"/>
                  <a:gd name="T67" fmla="*/ 20 h 34"/>
                  <a:gd name="T68" fmla="*/ 15 w 20"/>
                  <a:gd name="T69" fmla="*/ 16 h 34"/>
                  <a:gd name="T70" fmla="*/ 15 w 20"/>
                  <a:gd name="T71" fmla="*/ 20 h 34"/>
                  <a:gd name="T72" fmla="*/ 16 w 20"/>
                  <a:gd name="T73" fmla="*/ 9 h 34"/>
                  <a:gd name="T74" fmla="*/ 2 w 20"/>
                  <a:gd name="T75" fmla="*/ 7 h 34"/>
                  <a:gd name="T76" fmla="*/ 4 w 20"/>
                  <a:gd name="T77" fmla="*/ 2 h 34"/>
                  <a:gd name="T78" fmla="*/ 18 w 20"/>
                  <a:gd name="T79" fmla="*/ 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0" h="34">
                    <a:moveTo>
                      <a:pt x="1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2"/>
                      <a:pt x="1" y="34"/>
                      <a:pt x="3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8" y="34"/>
                      <a:pt x="20" y="32"/>
                      <a:pt x="20" y="3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18" y="0"/>
                      <a:pt x="16" y="0"/>
                    </a:cubicBezTo>
                    <a:close/>
                    <a:moveTo>
                      <a:pt x="5" y="30"/>
                    </a:moveTo>
                    <a:cubicBezTo>
                      <a:pt x="4" y="30"/>
                      <a:pt x="3" y="29"/>
                      <a:pt x="3" y="28"/>
                    </a:cubicBezTo>
                    <a:cubicBezTo>
                      <a:pt x="3" y="27"/>
                      <a:pt x="4" y="26"/>
                      <a:pt x="5" y="26"/>
                    </a:cubicBezTo>
                    <a:cubicBezTo>
                      <a:pt x="6" y="26"/>
                      <a:pt x="7" y="27"/>
                      <a:pt x="7" y="28"/>
                    </a:cubicBezTo>
                    <a:cubicBezTo>
                      <a:pt x="7" y="29"/>
                      <a:pt x="6" y="30"/>
                      <a:pt x="5" y="30"/>
                    </a:cubicBezTo>
                    <a:close/>
                    <a:moveTo>
                      <a:pt x="5" y="24"/>
                    </a:moveTo>
                    <a:cubicBezTo>
                      <a:pt x="4" y="24"/>
                      <a:pt x="3" y="24"/>
                      <a:pt x="3" y="22"/>
                    </a:cubicBezTo>
                    <a:cubicBezTo>
                      <a:pt x="3" y="21"/>
                      <a:pt x="4" y="20"/>
                      <a:pt x="5" y="20"/>
                    </a:cubicBezTo>
                    <a:cubicBezTo>
                      <a:pt x="6" y="20"/>
                      <a:pt x="7" y="21"/>
                      <a:pt x="7" y="22"/>
                    </a:cubicBezTo>
                    <a:cubicBezTo>
                      <a:pt x="7" y="24"/>
                      <a:pt x="6" y="24"/>
                      <a:pt x="5" y="24"/>
                    </a:cubicBezTo>
                    <a:close/>
                    <a:moveTo>
                      <a:pt x="5" y="20"/>
                    </a:moveTo>
                    <a:cubicBezTo>
                      <a:pt x="4" y="20"/>
                      <a:pt x="3" y="19"/>
                      <a:pt x="3" y="18"/>
                    </a:cubicBezTo>
                    <a:cubicBezTo>
                      <a:pt x="3" y="17"/>
                      <a:pt x="4" y="16"/>
                      <a:pt x="5" y="16"/>
                    </a:cubicBezTo>
                    <a:cubicBezTo>
                      <a:pt x="6" y="16"/>
                      <a:pt x="7" y="17"/>
                      <a:pt x="7" y="18"/>
                    </a:cubicBezTo>
                    <a:cubicBezTo>
                      <a:pt x="7" y="19"/>
                      <a:pt x="6" y="20"/>
                      <a:pt x="5" y="20"/>
                    </a:cubicBezTo>
                    <a:close/>
                    <a:moveTo>
                      <a:pt x="3" y="13"/>
                    </a:move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4" y="11"/>
                      <a:pt x="4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9" y="12"/>
                      <a:pt x="9" y="12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9" y="14"/>
                      <a:pt x="8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4"/>
                      <a:pt x="3" y="14"/>
                      <a:pt x="3" y="13"/>
                    </a:cubicBezTo>
                    <a:close/>
                    <a:moveTo>
                      <a:pt x="10" y="30"/>
                    </a:moveTo>
                    <a:cubicBezTo>
                      <a:pt x="9" y="30"/>
                      <a:pt x="8" y="29"/>
                      <a:pt x="8" y="28"/>
                    </a:cubicBezTo>
                    <a:cubicBezTo>
                      <a:pt x="8" y="27"/>
                      <a:pt x="9" y="26"/>
                      <a:pt x="10" y="26"/>
                    </a:cubicBezTo>
                    <a:cubicBezTo>
                      <a:pt x="11" y="26"/>
                      <a:pt x="12" y="27"/>
                      <a:pt x="12" y="28"/>
                    </a:cubicBezTo>
                    <a:cubicBezTo>
                      <a:pt x="12" y="29"/>
                      <a:pt x="11" y="30"/>
                      <a:pt x="10" y="30"/>
                    </a:cubicBezTo>
                    <a:close/>
                    <a:moveTo>
                      <a:pt x="10" y="24"/>
                    </a:moveTo>
                    <a:cubicBezTo>
                      <a:pt x="9" y="24"/>
                      <a:pt x="8" y="24"/>
                      <a:pt x="8" y="22"/>
                    </a:cubicBezTo>
                    <a:cubicBezTo>
                      <a:pt x="8" y="21"/>
                      <a:pt x="9" y="20"/>
                      <a:pt x="10" y="20"/>
                    </a:cubicBezTo>
                    <a:cubicBezTo>
                      <a:pt x="11" y="20"/>
                      <a:pt x="12" y="21"/>
                      <a:pt x="12" y="22"/>
                    </a:cubicBezTo>
                    <a:cubicBezTo>
                      <a:pt x="12" y="24"/>
                      <a:pt x="11" y="24"/>
                      <a:pt x="10" y="24"/>
                    </a:cubicBezTo>
                    <a:close/>
                    <a:moveTo>
                      <a:pt x="10" y="20"/>
                    </a:moveTo>
                    <a:cubicBezTo>
                      <a:pt x="9" y="20"/>
                      <a:pt x="8" y="19"/>
                      <a:pt x="8" y="18"/>
                    </a:cubicBezTo>
                    <a:cubicBezTo>
                      <a:pt x="8" y="17"/>
                      <a:pt x="9" y="16"/>
                      <a:pt x="10" y="16"/>
                    </a:cubicBezTo>
                    <a:cubicBezTo>
                      <a:pt x="11" y="16"/>
                      <a:pt x="12" y="17"/>
                      <a:pt x="12" y="18"/>
                    </a:cubicBezTo>
                    <a:cubicBezTo>
                      <a:pt x="12" y="19"/>
                      <a:pt x="11" y="20"/>
                      <a:pt x="10" y="20"/>
                    </a:cubicBezTo>
                    <a:close/>
                    <a:moveTo>
                      <a:pt x="11" y="13"/>
                    </a:move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1"/>
                      <a:pt x="12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1"/>
                      <a:pt x="17" y="12"/>
                      <a:pt x="17" y="12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4"/>
                      <a:pt x="16" y="14"/>
                      <a:pt x="16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4"/>
                      <a:pt x="11" y="14"/>
                      <a:pt x="11" y="13"/>
                    </a:cubicBezTo>
                    <a:close/>
                    <a:moveTo>
                      <a:pt x="15" y="30"/>
                    </a:moveTo>
                    <a:cubicBezTo>
                      <a:pt x="14" y="30"/>
                      <a:pt x="13" y="29"/>
                      <a:pt x="13" y="28"/>
                    </a:cubicBezTo>
                    <a:cubicBezTo>
                      <a:pt x="13" y="27"/>
                      <a:pt x="14" y="26"/>
                      <a:pt x="15" y="26"/>
                    </a:cubicBezTo>
                    <a:cubicBezTo>
                      <a:pt x="16" y="26"/>
                      <a:pt x="17" y="27"/>
                      <a:pt x="17" y="28"/>
                    </a:cubicBezTo>
                    <a:cubicBezTo>
                      <a:pt x="17" y="29"/>
                      <a:pt x="16" y="30"/>
                      <a:pt x="15" y="30"/>
                    </a:cubicBezTo>
                    <a:close/>
                    <a:moveTo>
                      <a:pt x="15" y="24"/>
                    </a:moveTo>
                    <a:cubicBezTo>
                      <a:pt x="14" y="24"/>
                      <a:pt x="13" y="24"/>
                      <a:pt x="13" y="22"/>
                    </a:cubicBezTo>
                    <a:cubicBezTo>
                      <a:pt x="13" y="21"/>
                      <a:pt x="14" y="20"/>
                      <a:pt x="15" y="20"/>
                    </a:cubicBezTo>
                    <a:cubicBezTo>
                      <a:pt x="16" y="20"/>
                      <a:pt x="17" y="21"/>
                      <a:pt x="17" y="22"/>
                    </a:cubicBezTo>
                    <a:cubicBezTo>
                      <a:pt x="17" y="24"/>
                      <a:pt x="16" y="24"/>
                      <a:pt x="15" y="24"/>
                    </a:cubicBezTo>
                    <a:close/>
                    <a:moveTo>
                      <a:pt x="15" y="20"/>
                    </a:moveTo>
                    <a:cubicBezTo>
                      <a:pt x="14" y="20"/>
                      <a:pt x="13" y="19"/>
                      <a:pt x="13" y="18"/>
                    </a:cubicBezTo>
                    <a:cubicBezTo>
                      <a:pt x="13" y="17"/>
                      <a:pt x="14" y="16"/>
                      <a:pt x="15" y="16"/>
                    </a:cubicBezTo>
                    <a:cubicBezTo>
                      <a:pt x="16" y="16"/>
                      <a:pt x="17" y="17"/>
                      <a:pt x="17" y="18"/>
                    </a:cubicBezTo>
                    <a:cubicBezTo>
                      <a:pt x="17" y="19"/>
                      <a:pt x="16" y="20"/>
                      <a:pt x="15" y="20"/>
                    </a:cubicBezTo>
                    <a:close/>
                    <a:moveTo>
                      <a:pt x="18" y="7"/>
                    </a:moveTo>
                    <a:cubicBezTo>
                      <a:pt x="18" y="8"/>
                      <a:pt x="17" y="9"/>
                      <a:pt x="16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3" y="9"/>
                      <a:pt x="2" y="8"/>
                      <a:pt x="2" y="7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4"/>
                      <a:pt x="3" y="2"/>
                      <a:pt x="4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7" y="2"/>
                      <a:pt x="18" y="4"/>
                      <a:pt x="18" y="5"/>
                    </a:cubicBez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5" name="Freeform 238"/>
              <p:cNvSpPr>
                <a:spLocks noEditPoints="1"/>
              </p:cNvSpPr>
              <p:nvPr/>
            </p:nvSpPr>
            <p:spPr bwMode="auto">
              <a:xfrm>
                <a:off x="3878820" y="2114126"/>
                <a:ext cx="314325" cy="428625"/>
              </a:xfrm>
              <a:custGeom>
                <a:avLst/>
                <a:gdLst>
                  <a:gd name="T0" fmla="*/ 27 w 28"/>
                  <a:gd name="T1" fmla="*/ 17 h 38"/>
                  <a:gd name="T2" fmla="*/ 25 w 28"/>
                  <a:gd name="T3" fmla="*/ 19 h 38"/>
                  <a:gd name="T4" fmla="*/ 24 w 28"/>
                  <a:gd name="T5" fmla="*/ 17 h 38"/>
                  <a:gd name="T6" fmla="*/ 22 w 28"/>
                  <a:gd name="T7" fmla="*/ 16 h 38"/>
                  <a:gd name="T8" fmla="*/ 22 w 28"/>
                  <a:gd name="T9" fmla="*/ 19 h 38"/>
                  <a:gd name="T10" fmla="*/ 20 w 28"/>
                  <a:gd name="T11" fmla="*/ 5 h 38"/>
                  <a:gd name="T12" fmla="*/ 8 w 28"/>
                  <a:gd name="T13" fmla="*/ 5 h 38"/>
                  <a:gd name="T14" fmla="*/ 6 w 28"/>
                  <a:gd name="T15" fmla="*/ 19 h 38"/>
                  <a:gd name="T16" fmla="*/ 6 w 28"/>
                  <a:gd name="T17" fmla="*/ 16 h 38"/>
                  <a:gd name="T18" fmla="*/ 4 w 28"/>
                  <a:gd name="T19" fmla="*/ 17 h 38"/>
                  <a:gd name="T20" fmla="*/ 2 w 28"/>
                  <a:gd name="T21" fmla="*/ 19 h 38"/>
                  <a:gd name="T22" fmla="*/ 1 w 28"/>
                  <a:gd name="T23" fmla="*/ 17 h 38"/>
                  <a:gd name="T24" fmla="*/ 0 w 28"/>
                  <a:gd name="T25" fmla="*/ 20 h 38"/>
                  <a:gd name="T26" fmla="*/ 1 w 28"/>
                  <a:gd name="T27" fmla="*/ 23 h 38"/>
                  <a:gd name="T28" fmla="*/ 2 w 28"/>
                  <a:gd name="T29" fmla="*/ 22 h 38"/>
                  <a:gd name="T30" fmla="*/ 4 w 28"/>
                  <a:gd name="T31" fmla="*/ 21 h 38"/>
                  <a:gd name="T32" fmla="*/ 12 w 28"/>
                  <a:gd name="T33" fmla="*/ 30 h 38"/>
                  <a:gd name="T34" fmla="*/ 5 w 28"/>
                  <a:gd name="T35" fmla="*/ 36 h 38"/>
                  <a:gd name="T36" fmla="*/ 23 w 28"/>
                  <a:gd name="T37" fmla="*/ 38 h 38"/>
                  <a:gd name="T38" fmla="*/ 15 w 28"/>
                  <a:gd name="T39" fmla="*/ 36 h 38"/>
                  <a:gd name="T40" fmla="*/ 21 w 28"/>
                  <a:gd name="T41" fmla="*/ 27 h 38"/>
                  <a:gd name="T42" fmla="*/ 25 w 28"/>
                  <a:gd name="T43" fmla="*/ 21 h 38"/>
                  <a:gd name="T44" fmla="*/ 27 w 28"/>
                  <a:gd name="T45" fmla="*/ 23 h 38"/>
                  <a:gd name="T46" fmla="*/ 27 w 28"/>
                  <a:gd name="T47" fmla="*/ 21 h 38"/>
                  <a:gd name="T48" fmla="*/ 27 w 28"/>
                  <a:gd name="T49" fmla="*/ 19 h 38"/>
                  <a:gd name="T50" fmla="*/ 17 w 28"/>
                  <a:gd name="T51" fmla="*/ 4 h 38"/>
                  <a:gd name="T52" fmla="*/ 18 w 28"/>
                  <a:gd name="T53" fmla="*/ 8 h 38"/>
                  <a:gd name="T54" fmla="*/ 16 w 28"/>
                  <a:gd name="T55" fmla="*/ 8 h 38"/>
                  <a:gd name="T56" fmla="*/ 19 w 28"/>
                  <a:gd name="T57" fmla="*/ 25 h 38"/>
                  <a:gd name="T58" fmla="*/ 9 w 28"/>
                  <a:gd name="T59" fmla="*/ 25 h 38"/>
                  <a:gd name="T60" fmla="*/ 8 w 28"/>
                  <a:gd name="T61" fmla="*/ 21 h 38"/>
                  <a:gd name="T62" fmla="*/ 14 w 28"/>
                  <a:gd name="T63" fmla="*/ 27 h 38"/>
                  <a:gd name="T64" fmla="*/ 20 w 28"/>
                  <a:gd name="T65" fmla="*/ 21 h 38"/>
                  <a:gd name="T66" fmla="*/ 19 w 28"/>
                  <a:gd name="T67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" h="38">
                    <a:moveTo>
                      <a:pt x="27" y="19"/>
                    </a:moveTo>
                    <a:cubicBezTo>
                      <a:pt x="27" y="17"/>
                      <a:pt x="27" y="17"/>
                      <a:pt x="27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8"/>
                      <a:pt x="22" y="18"/>
                      <a:pt x="22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2"/>
                      <a:pt x="17" y="0"/>
                      <a:pt x="14" y="0"/>
                    </a:cubicBezTo>
                    <a:cubicBezTo>
                      <a:pt x="11" y="0"/>
                      <a:pt x="8" y="2"/>
                      <a:pt x="8" y="5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8"/>
                      <a:pt x="6" y="18"/>
                      <a:pt x="6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8"/>
                      <a:pt x="4" y="18"/>
                      <a:pt x="4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9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4"/>
                      <a:pt x="6" y="26"/>
                      <a:pt x="7" y="27"/>
                    </a:cubicBezTo>
                    <a:cubicBezTo>
                      <a:pt x="8" y="29"/>
                      <a:pt x="10" y="30"/>
                      <a:pt x="12" y="30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8" y="30"/>
                      <a:pt x="20" y="29"/>
                      <a:pt x="21" y="27"/>
                    </a:cubicBezTo>
                    <a:cubicBezTo>
                      <a:pt x="22" y="26"/>
                      <a:pt x="23" y="24"/>
                      <a:pt x="24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8" y="20"/>
                      <a:pt x="28" y="20"/>
                    </a:cubicBezTo>
                    <a:cubicBezTo>
                      <a:pt x="28" y="20"/>
                      <a:pt x="27" y="19"/>
                      <a:pt x="27" y="19"/>
                    </a:cubicBezTo>
                    <a:close/>
                    <a:moveTo>
                      <a:pt x="16" y="5"/>
                    </a:moveTo>
                    <a:cubicBezTo>
                      <a:pt x="16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8" y="5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9"/>
                      <a:pt x="17" y="9"/>
                    </a:cubicBezTo>
                    <a:cubicBezTo>
                      <a:pt x="17" y="9"/>
                      <a:pt x="16" y="8"/>
                      <a:pt x="16" y="8"/>
                    </a:cubicBezTo>
                    <a:lnTo>
                      <a:pt x="16" y="5"/>
                    </a:lnTo>
                    <a:close/>
                    <a:moveTo>
                      <a:pt x="19" y="25"/>
                    </a:moveTo>
                    <a:cubicBezTo>
                      <a:pt x="18" y="27"/>
                      <a:pt x="16" y="28"/>
                      <a:pt x="14" y="28"/>
                    </a:cubicBezTo>
                    <a:cubicBezTo>
                      <a:pt x="12" y="28"/>
                      <a:pt x="10" y="27"/>
                      <a:pt x="9" y="25"/>
                    </a:cubicBezTo>
                    <a:cubicBezTo>
                      <a:pt x="8" y="24"/>
                      <a:pt x="7" y="23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4"/>
                      <a:pt x="11" y="27"/>
                      <a:pt x="14" y="27"/>
                    </a:cubicBezTo>
                    <a:cubicBezTo>
                      <a:pt x="17" y="27"/>
                      <a:pt x="20" y="24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3"/>
                      <a:pt x="20" y="24"/>
                      <a:pt x="19" y="25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6" name="Freeform 239"/>
              <p:cNvSpPr>
                <a:spLocks noEditPoints="1"/>
              </p:cNvSpPr>
              <p:nvPr/>
            </p:nvSpPr>
            <p:spPr bwMode="auto">
              <a:xfrm>
                <a:off x="3889933" y="1583901"/>
                <a:ext cx="292100" cy="382587"/>
              </a:xfrm>
              <a:custGeom>
                <a:avLst/>
                <a:gdLst>
                  <a:gd name="T0" fmla="*/ 26 w 26"/>
                  <a:gd name="T1" fmla="*/ 10 h 34"/>
                  <a:gd name="T2" fmla="*/ 25 w 26"/>
                  <a:gd name="T3" fmla="*/ 8 h 34"/>
                  <a:gd name="T4" fmla="*/ 17 w 26"/>
                  <a:gd name="T5" fmla="*/ 1 h 34"/>
                  <a:gd name="T6" fmla="*/ 15 w 26"/>
                  <a:gd name="T7" fmla="*/ 0 h 34"/>
                  <a:gd name="T8" fmla="*/ 15 w 26"/>
                  <a:gd name="T9" fmla="*/ 0 h 34"/>
                  <a:gd name="T10" fmla="*/ 15 w 26"/>
                  <a:gd name="T11" fmla="*/ 0 h 34"/>
                  <a:gd name="T12" fmla="*/ 4 w 26"/>
                  <a:gd name="T13" fmla="*/ 0 h 34"/>
                  <a:gd name="T14" fmla="*/ 0 w 26"/>
                  <a:gd name="T15" fmla="*/ 4 h 34"/>
                  <a:gd name="T16" fmla="*/ 0 w 26"/>
                  <a:gd name="T17" fmla="*/ 30 h 34"/>
                  <a:gd name="T18" fmla="*/ 4 w 26"/>
                  <a:gd name="T19" fmla="*/ 34 h 34"/>
                  <a:gd name="T20" fmla="*/ 22 w 26"/>
                  <a:gd name="T21" fmla="*/ 34 h 34"/>
                  <a:gd name="T22" fmla="*/ 26 w 26"/>
                  <a:gd name="T23" fmla="*/ 30 h 34"/>
                  <a:gd name="T24" fmla="*/ 26 w 26"/>
                  <a:gd name="T25" fmla="*/ 10 h 34"/>
                  <a:gd name="T26" fmla="*/ 16 w 26"/>
                  <a:gd name="T27" fmla="*/ 3 h 34"/>
                  <a:gd name="T28" fmla="*/ 22 w 26"/>
                  <a:gd name="T29" fmla="*/ 9 h 34"/>
                  <a:gd name="T30" fmla="*/ 18 w 26"/>
                  <a:gd name="T31" fmla="*/ 9 h 34"/>
                  <a:gd name="T32" fmla="*/ 16 w 26"/>
                  <a:gd name="T33" fmla="*/ 8 h 34"/>
                  <a:gd name="T34" fmla="*/ 16 w 26"/>
                  <a:gd name="T35" fmla="*/ 3 h 34"/>
                  <a:gd name="T36" fmla="*/ 23 w 26"/>
                  <a:gd name="T37" fmla="*/ 30 h 34"/>
                  <a:gd name="T38" fmla="*/ 22 w 26"/>
                  <a:gd name="T39" fmla="*/ 31 h 34"/>
                  <a:gd name="T40" fmla="*/ 4 w 26"/>
                  <a:gd name="T41" fmla="*/ 31 h 34"/>
                  <a:gd name="T42" fmla="*/ 3 w 26"/>
                  <a:gd name="T43" fmla="*/ 30 h 34"/>
                  <a:gd name="T44" fmla="*/ 3 w 26"/>
                  <a:gd name="T45" fmla="*/ 4 h 34"/>
                  <a:gd name="T46" fmla="*/ 4 w 26"/>
                  <a:gd name="T47" fmla="*/ 2 h 34"/>
                  <a:gd name="T48" fmla="*/ 14 w 26"/>
                  <a:gd name="T49" fmla="*/ 2 h 34"/>
                  <a:gd name="T50" fmla="*/ 14 w 26"/>
                  <a:gd name="T51" fmla="*/ 8 h 34"/>
                  <a:gd name="T52" fmla="*/ 18 w 26"/>
                  <a:gd name="T53" fmla="*/ 12 h 34"/>
                  <a:gd name="T54" fmla="*/ 23 w 26"/>
                  <a:gd name="T55" fmla="*/ 12 h 34"/>
                  <a:gd name="T56" fmla="*/ 23 w 26"/>
                  <a:gd name="T57" fmla="*/ 3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" h="34">
                    <a:moveTo>
                      <a:pt x="26" y="10"/>
                    </a:moveTo>
                    <a:cubicBezTo>
                      <a:pt x="26" y="9"/>
                      <a:pt x="25" y="9"/>
                      <a:pt x="25" y="8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2"/>
                      <a:pt x="2" y="34"/>
                      <a:pt x="4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4" y="34"/>
                      <a:pt x="26" y="32"/>
                      <a:pt x="26" y="30"/>
                    </a:cubicBezTo>
                    <a:cubicBezTo>
                      <a:pt x="26" y="10"/>
                      <a:pt x="26" y="10"/>
                      <a:pt x="26" y="10"/>
                    </a:cubicBezTo>
                    <a:close/>
                    <a:moveTo>
                      <a:pt x="16" y="3"/>
                    </a:moveTo>
                    <a:cubicBezTo>
                      <a:pt x="22" y="9"/>
                      <a:pt x="22" y="9"/>
                      <a:pt x="22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7" y="9"/>
                      <a:pt x="16" y="8"/>
                      <a:pt x="16" y="8"/>
                    </a:cubicBezTo>
                    <a:lnTo>
                      <a:pt x="16" y="3"/>
                    </a:lnTo>
                    <a:close/>
                    <a:moveTo>
                      <a:pt x="23" y="30"/>
                    </a:moveTo>
                    <a:cubicBezTo>
                      <a:pt x="23" y="31"/>
                      <a:pt x="23" y="31"/>
                      <a:pt x="22" y="31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3" y="31"/>
                      <a:pt x="3" y="31"/>
                      <a:pt x="3" y="30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3" y="2"/>
                      <a:pt x="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10"/>
                      <a:pt x="15" y="12"/>
                      <a:pt x="18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23" y="30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7" name="Freeform 240"/>
              <p:cNvSpPr>
                <a:spLocks/>
              </p:cNvSpPr>
              <p:nvPr/>
            </p:nvSpPr>
            <p:spPr bwMode="auto">
              <a:xfrm>
                <a:off x="3945495" y="1853776"/>
                <a:ext cx="180975" cy="34925"/>
              </a:xfrm>
              <a:custGeom>
                <a:avLst/>
                <a:gdLst>
                  <a:gd name="T0" fmla="*/ 15 w 16"/>
                  <a:gd name="T1" fmla="*/ 0 h 3"/>
                  <a:gd name="T2" fmla="*/ 4 w 16"/>
                  <a:gd name="T3" fmla="*/ 0 h 3"/>
                  <a:gd name="T4" fmla="*/ 4 w 16"/>
                  <a:gd name="T5" fmla="*/ 0 h 3"/>
                  <a:gd name="T6" fmla="*/ 1 w 16"/>
                  <a:gd name="T7" fmla="*/ 0 h 3"/>
                  <a:gd name="T8" fmla="*/ 0 w 16"/>
                  <a:gd name="T9" fmla="*/ 1 h 3"/>
                  <a:gd name="T10" fmla="*/ 1 w 16"/>
                  <a:gd name="T11" fmla="*/ 3 h 3"/>
                  <a:gd name="T12" fmla="*/ 2 w 16"/>
                  <a:gd name="T13" fmla="*/ 3 h 3"/>
                  <a:gd name="T14" fmla="*/ 11 w 16"/>
                  <a:gd name="T15" fmla="*/ 3 h 3"/>
                  <a:gd name="T16" fmla="*/ 15 w 16"/>
                  <a:gd name="T17" fmla="*/ 3 h 3"/>
                  <a:gd name="T18" fmla="*/ 16 w 16"/>
                  <a:gd name="T19" fmla="*/ 1 h 3"/>
                  <a:gd name="T20" fmla="*/ 15 w 16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3">
                    <a:moveTo>
                      <a:pt x="1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6" y="2"/>
                      <a:pt x="16" y="1"/>
                    </a:cubicBezTo>
                    <a:cubicBezTo>
                      <a:pt x="16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8" name="Freeform 241"/>
              <p:cNvSpPr>
                <a:spLocks/>
              </p:cNvSpPr>
              <p:nvPr/>
            </p:nvSpPr>
            <p:spPr bwMode="auto">
              <a:xfrm>
                <a:off x="3945495" y="1798214"/>
                <a:ext cx="180975" cy="22225"/>
              </a:xfrm>
              <a:custGeom>
                <a:avLst/>
                <a:gdLst>
                  <a:gd name="T0" fmla="*/ 15 w 16"/>
                  <a:gd name="T1" fmla="*/ 0 h 2"/>
                  <a:gd name="T2" fmla="*/ 14 w 16"/>
                  <a:gd name="T3" fmla="*/ 0 h 2"/>
                  <a:gd name="T4" fmla="*/ 11 w 16"/>
                  <a:gd name="T5" fmla="*/ 0 h 2"/>
                  <a:gd name="T6" fmla="*/ 1 w 16"/>
                  <a:gd name="T7" fmla="*/ 0 h 2"/>
                  <a:gd name="T8" fmla="*/ 0 w 16"/>
                  <a:gd name="T9" fmla="*/ 1 h 2"/>
                  <a:gd name="T10" fmla="*/ 1 w 16"/>
                  <a:gd name="T11" fmla="*/ 2 h 2"/>
                  <a:gd name="T12" fmla="*/ 12 w 16"/>
                  <a:gd name="T13" fmla="*/ 2 h 2"/>
                  <a:gd name="T14" fmla="*/ 12 w 16"/>
                  <a:gd name="T15" fmla="*/ 2 h 2"/>
                  <a:gd name="T16" fmla="*/ 15 w 16"/>
                  <a:gd name="T17" fmla="*/ 2 h 2"/>
                  <a:gd name="T18" fmla="*/ 16 w 16"/>
                  <a:gd name="T19" fmla="*/ 1 h 2"/>
                  <a:gd name="T20" fmla="*/ 15 w 16"/>
                  <a:gd name="T2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">
                    <a:moveTo>
                      <a:pt x="15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6" y="2"/>
                      <a:pt x="16" y="1"/>
                    </a:cubicBezTo>
                    <a:cubicBezTo>
                      <a:pt x="16" y="0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9" name="Freeform 242"/>
              <p:cNvSpPr>
                <a:spLocks/>
              </p:cNvSpPr>
              <p:nvPr/>
            </p:nvSpPr>
            <p:spPr bwMode="auto">
              <a:xfrm>
                <a:off x="3945495" y="1741064"/>
                <a:ext cx="147638" cy="23812"/>
              </a:xfrm>
              <a:custGeom>
                <a:avLst/>
                <a:gdLst>
                  <a:gd name="T0" fmla="*/ 12 w 13"/>
                  <a:gd name="T1" fmla="*/ 0 h 2"/>
                  <a:gd name="T2" fmla="*/ 11 w 13"/>
                  <a:gd name="T3" fmla="*/ 0 h 2"/>
                  <a:gd name="T4" fmla="*/ 9 w 13"/>
                  <a:gd name="T5" fmla="*/ 0 h 2"/>
                  <a:gd name="T6" fmla="*/ 1 w 13"/>
                  <a:gd name="T7" fmla="*/ 0 h 2"/>
                  <a:gd name="T8" fmla="*/ 0 w 13"/>
                  <a:gd name="T9" fmla="*/ 1 h 2"/>
                  <a:gd name="T10" fmla="*/ 1 w 13"/>
                  <a:gd name="T11" fmla="*/ 2 h 2"/>
                  <a:gd name="T12" fmla="*/ 10 w 13"/>
                  <a:gd name="T13" fmla="*/ 2 h 2"/>
                  <a:gd name="T14" fmla="*/ 12 w 13"/>
                  <a:gd name="T15" fmla="*/ 2 h 2"/>
                  <a:gd name="T16" fmla="*/ 13 w 13"/>
                  <a:gd name="T17" fmla="*/ 1 h 2"/>
                  <a:gd name="T18" fmla="*/ 12 w 13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2">
                    <a:moveTo>
                      <a:pt x="1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3" y="2"/>
                      <a:pt x="13" y="1"/>
                    </a:cubicBezTo>
                    <a:cubicBezTo>
                      <a:pt x="13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0" name="Freeform 243"/>
              <p:cNvSpPr>
                <a:spLocks noEditPoints="1"/>
              </p:cNvSpPr>
              <p:nvPr/>
            </p:nvSpPr>
            <p:spPr bwMode="auto">
              <a:xfrm>
                <a:off x="3832783" y="2768176"/>
                <a:ext cx="406400" cy="247650"/>
              </a:xfrm>
              <a:custGeom>
                <a:avLst/>
                <a:gdLst>
                  <a:gd name="T0" fmla="*/ 34 w 36"/>
                  <a:gd name="T1" fmla="*/ 19 h 22"/>
                  <a:gd name="T2" fmla="*/ 33 w 36"/>
                  <a:gd name="T3" fmla="*/ 19 h 22"/>
                  <a:gd name="T4" fmla="*/ 33 w 36"/>
                  <a:gd name="T5" fmla="*/ 1 h 22"/>
                  <a:gd name="T6" fmla="*/ 33 w 36"/>
                  <a:gd name="T7" fmla="*/ 1 h 22"/>
                  <a:gd name="T8" fmla="*/ 32 w 36"/>
                  <a:gd name="T9" fmla="*/ 0 h 22"/>
                  <a:gd name="T10" fmla="*/ 3 w 36"/>
                  <a:gd name="T11" fmla="*/ 0 h 22"/>
                  <a:gd name="T12" fmla="*/ 3 w 36"/>
                  <a:gd name="T13" fmla="*/ 1 h 22"/>
                  <a:gd name="T14" fmla="*/ 2 w 36"/>
                  <a:gd name="T15" fmla="*/ 1 h 22"/>
                  <a:gd name="T16" fmla="*/ 2 w 36"/>
                  <a:gd name="T17" fmla="*/ 19 h 22"/>
                  <a:gd name="T18" fmla="*/ 2 w 36"/>
                  <a:gd name="T19" fmla="*/ 19 h 22"/>
                  <a:gd name="T20" fmla="*/ 0 w 36"/>
                  <a:gd name="T21" fmla="*/ 20 h 22"/>
                  <a:gd name="T22" fmla="*/ 2 w 36"/>
                  <a:gd name="T23" fmla="*/ 22 h 22"/>
                  <a:gd name="T24" fmla="*/ 34 w 36"/>
                  <a:gd name="T25" fmla="*/ 22 h 22"/>
                  <a:gd name="T26" fmla="*/ 36 w 36"/>
                  <a:gd name="T27" fmla="*/ 20 h 22"/>
                  <a:gd name="T28" fmla="*/ 34 w 36"/>
                  <a:gd name="T29" fmla="*/ 19 h 22"/>
                  <a:gd name="T30" fmla="*/ 24 w 36"/>
                  <a:gd name="T31" fmla="*/ 21 h 22"/>
                  <a:gd name="T32" fmla="*/ 24 w 36"/>
                  <a:gd name="T33" fmla="*/ 21 h 22"/>
                  <a:gd name="T34" fmla="*/ 12 w 36"/>
                  <a:gd name="T35" fmla="*/ 21 h 22"/>
                  <a:gd name="T36" fmla="*/ 12 w 36"/>
                  <a:gd name="T37" fmla="*/ 21 h 22"/>
                  <a:gd name="T38" fmla="*/ 12 w 36"/>
                  <a:gd name="T39" fmla="*/ 19 h 22"/>
                  <a:gd name="T40" fmla="*/ 12 w 36"/>
                  <a:gd name="T41" fmla="*/ 19 h 22"/>
                  <a:gd name="T42" fmla="*/ 24 w 36"/>
                  <a:gd name="T43" fmla="*/ 19 h 22"/>
                  <a:gd name="T44" fmla="*/ 24 w 36"/>
                  <a:gd name="T45" fmla="*/ 19 h 22"/>
                  <a:gd name="T46" fmla="*/ 24 w 36"/>
                  <a:gd name="T47" fmla="*/ 21 h 22"/>
                  <a:gd name="T48" fmla="*/ 32 w 36"/>
                  <a:gd name="T49" fmla="*/ 19 h 22"/>
                  <a:gd name="T50" fmla="*/ 4 w 36"/>
                  <a:gd name="T51" fmla="*/ 19 h 22"/>
                  <a:gd name="T52" fmla="*/ 4 w 36"/>
                  <a:gd name="T53" fmla="*/ 2 h 22"/>
                  <a:gd name="T54" fmla="*/ 32 w 36"/>
                  <a:gd name="T55" fmla="*/ 2 h 22"/>
                  <a:gd name="T56" fmla="*/ 32 w 36"/>
                  <a:gd name="T57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" h="22">
                    <a:moveTo>
                      <a:pt x="34" y="19"/>
                    </a:moveTo>
                    <a:cubicBezTo>
                      <a:pt x="33" y="19"/>
                      <a:pt x="33" y="19"/>
                      <a:pt x="33" y="19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0" y="19"/>
                      <a:pt x="0" y="20"/>
                    </a:cubicBezTo>
                    <a:cubicBezTo>
                      <a:pt x="0" y="22"/>
                      <a:pt x="1" y="22"/>
                      <a:pt x="2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5" y="22"/>
                      <a:pt x="36" y="22"/>
                      <a:pt x="36" y="20"/>
                    </a:cubicBezTo>
                    <a:cubicBezTo>
                      <a:pt x="36" y="19"/>
                      <a:pt x="35" y="19"/>
                      <a:pt x="34" y="19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lnTo>
                      <a:pt x="24" y="21"/>
                    </a:lnTo>
                    <a:close/>
                    <a:moveTo>
                      <a:pt x="32" y="19"/>
                    </a:moveTo>
                    <a:cubicBezTo>
                      <a:pt x="4" y="19"/>
                      <a:pt x="4" y="19"/>
                      <a:pt x="4" y="19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2" y="2"/>
                      <a:pt x="32" y="2"/>
                      <a:pt x="32" y="2"/>
                    </a:cubicBezTo>
                    <a:lnTo>
                      <a:pt x="32" y="19"/>
                    </a:ln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1" name="Freeform 244"/>
              <p:cNvSpPr>
                <a:spLocks/>
              </p:cNvSpPr>
              <p:nvPr/>
            </p:nvSpPr>
            <p:spPr bwMode="auto">
              <a:xfrm>
                <a:off x="3969308" y="2823739"/>
                <a:ext cx="33338" cy="136525"/>
              </a:xfrm>
              <a:custGeom>
                <a:avLst/>
                <a:gdLst>
                  <a:gd name="T0" fmla="*/ 2 w 3"/>
                  <a:gd name="T1" fmla="*/ 1 h 12"/>
                  <a:gd name="T2" fmla="*/ 0 w 3"/>
                  <a:gd name="T3" fmla="*/ 6 h 12"/>
                  <a:gd name="T4" fmla="*/ 2 w 3"/>
                  <a:gd name="T5" fmla="*/ 12 h 12"/>
                  <a:gd name="T6" fmla="*/ 3 w 3"/>
                  <a:gd name="T7" fmla="*/ 12 h 12"/>
                  <a:gd name="T8" fmla="*/ 3 w 3"/>
                  <a:gd name="T9" fmla="*/ 11 h 12"/>
                  <a:gd name="T10" fmla="*/ 1 w 3"/>
                  <a:gd name="T11" fmla="*/ 6 h 12"/>
                  <a:gd name="T12" fmla="*/ 2 w 3"/>
                  <a:gd name="T13" fmla="*/ 1 h 12"/>
                  <a:gd name="T14" fmla="*/ 2 w 3"/>
                  <a:gd name="T15" fmla="*/ 1 h 12"/>
                  <a:gd name="T16" fmla="*/ 2 w 3"/>
                  <a:gd name="T17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2">
                    <a:moveTo>
                      <a:pt x="2" y="1"/>
                    </a:moveTo>
                    <a:cubicBezTo>
                      <a:pt x="0" y="2"/>
                      <a:pt x="0" y="4"/>
                      <a:pt x="0" y="6"/>
                    </a:cubicBezTo>
                    <a:cubicBezTo>
                      <a:pt x="0" y="8"/>
                      <a:pt x="0" y="10"/>
                      <a:pt x="2" y="12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1"/>
                    </a:cubicBezTo>
                    <a:cubicBezTo>
                      <a:pt x="1" y="10"/>
                      <a:pt x="1" y="8"/>
                      <a:pt x="1" y="6"/>
                    </a:cubicBezTo>
                    <a:cubicBezTo>
                      <a:pt x="1" y="4"/>
                      <a:pt x="1" y="3"/>
                      <a:pt x="2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0"/>
                      <a:pt x="2" y="0"/>
                      <a:pt x="2" y="1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2" name="Freeform 245"/>
              <p:cNvSpPr>
                <a:spLocks/>
              </p:cNvSpPr>
              <p:nvPr/>
            </p:nvSpPr>
            <p:spPr bwMode="auto">
              <a:xfrm>
                <a:off x="4002645" y="2834851"/>
                <a:ext cx="33338" cy="112712"/>
              </a:xfrm>
              <a:custGeom>
                <a:avLst/>
                <a:gdLst>
                  <a:gd name="T0" fmla="*/ 1 w 3"/>
                  <a:gd name="T1" fmla="*/ 1 h 10"/>
                  <a:gd name="T2" fmla="*/ 0 w 3"/>
                  <a:gd name="T3" fmla="*/ 5 h 10"/>
                  <a:gd name="T4" fmla="*/ 2 w 3"/>
                  <a:gd name="T5" fmla="*/ 10 h 10"/>
                  <a:gd name="T6" fmla="*/ 2 w 3"/>
                  <a:gd name="T7" fmla="*/ 10 h 10"/>
                  <a:gd name="T8" fmla="*/ 2 w 3"/>
                  <a:gd name="T9" fmla="*/ 9 h 10"/>
                  <a:gd name="T10" fmla="*/ 1 w 3"/>
                  <a:gd name="T11" fmla="*/ 5 h 10"/>
                  <a:gd name="T12" fmla="*/ 2 w 3"/>
                  <a:gd name="T13" fmla="*/ 1 h 10"/>
                  <a:gd name="T14" fmla="*/ 2 w 3"/>
                  <a:gd name="T15" fmla="*/ 1 h 10"/>
                  <a:gd name="T16" fmla="*/ 1 w 3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0">
                    <a:moveTo>
                      <a:pt x="1" y="1"/>
                    </a:moveTo>
                    <a:cubicBezTo>
                      <a:pt x="0" y="2"/>
                      <a:pt x="0" y="3"/>
                      <a:pt x="0" y="5"/>
                    </a:cubicBezTo>
                    <a:cubicBezTo>
                      <a:pt x="0" y="7"/>
                      <a:pt x="0" y="9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10"/>
                      <a:pt x="2" y="9"/>
                    </a:cubicBezTo>
                    <a:cubicBezTo>
                      <a:pt x="1" y="8"/>
                      <a:pt x="1" y="7"/>
                      <a:pt x="1" y="5"/>
                    </a:cubicBezTo>
                    <a:cubicBezTo>
                      <a:pt x="1" y="4"/>
                      <a:pt x="1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1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3" name="Freeform 246"/>
              <p:cNvSpPr>
                <a:spLocks/>
              </p:cNvSpPr>
              <p:nvPr/>
            </p:nvSpPr>
            <p:spPr bwMode="auto">
              <a:xfrm>
                <a:off x="4035983" y="2847551"/>
                <a:ext cx="22225" cy="88900"/>
              </a:xfrm>
              <a:custGeom>
                <a:avLst/>
                <a:gdLst>
                  <a:gd name="T0" fmla="*/ 1 w 2"/>
                  <a:gd name="T1" fmla="*/ 0 h 8"/>
                  <a:gd name="T2" fmla="*/ 0 w 2"/>
                  <a:gd name="T3" fmla="*/ 4 h 8"/>
                  <a:gd name="T4" fmla="*/ 1 w 2"/>
                  <a:gd name="T5" fmla="*/ 8 h 8"/>
                  <a:gd name="T6" fmla="*/ 2 w 2"/>
                  <a:gd name="T7" fmla="*/ 8 h 8"/>
                  <a:gd name="T8" fmla="*/ 2 w 2"/>
                  <a:gd name="T9" fmla="*/ 8 h 8"/>
                  <a:gd name="T10" fmla="*/ 1 w 2"/>
                  <a:gd name="T11" fmla="*/ 4 h 8"/>
                  <a:gd name="T12" fmla="*/ 2 w 2"/>
                  <a:gd name="T13" fmla="*/ 1 h 8"/>
                  <a:gd name="T14" fmla="*/ 2 w 2"/>
                  <a:gd name="T15" fmla="*/ 0 h 8"/>
                  <a:gd name="T16" fmla="*/ 1 w 2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8">
                    <a:moveTo>
                      <a:pt x="1" y="0"/>
                    </a:moveTo>
                    <a:cubicBezTo>
                      <a:pt x="0" y="1"/>
                      <a:pt x="0" y="3"/>
                      <a:pt x="0" y="4"/>
                    </a:cubicBezTo>
                    <a:cubicBezTo>
                      <a:pt x="0" y="6"/>
                      <a:pt x="0" y="7"/>
                      <a:pt x="1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7"/>
                      <a:pt x="1" y="5"/>
                      <a:pt x="1" y="4"/>
                    </a:cubicBezTo>
                    <a:cubicBezTo>
                      <a:pt x="1" y="3"/>
                      <a:pt x="1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4" name="Oval 247"/>
              <p:cNvSpPr>
                <a:spLocks noChangeArrowheads="1"/>
              </p:cNvSpPr>
              <p:nvPr/>
            </p:nvSpPr>
            <p:spPr bwMode="auto">
              <a:xfrm>
                <a:off x="4069320" y="2880889"/>
                <a:ext cx="34925" cy="33337"/>
              </a:xfrm>
              <a:prstGeom prst="ellipse">
                <a:avLst/>
              </a:prstGeom>
              <a:solidFill>
                <a:srgbClr val="2EA9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" name="文本框 5"/>
          <p:cNvSpPr txBox="1"/>
          <p:nvPr/>
        </p:nvSpPr>
        <p:spPr>
          <a:xfrm>
            <a:off x="2316484" y="3424238"/>
            <a:ext cx="64459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4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分钟入门微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信小程序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875538" y="3396826"/>
            <a:ext cx="1232984" cy="1152525"/>
          </a:xfrm>
          <a:custGeom>
            <a:avLst/>
            <a:gdLst>
              <a:gd name="T0" fmla="*/ 415236 w 969654"/>
              <a:gd name="T1" fmla="*/ 250385 h 903534"/>
              <a:gd name="T2" fmla="*/ 396851 w 969654"/>
              <a:gd name="T3" fmla="*/ 268878 h 903534"/>
              <a:gd name="T4" fmla="*/ 415236 w 969654"/>
              <a:gd name="T5" fmla="*/ 287369 h 903534"/>
              <a:gd name="T6" fmla="*/ 433622 w 969654"/>
              <a:gd name="T7" fmla="*/ 268878 h 903534"/>
              <a:gd name="T8" fmla="*/ 415236 w 969654"/>
              <a:gd name="T9" fmla="*/ 250385 h 903534"/>
              <a:gd name="T10" fmla="*/ 309970 w 969654"/>
              <a:gd name="T11" fmla="*/ 250385 h 903534"/>
              <a:gd name="T12" fmla="*/ 291585 w 969654"/>
              <a:gd name="T13" fmla="*/ 268878 h 903534"/>
              <a:gd name="T14" fmla="*/ 309970 w 969654"/>
              <a:gd name="T15" fmla="*/ 287369 h 903534"/>
              <a:gd name="T16" fmla="*/ 328354 w 969654"/>
              <a:gd name="T17" fmla="*/ 268878 h 903534"/>
              <a:gd name="T18" fmla="*/ 309970 w 969654"/>
              <a:gd name="T19" fmla="*/ 250385 h 903534"/>
              <a:gd name="T20" fmla="*/ 353063 w 969654"/>
              <a:gd name="T21" fmla="*/ 172856 h 903534"/>
              <a:gd name="T22" fmla="*/ 460518 w 969654"/>
              <a:gd name="T23" fmla="*/ 216825 h 903534"/>
              <a:gd name="T24" fmla="*/ 450007 w 969654"/>
              <a:gd name="T25" fmla="*/ 397739 h 903534"/>
              <a:gd name="T26" fmla="*/ 462607 w 969654"/>
              <a:gd name="T27" fmla="*/ 464119 h 903534"/>
              <a:gd name="T28" fmla="*/ 404682 w 969654"/>
              <a:gd name="T29" fmla="*/ 423554 h 903534"/>
              <a:gd name="T30" fmla="*/ 234800 w 969654"/>
              <a:gd name="T31" fmla="*/ 366285 h 903534"/>
              <a:gd name="T32" fmla="*/ 283419 w 969654"/>
              <a:gd name="T33" fmla="*/ 191736 h 903534"/>
              <a:gd name="T34" fmla="*/ 353063 w 969654"/>
              <a:gd name="T35" fmla="*/ 172856 h 903534"/>
              <a:gd name="T36" fmla="*/ 279794 w 969654"/>
              <a:gd name="T37" fmla="*/ 96193 h 903534"/>
              <a:gd name="T38" fmla="*/ 252216 w 969654"/>
              <a:gd name="T39" fmla="*/ 123932 h 903534"/>
              <a:gd name="T40" fmla="*/ 279794 w 969654"/>
              <a:gd name="T41" fmla="*/ 151670 h 903534"/>
              <a:gd name="T42" fmla="*/ 307371 w 969654"/>
              <a:gd name="T43" fmla="*/ 123932 h 903534"/>
              <a:gd name="T44" fmla="*/ 279794 w 969654"/>
              <a:gd name="T45" fmla="*/ 96193 h 903534"/>
              <a:gd name="T46" fmla="*/ 150372 w 969654"/>
              <a:gd name="T47" fmla="*/ 96193 h 903534"/>
              <a:gd name="T48" fmla="*/ 122796 w 969654"/>
              <a:gd name="T49" fmla="*/ 123932 h 903534"/>
              <a:gd name="T50" fmla="*/ 150372 w 969654"/>
              <a:gd name="T51" fmla="*/ 151670 h 903534"/>
              <a:gd name="T52" fmla="*/ 177950 w 969654"/>
              <a:gd name="T53" fmla="*/ 123932 h 903534"/>
              <a:gd name="T54" fmla="*/ 150372 w 969654"/>
              <a:gd name="T55" fmla="*/ 96193 h 903534"/>
              <a:gd name="T56" fmla="*/ 208642 w 969654"/>
              <a:gd name="T57" fmla="*/ 86 h 903534"/>
              <a:gd name="T58" fmla="*/ 282485 w 969654"/>
              <a:gd name="T59" fmla="*/ 9657 h 903534"/>
              <a:gd name="T60" fmla="*/ 429119 w 969654"/>
              <a:gd name="T61" fmla="*/ 192863 h 903534"/>
              <a:gd name="T62" fmla="*/ 273433 w 969654"/>
              <a:gd name="T63" fmla="*/ 183638 h 903534"/>
              <a:gd name="T64" fmla="*/ 224814 w 969654"/>
              <a:gd name="T65" fmla="*/ 358187 h 903534"/>
              <a:gd name="T66" fmla="*/ 244312 w 969654"/>
              <a:gd name="T67" fmla="*/ 379890 h 903534"/>
              <a:gd name="T68" fmla="*/ 187258 w 969654"/>
              <a:gd name="T69" fmla="*/ 380832 h 903534"/>
              <a:gd name="T70" fmla="*/ 125482 w 969654"/>
              <a:gd name="T71" fmla="*/ 430243 h 903534"/>
              <a:gd name="T72" fmla="*/ 109403 w 969654"/>
              <a:gd name="T73" fmla="*/ 357758 h 903534"/>
              <a:gd name="T74" fmla="*/ 27799 w 969654"/>
              <a:gd name="T75" fmla="*/ 97260 h 903534"/>
              <a:gd name="T76" fmla="*/ 208642 w 969654"/>
              <a:gd name="T77" fmla="*/ 86 h 90353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24" name="文本框 1023"/>
          <p:cNvSpPr txBox="1"/>
          <p:nvPr/>
        </p:nvSpPr>
        <p:spPr>
          <a:xfrm>
            <a:off x="2346883" y="4915115"/>
            <a:ext cx="1555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defRPr>
            </a:lvl1pPr>
          </a:lstStyle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By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周羊羊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2369107" y="4177535"/>
            <a:ext cx="494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Learn </a:t>
            </a:r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WeChat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mini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program in 30  minutes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69614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 tmFilter="0,0; .5, 1; 1, 1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50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1024" grpId="0"/>
      <p:bldP spid="10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71028" y="480110"/>
            <a:ext cx="1620957" cy="684456"/>
            <a:chOff x="1057274" y="0"/>
            <a:chExt cx="1620957" cy="684456"/>
          </a:xfrm>
        </p:grpSpPr>
        <p:sp>
          <p:nvSpPr>
            <p:cNvPr id="3" name="矩形 2"/>
            <p:cNvSpPr/>
            <p:nvPr/>
          </p:nvSpPr>
          <p:spPr>
            <a:xfrm>
              <a:off x="1157288" y="0"/>
              <a:ext cx="1393031" cy="85724"/>
            </a:xfrm>
            <a:prstGeom prst="rect">
              <a:avLst/>
            </a:prstGeom>
            <a:solidFill>
              <a:srgbClr val="2EA9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057274" y="16123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Hans" altLang="en-US" sz="2800" dirty="0">
                  <a:solidFill>
                    <a:srgbClr val="2EA93E"/>
                  </a:solidFill>
                  <a:latin typeface="微软雅黑" pitchFamily="34" charset="-122"/>
                  <a:ea typeface="微软雅黑" pitchFamily="34" charset="-122"/>
                </a:rPr>
                <a:t>代码构成</a:t>
              </a:r>
              <a:endParaRPr lang="en-US" altLang="zh-CN" sz="2800" dirty="0">
                <a:solidFill>
                  <a:srgbClr val="2EA93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731000"/>
            <a:ext cx="12192000" cy="12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1028" y="1369286"/>
            <a:ext cx="2232893" cy="37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2EA93E"/>
                </a:solidFill>
              </a:rPr>
              <a:t>project.config.json</a:t>
            </a:r>
            <a:endParaRPr lang="zh-CN" altLang="en-US" dirty="0">
              <a:solidFill>
                <a:srgbClr val="2EA93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1028" y="1777042"/>
            <a:ext cx="1870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工具配置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1028" y="2501660"/>
            <a:ext cx="684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对开发者工具的个性化配置，例如界面颜色、编译配置等等。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1028" y="2950287"/>
            <a:ext cx="7746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当你重新安装工具或者换电脑工作时，你只要载入之前的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project.config.json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文件，开发者工具就自动会帮你恢复之前的设置。</a:t>
            </a:r>
          </a:p>
        </p:txBody>
      </p:sp>
    </p:spTree>
    <p:extLst>
      <p:ext uri="{BB962C8B-B14F-4D97-AF65-F5344CB8AC3E}">
        <p14:creationId xmlns:p14="http://schemas.microsoft.com/office/powerpoint/2010/main" val="369723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71028" y="480110"/>
            <a:ext cx="1620957" cy="684456"/>
            <a:chOff x="1057274" y="0"/>
            <a:chExt cx="1620957" cy="684456"/>
          </a:xfrm>
        </p:grpSpPr>
        <p:sp>
          <p:nvSpPr>
            <p:cNvPr id="3" name="矩形 2"/>
            <p:cNvSpPr/>
            <p:nvPr/>
          </p:nvSpPr>
          <p:spPr>
            <a:xfrm>
              <a:off x="1157288" y="0"/>
              <a:ext cx="1393031" cy="85724"/>
            </a:xfrm>
            <a:prstGeom prst="rect">
              <a:avLst/>
            </a:prstGeom>
            <a:solidFill>
              <a:srgbClr val="2EA9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057274" y="16123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Hans" altLang="en-US" sz="2800" dirty="0">
                  <a:solidFill>
                    <a:srgbClr val="2EA93E"/>
                  </a:solidFill>
                  <a:latin typeface="微软雅黑" pitchFamily="34" charset="-122"/>
                  <a:ea typeface="微软雅黑" pitchFamily="34" charset="-122"/>
                </a:rPr>
                <a:t>代码构成</a:t>
              </a:r>
              <a:endParaRPr lang="en-US" altLang="zh-CN" sz="2800" dirty="0">
                <a:solidFill>
                  <a:srgbClr val="2EA93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731000"/>
            <a:ext cx="12192000" cy="12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1028" y="1314694"/>
            <a:ext cx="2232893" cy="37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2EA93E"/>
                </a:solidFill>
              </a:rPr>
              <a:t>app.json</a:t>
            </a:r>
            <a:endParaRPr lang="zh-CN" altLang="en-US" dirty="0">
              <a:solidFill>
                <a:srgbClr val="2EA93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1028" y="1708802"/>
            <a:ext cx="1870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小程序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1028" y="2051277"/>
            <a:ext cx="6849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app.json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是对当前小程序的全局配置，包括了小程序的所有页面路径、界面表现、网络超时时间、底部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025788D4-0E81-6846-AC05-7CB31F070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21" y="3125086"/>
            <a:ext cx="4368800" cy="3162300"/>
          </a:xfrm>
          <a:prstGeom prst="rect">
            <a:avLst/>
          </a:prstGeom>
        </p:spPr>
      </p:pic>
      <p:sp>
        <p:nvSpPr>
          <p:cNvPr id="12" name="TextBox 7">
            <a:extLst>
              <a:ext uri="{FF2B5EF4-FFF2-40B4-BE49-F238E27FC236}">
                <a16:creationId xmlns:a16="http://schemas.microsoft.com/office/drawing/2014/main" xmlns="" id="{46580A14-5935-8040-A41C-2E96119A9A06}"/>
              </a:ext>
            </a:extLst>
          </p:cNvPr>
          <p:cNvSpPr txBox="1"/>
          <p:nvPr/>
        </p:nvSpPr>
        <p:spPr>
          <a:xfrm>
            <a:off x="6496333" y="3073329"/>
            <a:ext cx="401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pages:</a:t>
            </a:r>
            <a:r>
              <a:rPr lang="zh-Han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用于描述当前小程序所有页面路径。数组的第一项代表小程序的初始页面。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xmlns="" id="{BB7DB02D-79DD-D44D-9AFC-FA0F0E00D53A}"/>
              </a:ext>
            </a:extLst>
          </p:cNvPr>
          <p:cNvSpPr txBox="1"/>
          <p:nvPr/>
        </p:nvSpPr>
        <p:spPr>
          <a:xfrm>
            <a:off x="6512253" y="4194723"/>
            <a:ext cx="401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window:</a:t>
            </a:r>
            <a:r>
              <a:rPr lang="zh-Han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设置默认页面的窗口表现</a:t>
            </a:r>
            <a:r>
              <a:rPr lang="zh-Han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小程序所有页面的顶部背景颜色，文字颜色定义在这里。</a:t>
            </a:r>
          </a:p>
        </p:txBody>
      </p:sp>
    </p:spTree>
    <p:extLst>
      <p:ext uri="{BB962C8B-B14F-4D97-AF65-F5344CB8AC3E}">
        <p14:creationId xmlns:p14="http://schemas.microsoft.com/office/powerpoint/2010/main" val="1843021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71028" y="70670"/>
            <a:ext cx="1620957" cy="684456"/>
            <a:chOff x="1057274" y="0"/>
            <a:chExt cx="1620957" cy="684456"/>
          </a:xfrm>
        </p:grpSpPr>
        <p:sp>
          <p:nvSpPr>
            <p:cNvPr id="3" name="矩形 2"/>
            <p:cNvSpPr/>
            <p:nvPr/>
          </p:nvSpPr>
          <p:spPr>
            <a:xfrm>
              <a:off x="1157288" y="0"/>
              <a:ext cx="1393031" cy="85724"/>
            </a:xfrm>
            <a:prstGeom prst="rect">
              <a:avLst/>
            </a:prstGeom>
            <a:solidFill>
              <a:srgbClr val="2EA9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057274" y="16123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Hans" altLang="en-US" sz="2800" dirty="0">
                  <a:solidFill>
                    <a:srgbClr val="2EA93E"/>
                  </a:solidFill>
                  <a:latin typeface="微软雅黑" pitchFamily="34" charset="-122"/>
                  <a:ea typeface="微软雅黑" pitchFamily="34" charset="-122"/>
                </a:rPr>
                <a:t>代码构成</a:t>
              </a:r>
              <a:endParaRPr lang="en-US" altLang="zh-CN" sz="2800" dirty="0">
                <a:solidFill>
                  <a:srgbClr val="2EA93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731000"/>
            <a:ext cx="12192000" cy="12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1028" y="686895"/>
            <a:ext cx="2232893" cy="37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2EA93E"/>
                </a:solidFill>
              </a:rPr>
              <a:t>app.json</a:t>
            </a:r>
            <a:endParaRPr lang="zh-CN" altLang="en-US" dirty="0">
              <a:solidFill>
                <a:srgbClr val="2EA93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1028" y="1081003"/>
            <a:ext cx="1870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小程序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BAA366F3-A902-E644-9BF7-6240C7C2F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228" y="755126"/>
            <a:ext cx="3853313" cy="597587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6D63A289-3170-E04C-939B-2AE55A323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874" y="1658111"/>
            <a:ext cx="6092000" cy="4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30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71028" y="384574"/>
            <a:ext cx="1620957" cy="684456"/>
            <a:chOff x="1057274" y="0"/>
            <a:chExt cx="1620957" cy="684456"/>
          </a:xfrm>
        </p:grpSpPr>
        <p:sp>
          <p:nvSpPr>
            <p:cNvPr id="3" name="矩形 2"/>
            <p:cNvSpPr/>
            <p:nvPr/>
          </p:nvSpPr>
          <p:spPr>
            <a:xfrm>
              <a:off x="1157288" y="0"/>
              <a:ext cx="1393031" cy="85724"/>
            </a:xfrm>
            <a:prstGeom prst="rect">
              <a:avLst/>
            </a:prstGeom>
            <a:solidFill>
              <a:srgbClr val="2EA9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057274" y="16123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Hans" altLang="en-US" sz="2800" dirty="0">
                  <a:solidFill>
                    <a:srgbClr val="2EA93E"/>
                  </a:solidFill>
                  <a:latin typeface="微软雅黑" pitchFamily="34" charset="-122"/>
                  <a:ea typeface="微软雅黑" pitchFamily="34" charset="-122"/>
                </a:rPr>
                <a:t>代码构成</a:t>
              </a:r>
              <a:endParaRPr lang="en-US" altLang="zh-CN" sz="2800" dirty="0">
                <a:solidFill>
                  <a:srgbClr val="2EA93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731000"/>
            <a:ext cx="12192000" cy="12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1028" y="1423878"/>
            <a:ext cx="2232893" cy="37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EA93E"/>
                </a:solidFill>
              </a:rPr>
              <a:t>page</a:t>
            </a:r>
            <a:r>
              <a:rPr lang="zh-Hans" altLang="en-US" dirty="0">
                <a:solidFill>
                  <a:srgbClr val="2EA93E"/>
                </a:solidFill>
              </a:rPr>
              <a:t>中的</a:t>
            </a:r>
            <a:r>
              <a:rPr lang="en-US" altLang="zh-Hans" dirty="0" err="1">
                <a:solidFill>
                  <a:srgbClr val="2EA93E"/>
                </a:solidFill>
              </a:rPr>
              <a:t>json</a:t>
            </a:r>
            <a:r>
              <a:rPr lang="zh-Hans" altLang="en-US" dirty="0">
                <a:solidFill>
                  <a:srgbClr val="2EA93E"/>
                </a:solidFill>
              </a:rPr>
              <a:t>文件</a:t>
            </a:r>
            <a:endParaRPr lang="zh-CN" altLang="en-US" dirty="0">
              <a:solidFill>
                <a:srgbClr val="2EA93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1028" y="1886226"/>
            <a:ext cx="1870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1028" y="2392477"/>
            <a:ext cx="6849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每一个小程序页面也可以使用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文件来对本页面的</a:t>
            </a:r>
            <a:r>
              <a:rPr lang="zh-CN" altLang="en-US" dirty="0">
                <a:solidFill>
                  <a:srgbClr val="2EA93E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表现进行配置。 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1028" y="3045826"/>
            <a:ext cx="7746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页面的配置比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app.json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全局配置简单得多，</a:t>
            </a:r>
            <a:r>
              <a:rPr lang="zh-CN" altLang="en-US" dirty="0">
                <a:solidFill>
                  <a:srgbClr val="2EA93E"/>
                </a:solidFill>
                <a:latin typeface="微软雅黑" pitchFamily="34" charset="-122"/>
                <a:ea typeface="微软雅黑" pitchFamily="34" charset="-122"/>
              </a:rPr>
              <a:t>只是设置 </a:t>
            </a:r>
            <a:r>
              <a:rPr lang="en-US" altLang="zh-CN" dirty="0" err="1">
                <a:solidFill>
                  <a:srgbClr val="2EA93E"/>
                </a:solidFill>
                <a:latin typeface="微软雅黑" pitchFamily="34" charset="-122"/>
                <a:ea typeface="微软雅黑" pitchFamily="34" charset="-122"/>
              </a:rPr>
              <a:t>app.json</a:t>
            </a:r>
            <a:r>
              <a:rPr lang="en-US" altLang="zh-CN" dirty="0">
                <a:solidFill>
                  <a:srgbClr val="2EA93E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rgbClr val="2EA93E"/>
                </a:solidFill>
                <a:latin typeface="微软雅黑" pitchFamily="34" charset="-122"/>
                <a:ea typeface="微软雅黑" pitchFamily="34" charset="-122"/>
              </a:rPr>
              <a:t>中的 </a:t>
            </a:r>
            <a:r>
              <a:rPr lang="en-US" altLang="zh-CN" dirty="0">
                <a:solidFill>
                  <a:srgbClr val="2EA93E"/>
                </a:solidFill>
                <a:latin typeface="微软雅黑" pitchFamily="34" charset="-122"/>
                <a:ea typeface="微软雅黑" pitchFamily="34" charset="-122"/>
              </a:rPr>
              <a:t>window </a:t>
            </a:r>
            <a:r>
              <a:rPr lang="zh-CN" altLang="en-US" dirty="0">
                <a:solidFill>
                  <a:srgbClr val="2EA93E"/>
                </a:solidFill>
                <a:latin typeface="微软雅黑" pitchFamily="34" charset="-122"/>
                <a:ea typeface="微软雅黑" pitchFamily="34" charset="-122"/>
              </a:rPr>
              <a:t>配置项的内容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，页面中配置项会覆盖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app.json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中相同的配置项。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E314AF59-FAA8-1E41-8876-85418D095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028" y="4335884"/>
            <a:ext cx="43053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98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71028" y="398222"/>
            <a:ext cx="1620957" cy="684456"/>
            <a:chOff x="1057274" y="0"/>
            <a:chExt cx="1620957" cy="684456"/>
          </a:xfrm>
        </p:grpSpPr>
        <p:sp>
          <p:nvSpPr>
            <p:cNvPr id="3" name="矩形 2"/>
            <p:cNvSpPr/>
            <p:nvPr/>
          </p:nvSpPr>
          <p:spPr>
            <a:xfrm>
              <a:off x="1157288" y="0"/>
              <a:ext cx="1393031" cy="85724"/>
            </a:xfrm>
            <a:prstGeom prst="rect">
              <a:avLst/>
            </a:prstGeom>
            <a:solidFill>
              <a:srgbClr val="2EA9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057274" y="16123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Hans" altLang="en-US" sz="2800" dirty="0">
                  <a:solidFill>
                    <a:srgbClr val="2EA93E"/>
                  </a:solidFill>
                  <a:latin typeface="微软雅黑" pitchFamily="34" charset="-122"/>
                  <a:ea typeface="微软雅黑" pitchFamily="34" charset="-122"/>
                </a:rPr>
                <a:t>代码构成</a:t>
              </a:r>
              <a:endParaRPr lang="en-US" altLang="zh-CN" sz="2800" dirty="0">
                <a:solidFill>
                  <a:srgbClr val="2EA93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731000"/>
            <a:ext cx="12192000" cy="12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1028" y="1410230"/>
            <a:ext cx="339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dirty="0">
                <a:solidFill>
                  <a:srgbClr val="2EA93E"/>
                </a:solidFill>
              </a:rPr>
              <a:t>自定义组件中的</a:t>
            </a:r>
            <a:r>
              <a:rPr lang="en-US" altLang="zh-Hans" dirty="0" err="1">
                <a:solidFill>
                  <a:srgbClr val="2EA93E"/>
                </a:solidFill>
              </a:rPr>
              <a:t>json</a:t>
            </a:r>
            <a:r>
              <a:rPr lang="zh-Hans" altLang="en-US" dirty="0">
                <a:solidFill>
                  <a:srgbClr val="2EA93E"/>
                </a:solidFill>
              </a:rPr>
              <a:t>文件</a:t>
            </a:r>
            <a:endParaRPr lang="zh-CN" altLang="en-US" dirty="0">
              <a:solidFill>
                <a:srgbClr val="2EA93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1028" y="1845282"/>
            <a:ext cx="1870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1028" y="2310589"/>
            <a:ext cx="6849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 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component 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字段设为 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 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可这一组文件设为自定义组件。</a:t>
            </a:r>
            <a:b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2DD17D2-2D09-4D44-8401-B86D3CA99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714" y="3167630"/>
            <a:ext cx="2197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23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71028" y="398222"/>
            <a:ext cx="1620957" cy="684456"/>
            <a:chOff x="1057274" y="0"/>
            <a:chExt cx="1620957" cy="684456"/>
          </a:xfrm>
        </p:grpSpPr>
        <p:sp>
          <p:nvSpPr>
            <p:cNvPr id="3" name="矩形 2"/>
            <p:cNvSpPr/>
            <p:nvPr/>
          </p:nvSpPr>
          <p:spPr>
            <a:xfrm>
              <a:off x="1157288" y="0"/>
              <a:ext cx="1393031" cy="85724"/>
            </a:xfrm>
            <a:prstGeom prst="rect">
              <a:avLst/>
            </a:prstGeom>
            <a:solidFill>
              <a:srgbClr val="2EA9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057274" y="16123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Hans" altLang="en-US" sz="2800" dirty="0">
                  <a:solidFill>
                    <a:srgbClr val="2EA93E"/>
                  </a:solidFill>
                  <a:latin typeface="微软雅黑" pitchFamily="34" charset="-122"/>
                  <a:ea typeface="微软雅黑" pitchFamily="34" charset="-122"/>
                </a:rPr>
                <a:t>代码构成</a:t>
              </a:r>
              <a:endParaRPr lang="en-US" altLang="zh-CN" sz="2800" dirty="0">
                <a:solidFill>
                  <a:srgbClr val="2EA93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731000"/>
            <a:ext cx="12192000" cy="12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1028" y="1410230"/>
            <a:ext cx="3391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2EA93E"/>
                </a:solidFill>
                <a:latin typeface="微软雅黑" pitchFamily="34" charset="-122"/>
                <a:ea typeface="微软雅黑" pitchFamily="34" charset="-122"/>
              </a:rPr>
              <a:t>w</a:t>
            </a:r>
            <a:r>
              <a:rPr lang="en-US" altLang="zh-CN" sz="2000" dirty="0" err="1" smtClean="0">
                <a:solidFill>
                  <a:srgbClr val="2EA93E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2000" dirty="0" smtClean="0">
                <a:solidFill>
                  <a:srgbClr val="2EA93E"/>
                </a:solidFill>
                <a:latin typeface="微软雅黑" pitchFamily="34" charset="-122"/>
                <a:ea typeface="微软雅黑" pitchFamily="34" charset="-122"/>
              </a:rPr>
              <a:t>模板文件</a:t>
            </a:r>
            <a:endParaRPr lang="zh-CN" altLang="en-US" sz="2000" dirty="0">
              <a:solidFill>
                <a:srgbClr val="2EA93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954" y="1554555"/>
            <a:ext cx="5967972" cy="2805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76913" y="2245659"/>
            <a:ext cx="192178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2EA93E"/>
                </a:solidFill>
              </a:rPr>
              <a:t>常用组件</a:t>
            </a:r>
            <a:endParaRPr lang="zh-CN" altLang="en-US" sz="2000" dirty="0">
              <a:solidFill>
                <a:srgbClr val="2EA93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1042" y="2997532"/>
            <a:ext cx="373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view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71042" y="3513001"/>
            <a:ext cx="373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swipe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picker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scroll-view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53954" y="4598894"/>
            <a:ext cx="27521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</a:t>
            </a:r>
            <a:r>
              <a:rPr lang="en-US" altLang="zh-CN" dirty="0" err="1" smtClean="0"/>
              <a:t>his.setData</a:t>
            </a:r>
            <a:r>
              <a:rPr lang="en-US" altLang="zh-CN" dirty="0" smtClean="0"/>
              <a:t>({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userInfo</a:t>
            </a:r>
            <a:r>
              <a:rPr lang="en-US" altLang="zh-CN" dirty="0" smtClean="0"/>
              <a:t>:{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nickName</a:t>
            </a:r>
            <a:r>
              <a:rPr lang="en-US" altLang="zh-CN" dirty="0" smtClean="0"/>
              <a:t>: ‘</a:t>
            </a:r>
            <a:r>
              <a:rPr lang="en-US" altLang="zh-CN" dirty="0" err="1" smtClean="0"/>
              <a:t>yangyang</a:t>
            </a:r>
            <a:r>
              <a:rPr lang="en-US" altLang="zh-CN" dirty="0" smtClean="0"/>
              <a:t>’</a:t>
            </a:r>
            <a:endParaRPr lang="en-US" altLang="zh-CN" dirty="0"/>
          </a:p>
          <a:p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>})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776436" y="4616823"/>
            <a:ext cx="3648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</a:t>
            </a:r>
            <a:r>
              <a:rPr lang="en-US" altLang="zh-CN" dirty="0" err="1" smtClean="0"/>
              <a:t>his.setData</a:t>
            </a:r>
            <a:r>
              <a:rPr lang="en-US" altLang="zh-CN" dirty="0" smtClean="0"/>
              <a:t>({</a:t>
            </a:r>
            <a:br>
              <a:rPr lang="en-US" altLang="zh-CN" dirty="0" smtClean="0"/>
            </a:br>
            <a:r>
              <a:rPr lang="en-US" altLang="zh-CN" dirty="0" smtClean="0"/>
              <a:t>    ‘</a:t>
            </a:r>
            <a:r>
              <a:rPr lang="en-US" altLang="zh-CN" dirty="0" err="1" smtClean="0"/>
              <a:t>userInfo.nickName</a:t>
            </a:r>
            <a:r>
              <a:rPr lang="en-US" altLang="zh-CN" dirty="0" smtClean="0"/>
              <a:t>’: ‘</a:t>
            </a:r>
            <a:r>
              <a:rPr lang="en-US" altLang="zh-CN" dirty="0" err="1" smtClean="0"/>
              <a:t>yangyang</a:t>
            </a:r>
            <a:r>
              <a:rPr lang="en-US" altLang="zh-CN" dirty="0" smtClean="0"/>
              <a:t>’</a:t>
            </a:r>
            <a:br>
              <a:rPr lang="en-US" altLang="zh-CN" dirty="0" smtClean="0"/>
            </a:br>
            <a:r>
              <a:rPr lang="en-US" altLang="zh-CN" dirty="0" smtClean="0"/>
              <a:t>})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9550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71028" y="480110"/>
            <a:ext cx="1620957" cy="684456"/>
            <a:chOff x="1057274" y="0"/>
            <a:chExt cx="1620957" cy="684456"/>
          </a:xfrm>
        </p:grpSpPr>
        <p:sp>
          <p:nvSpPr>
            <p:cNvPr id="3" name="矩形 2"/>
            <p:cNvSpPr/>
            <p:nvPr/>
          </p:nvSpPr>
          <p:spPr>
            <a:xfrm>
              <a:off x="1157288" y="0"/>
              <a:ext cx="1393031" cy="85724"/>
            </a:xfrm>
            <a:prstGeom prst="rect">
              <a:avLst/>
            </a:prstGeom>
            <a:solidFill>
              <a:srgbClr val="2EA9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057274" y="16123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Hans" altLang="en-US" sz="2800" dirty="0">
                  <a:solidFill>
                    <a:srgbClr val="2EA93E"/>
                  </a:solidFill>
                  <a:latin typeface="微软雅黑" pitchFamily="34" charset="-122"/>
                  <a:ea typeface="微软雅黑" pitchFamily="34" charset="-122"/>
                </a:rPr>
                <a:t>代码构成</a:t>
              </a:r>
              <a:endParaRPr lang="en-US" altLang="zh-CN" sz="2800" dirty="0">
                <a:solidFill>
                  <a:srgbClr val="2EA93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731000"/>
            <a:ext cx="12192000" cy="12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1028" y="1314694"/>
            <a:ext cx="2232893" cy="37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2EA93E"/>
                </a:solidFill>
              </a:rPr>
              <a:t>wxss</a:t>
            </a:r>
            <a:endParaRPr lang="zh-CN" altLang="en-US" dirty="0">
              <a:solidFill>
                <a:srgbClr val="2EA93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6913" y="2084294"/>
            <a:ext cx="48049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WXSS </a:t>
            </a:r>
            <a:r>
              <a:rPr lang="zh-CN" altLang="en-US" dirty="0"/>
              <a:t>具有 </a:t>
            </a:r>
            <a:r>
              <a:rPr lang="en-US" altLang="zh-CN" dirty="0"/>
              <a:t>CSS </a:t>
            </a:r>
            <a:r>
              <a:rPr lang="zh-CN" altLang="en-US" dirty="0"/>
              <a:t>大部分特性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同时</a:t>
            </a:r>
            <a:r>
              <a:rPr lang="zh-CN" altLang="en-US" dirty="0"/>
              <a:t>为了更适合开发微信小程序，</a:t>
            </a:r>
            <a:r>
              <a:rPr lang="en-US" altLang="zh-CN" dirty="0"/>
              <a:t>WXSS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进行了扩充以及修改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与 </a:t>
            </a:r>
            <a:r>
              <a:rPr lang="en-US" altLang="zh-CN" dirty="0"/>
              <a:t>CSS </a:t>
            </a:r>
            <a:r>
              <a:rPr lang="zh-CN" altLang="en-US" dirty="0"/>
              <a:t>相比，</a:t>
            </a:r>
            <a:r>
              <a:rPr lang="en-US" altLang="zh-CN" dirty="0"/>
              <a:t>WXSS </a:t>
            </a:r>
            <a:r>
              <a:rPr lang="zh-CN" altLang="en-US" dirty="0"/>
              <a:t>扩展的特性有：</a:t>
            </a:r>
          </a:p>
          <a:p>
            <a:r>
              <a:rPr lang="zh-CN" altLang="en-US" dirty="0"/>
              <a:t>尺寸单位</a:t>
            </a:r>
          </a:p>
          <a:p>
            <a:r>
              <a:rPr lang="zh-CN" altLang="en-US" dirty="0"/>
              <a:t>样式导入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418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71028" y="480110"/>
            <a:ext cx="1620957" cy="684456"/>
            <a:chOff x="1057274" y="0"/>
            <a:chExt cx="1620957" cy="684456"/>
          </a:xfrm>
        </p:grpSpPr>
        <p:sp>
          <p:nvSpPr>
            <p:cNvPr id="3" name="矩形 2"/>
            <p:cNvSpPr/>
            <p:nvPr/>
          </p:nvSpPr>
          <p:spPr>
            <a:xfrm>
              <a:off x="1157288" y="0"/>
              <a:ext cx="1393031" cy="85724"/>
            </a:xfrm>
            <a:prstGeom prst="rect">
              <a:avLst/>
            </a:prstGeom>
            <a:solidFill>
              <a:srgbClr val="2EA9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057274" y="16123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Hans" altLang="en-US" sz="2800" dirty="0">
                  <a:solidFill>
                    <a:srgbClr val="2EA93E"/>
                  </a:solidFill>
                  <a:latin typeface="微软雅黑" pitchFamily="34" charset="-122"/>
                  <a:ea typeface="微软雅黑" pitchFamily="34" charset="-122"/>
                </a:rPr>
                <a:t>代码构成</a:t>
              </a:r>
              <a:endParaRPr lang="en-US" altLang="zh-CN" sz="2800" dirty="0">
                <a:solidFill>
                  <a:srgbClr val="2EA93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731000"/>
            <a:ext cx="12192000" cy="12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1028" y="1314694"/>
            <a:ext cx="2232893" cy="37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2EA93E"/>
                </a:solidFill>
              </a:rPr>
              <a:t>wxss</a:t>
            </a:r>
            <a:endParaRPr lang="zh-CN" altLang="en-US" dirty="0">
              <a:solidFill>
                <a:srgbClr val="2EA93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042" y="1685630"/>
            <a:ext cx="10339640" cy="4645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689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71028" y="480110"/>
            <a:ext cx="1620957" cy="684456"/>
            <a:chOff x="1057274" y="0"/>
            <a:chExt cx="1620957" cy="684456"/>
          </a:xfrm>
        </p:grpSpPr>
        <p:sp>
          <p:nvSpPr>
            <p:cNvPr id="3" name="矩形 2"/>
            <p:cNvSpPr/>
            <p:nvPr/>
          </p:nvSpPr>
          <p:spPr>
            <a:xfrm>
              <a:off x="1157288" y="0"/>
              <a:ext cx="1393031" cy="85724"/>
            </a:xfrm>
            <a:prstGeom prst="rect">
              <a:avLst/>
            </a:prstGeom>
            <a:solidFill>
              <a:srgbClr val="2EA9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057274" y="16123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Hans" altLang="en-US" sz="2800" dirty="0">
                  <a:solidFill>
                    <a:srgbClr val="2EA93E"/>
                  </a:solidFill>
                  <a:latin typeface="微软雅黑" pitchFamily="34" charset="-122"/>
                  <a:ea typeface="微软雅黑" pitchFamily="34" charset="-122"/>
                </a:rPr>
                <a:t>代码构成</a:t>
              </a:r>
              <a:endParaRPr lang="en-US" altLang="zh-CN" sz="2800" dirty="0">
                <a:solidFill>
                  <a:srgbClr val="2EA93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731000"/>
            <a:ext cx="12192000" cy="12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1028" y="1314694"/>
            <a:ext cx="2232893" cy="37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2EA93E"/>
                </a:solidFill>
              </a:rPr>
              <a:t>wxss</a:t>
            </a:r>
            <a:endParaRPr lang="zh-CN" altLang="en-US" dirty="0">
              <a:solidFill>
                <a:srgbClr val="2EA93E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041" y="1685630"/>
            <a:ext cx="9524159" cy="4915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422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71028" y="480110"/>
            <a:ext cx="1620957" cy="684456"/>
            <a:chOff x="1057274" y="0"/>
            <a:chExt cx="1620957" cy="684456"/>
          </a:xfrm>
        </p:grpSpPr>
        <p:sp>
          <p:nvSpPr>
            <p:cNvPr id="3" name="矩形 2"/>
            <p:cNvSpPr/>
            <p:nvPr/>
          </p:nvSpPr>
          <p:spPr>
            <a:xfrm>
              <a:off x="1157288" y="0"/>
              <a:ext cx="1393031" cy="85724"/>
            </a:xfrm>
            <a:prstGeom prst="rect">
              <a:avLst/>
            </a:prstGeom>
            <a:solidFill>
              <a:srgbClr val="2EA9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057274" y="16123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Hans" altLang="en-US" sz="2800" dirty="0">
                  <a:solidFill>
                    <a:srgbClr val="2EA93E"/>
                  </a:solidFill>
                  <a:latin typeface="微软雅黑" pitchFamily="34" charset="-122"/>
                  <a:ea typeface="微软雅黑" pitchFamily="34" charset="-122"/>
                </a:rPr>
                <a:t>代码构成</a:t>
              </a:r>
              <a:endParaRPr lang="en-US" altLang="zh-CN" sz="2800" dirty="0">
                <a:solidFill>
                  <a:srgbClr val="2EA93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731000"/>
            <a:ext cx="12192000" cy="12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1028" y="1314694"/>
            <a:ext cx="2232893" cy="37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EA93E"/>
                </a:solidFill>
              </a:rPr>
              <a:t>JS</a:t>
            </a:r>
            <a:endParaRPr lang="zh-CN" altLang="en-US" dirty="0">
              <a:solidFill>
                <a:srgbClr val="2EA93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8872" y="2003614"/>
            <a:ext cx="605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注册小程序  </a:t>
            </a:r>
            <a:r>
              <a:rPr lang="en-US" altLang="zh-CN" dirty="0" smtClean="0"/>
              <a:t>App()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66802" y="2424954"/>
            <a:ext cx="605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注册</a:t>
            </a:r>
            <a:r>
              <a:rPr lang="zh-CN" altLang="en-US" dirty="0"/>
              <a:t>页面</a:t>
            </a:r>
            <a:r>
              <a:rPr lang="zh-CN" altLang="en-US" dirty="0" smtClean="0"/>
              <a:t>  </a:t>
            </a:r>
            <a:r>
              <a:rPr lang="en-US" altLang="zh-CN" dirty="0" smtClean="0"/>
              <a:t>Page()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84732" y="2900082"/>
            <a:ext cx="605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注册</a:t>
            </a:r>
            <a:r>
              <a:rPr lang="zh-CN" altLang="en-US" dirty="0"/>
              <a:t>组件</a:t>
            </a:r>
            <a:r>
              <a:rPr lang="zh-CN" altLang="en-US" dirty="0" smtClean="0"/>
              <a:t>  </a:t>
            </a:r>
            <a:r>
              <a:rPr lang="en-US" altLang="zh-CN" dirty="0" smtClean="0"/>
              <a:t>Component()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02662" y="3428998"/>
            <a:ext cx="605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路由（见下页）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20592" y="3863785"/>
            <a:ext cx="605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模块化：</a:t>
            </a:r>
            <a:r>
              <a:rPr lang="en-US" altLang="zh-CN" dirty="0" err="1"/>
              <a:t>module.exports</a:t>
            </a:r>
            <a:r>
              <a:rPr lang="en-US" altLang="zh-CN" dirty="0"/>
              <a:t>/exports  </a:t>
            </a:r>
            <a:r>
              <a:rPr lang="en-US" altLang="zh-CN" dirty="0" smtClean="0"/>
              <a:t>require</a:t>
            </a:r>
            <a:r>
              <a:rPr lang="zh-CN" altLang="en-US" dirty="0" smtClean="0"/>
              <a:t>、</a:t>
            </a:r>
            <a:r>
              <a:rPr lang="en-US" altLang="zh-CN" dirty="0"/>
              <a:t>export import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65416" y="4379254"/>
            <a:ext cx="605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：见</a:t>
            </a:r>
            <a:r>
              <a:rPr lang="zh-CN" altLang="en-US" dirty="0" smtClean="0">
                <a:hlinkClick r:id="rId3"/>
              </a:rPr>
              <a:t>文档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5383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QQ598969553            _1"/>
          <p:cNvSpPr/>
          <p:nvPr/>
        </p:nvSpPr>
        <p:spPr>
          <a:xfrm>
            <a:off x="0" y="0"/>
            <a:ext cx="37209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4" tIns="45697" rIns="91394" bIns="45697" rtlCol="0" anchor="ctr"/>
          <a:lstStyle/>
          <a:p>
            <a:pPr algn="ctr"/>
            <a:endParaRPr lang="zh-CN" altLang="en-US"/>
          </a:p>
        </p:txBody>
      </p:sp>
      <p:sp>
        <p:nvSpPr>
          <p:cNvPr id="67" name="原创设计师QQ598969553            _2"/>
          <p:cNvSpPr/>
          <p:nvPr/>
        </p:nvSpPr>
        <p:spPr>
          <a:xfrm>
            <a:off x="5788615" y="860670"/>
            <a:ext cx="512660" cy="51138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31" tIns="60916" rIns="121831" bIns="6091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68" name="原创设计师QQ598969553            _3"/>
          <p:cNvGrpSpPr/>
          <p:nvPr/>
        </p:nvGrpSpPr>
        <p:grpSpPr>
          <a:xfrm>
            <a:off x="6669670" y="860669"/>
            <a:ext cx="3740032" cy="511386"/>
            <a:chOff x="6339097" y="1573726"/>
            <a:chExt cx="3744416" cy="511504"/>
          </a:xfrm>
        </p:grpSpPr>
        <p:sp>
          <p:nvSpPr>
            <p:cNvPr id="69" name="圆角矩形 68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723350" y="1614014"/>
              <a:ext cx="2653075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概述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原创设计师QQ598969553            _4"/>
          <p:cNvSpPr/>
          <p:nvPr/>
        </p:nvSpPr>
        <p:spPr>
          <a:xfrm>
            <a:off x="5788615" y="1696929"/>
            <a:ext cx="512660" cy="51138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31" tIns="60916" rIns="121831" bIns="6091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2" name="原创设计师QQ598969553            _5"/>
          <p:cNvGrpSpPr/>
          <p:nvPr/>
        </p:nvGrpSpPr>
        <p:grpSpPr>
          <a:xfrm>
            <a:off x="6645801" y="1696929"/>
            <a:ext cx="3740032" cy="511386"/>
            <a:chOff x="6315199" y="2410178"/>
            <a:chExt cx="3744416" cy="511504"/>
          </a:xfrm>
        </p:grpSpPr>
        <p:sp>
          <p:nvSpPr>
            <p:cNvPr id="73" name="圆角矩形 72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747248" y="2450466"/>
              <a:ext cx="2653075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文件目录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原创设计师QQ598969553            _6"/>
          <p:cNvSpPr/>
          <p:nvPr/>
        </p:nvSpPr>
        <p:spPr>
          <a:xfrm>
            <a:off x="5788615" y="2582578"/>
            <a:ext cx="512660" cy="51138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31" tIns="60916" rIns="121831" bIns="6091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6" name="原创设计师QQ598969553            _7"/>
          <p:cNvGrpSpPr/>
          <p:nvPr/>
        </p:nvGrpSpPr>
        <p:grpSpPr>
          <a:xfrm>
            <a:off x="6669670" y="2582576"/>
            <a:ext cx="3740032" cy="511386"/>
            <a:chOff x="6339097" y="3296031"/>
            <a:chExt cx="3744416" cy="511504"/>
          </a:xfrm>
        </p:grpSpPr>
        <p:sp>
          <p:nvSpPr>
            <p:cNvPr id="77" name="圆角矩形 76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723349" y="3336319"/>
              <a:ext cx="2736305" cy="4310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Hans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代码构成：四种文件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9" name="原创设计师QQ598969553            _8"/>
          <p:cNvSpPr/>
          <p:nvPr/>
        </p:nvSpPr>
        <p:spPr>
          <a:xfrm>
            <a:off x="5788615" y="3467244"/>
            <a:ext cx="512660" cy="51138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31" tIns="60916" rIns="121831" bIns="6091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80" name="原创设计师QQ598969553            _9"/>
          <p:cNvGrpSpPr/>
          <p:nvPr/>
        </p:nvGrpSpPr>
        <p:grpSpPr>
          <a:xfrm>
            <a:off x="6669670" y="3467241"/>
            <a:ext cx="3740032" cy="511385"/>
            <a:chOff x="6339097" y="4180903"/>
            <a:chExt cx="3744416" cy="511504"/>
          </a:xfrm>
        </p:grpSpPr>
        <p:sp>
          <p:nvSpPr>
            <p:cNvPr id="81" name="圆角矩形 80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723349" y="4221882"/>
              <a:ext cx="2736305" cy="4310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3" name="原创设计师QQ598969553            _10"/>
          <p:cNvSpPr/>
          <p:nvPr/>
        </p:nvSpPr>
        <p:spPr>
          <a:xfrm>
            <a:off x="5788744" y="4343621"/>
            <a:ext cx="512660" cy="51138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31" tIns="60916" rIns="121831" bIns="6091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84" name="原创设计师QQ598969553            _11"/>
          <p:cNvGrpSpPr/>
          <p:nvPr/>
        </p:nvGrpSpPr>
        <p:grpSpPr>
          <a:xfrm>
            <a:off x="6669670" y="4343621"/>
            <a:ext cx="3740032" cy="511386"/>
            <a:chOff x="6339097" y="5057483"/>
            <a:chExt cx="3744416" cy="511504"/>
          </a:xfrm>
        </p:grpSpPr>
        <p:sp>
          <p:nvSpPr>
            <p:cNvPr id="85" name="圆角矩形 84"/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6723478" y="5085978"/>
              <a:ext cx="273617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Han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UI</a:t>
              </a:r>
              <a:r>
                <a:rPr lang="zh-Hans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框架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7" name="原创设计师QQ598969553            _12"/>
          <p:cNvSpPr txBox="1"/>
          <p:nvPr/>
        </p:nvSpPr>
        <p:spPr>
          <a:xfrm>
            <a:off x="338359" y="2219055"/>
            <a:ext cx="2805024" cy="1353929"/>
          </a:xfrm>
          <a:prstGeom prst="rect">
            <a:avLst/>
          </a:prstGeom>
          <a:noFill/>
        </p:spPr>
        <p:txBody>
          <a:bodyPr wrap="square" lIns="121819" tIns="60908" rIns="121819" bIns="60908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32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3200" b="1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原创设计师QQ598969553            _13"/>
          <p:cNvSpPr/>
          <p:nvPr/>
        </p:nvSpPr>
        <p:spPr>
          <a:xfrm rot="16200000">
            <a:off x="4611565" y="2608329"/>
            <a:ext cx="575931" cy="679032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2" tIns="45672" rIns="91342" bIns="45672" rtlCol="0" anchor="ctr"/>
          <a:lstStyle/>
          <a:p>
            <a:pPr algn="ctr"/>
            <a:endParaRPr lang="zh-CN" altLang="en-US"/>
          </a:p>
        </p:txBody>
      </p:sp>
      <p:pic>
        <p:nvPicPr>
          <p:cNvPr id="25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131" y="17701465"/>
            <a:ext cx="1975739" cy="51091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7071402" y="3514840"/>
            <a:ext cx="2733101" cy="430929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pPr>
              <a:defRPr/>
            </a:pPr>
            <a:r>
              <a:rPr lang="zh-CN" altLang="en-US" sz="20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生命周期</a:t>
            </a:r>
            <a:endParaRPr lang="zh-CN" altLang="zh-CN" sz="20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30662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5" dur="7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53" dur="7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400"/>
                            </p:stCondLst>
                            <p:childTnLst>
                              <p:par>
                                <p:cTn id="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900"/>
                            </p:stCondLst>
                            <p:childTnLst>
                              <p:par>
                                <p:cTn id="6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7" grpId="0" animBg="1"/>
      <p:bldP spid="67" grpId="1" animBg="1"/>
      <p:bldP spid="67" grpId="2" animBg="1"/>
      <p:bldP spid="71" grpId="0" animBg="1"/>
      <p:bldP spid="71" grpId="1" animBg="1"/>
      <p:bldP spid="75" grpId="0" animBg="1"/>
      <p:bldP spid="75" grpId="1" animBg="1"/>
      <p:bldP spid="79" grpId="0" animBg="1"/>
      <p:bldP spid="79" grpId="1" animBg="1"/>
      <p:bldP spid="83" grpId="0" animBg="1"/>
      <p:bldP spid="83" grpId="1" animBg="1"/>
      <p:bldP spid="87" grpId="0"/>
      <p:bldP spid="8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71028" y="480110"/>
            <a:ext cx="1620957" cy="684456"/>
            <a:chOff x="1057274" y="0"/>
            <a:chExt cx="1620957" cy="684456"/>
          </a:xfrm>
        </p:grpSpPr>
        <p:sp>
          <p:nvSpPr>
            <p:cNvPr id="3" name="矩形 2"/>
            <p:cNvSpPr/>
            <p:nvPr/>
          </p:nvSpPr>
          <p:spPr>
            <a:xfrm>
              <a:off x="1157288" y="0"/>
              <a:ext cx="1393031" cy="85724"/>
            </a:xfrm>
            <a:prstGeom prst="rect">
              <a:avLst/>
            </a:prstGeom>
            <a:solidFill>
              <a:srgbClr val="2EA9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057274" y="16123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Hans" altLang="en-US" sz="2800" dirty="0">
                  <a:solidFill>
                    <a:srgbClr val="2EA93E"/>
                  </a:solidFill>
                  <a:latin typeface="微软雅黑" pitchFamily="34" charset="-122"/>
                  <a:ea typeface="微软雅黑" pitchFamily="34" charset="-122"/>
                </a:rPr>
                <a:t>代码构成</a:t>
              </a:r>
              <a:endParaRPr lang="en-US" altLang="zh-CN" sz="2800" dirty="0">
                <a:solidFill>
                  <a:srgbClr val="2EA93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731000"/>
            <a:ext cx="12192000" cy="12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1028" y="1314694"/>
            <a:ext cx="2232893" cy="37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EA93E"/>
                </a:solidFill>
              </a:rPr>
              <a:t>JS</a:t>
            </a:r>
            <a:endParaRPr lang="zh-CN" altLang="en-US" dirty="0">
              <a:solidFill>
                <a:srgbClr val="2EA93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038" y="345702"/>
            <a:ext cx="6897221" cy="627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2676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5231" y="264958"/>
            <a:ext cx="1620957" cy="684456"/>
            <a:chOff x="1057274" y="0"/>
            <a:chExt cx="1620957" cy="684456"/>
          </a:xfrm>
        </p:grpSpPr>
        <p:sp>
          <p:nvSpPr>
            <p:cNvPr id="3" name="矩形 2"/>
            <p:cNvSpPr/>
            <p:nvPr/>
          </p:nvSpPr>
          <p:spPr>
            <a:xfrm>
              <a:off x="1157288" y="0"/>
              <a:ext cx="1393031" cy="85724"/>
            </a:xfrm>
            <a:prstGeom prst="rect">
              <a:avLst/>
            </a:prstGeom>
            <a:solidFill>
              <a:srgbClr val="2EA9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057274" y="16123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Hans" altLang="en-US" sz="2800" dirty="0">
                  <a:solidFill>
                    <a:srgbClr val="2EA93E"/>
                  </a:solidFill>
                  <a:latin typeface="微软雅黑" pitchFamily="34" charset="-122"/>
                  <a:ea typeface="微软雅黑" pitchFamily="34" charset="-122"/>
                </a:rPr>
                <a:t>代码构成</a:t>
              </a:r>
              <a:endParaRPr lang="en-US" altLang="zh-CN" sz="2800" dirty="0">
                <a:solidFill>
                  <a:srgbClr val="2EA93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731000"/>
            <a:ext cx="12192000" cy="12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2466" y="1059201"/>
            <a:ext cx="2232893" cy="37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EA93E"/>
                </a:solidFill>
              </a:rPr>
              <a:t>JS</a:t>
            </a:r>
            <a:endParaRPr lang="zh-CN" altLang="en-US" dirty="0">
              <a:solidFill>
                <a:srgbClr val="2EA93E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94" y="902955"/>
            <a:ext cx="10465732" cy="551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2128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30644"/>
            <a:ext cx="12192000" cy="21463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矩形 1"/>
          <p:cNvSpPr/>
          <p:nvPr/>
        </p:nvSpPr>
        <p:spPr>
          <a:xfrm>
            <a:off x="1727199" y="1537643"/>
            <a:ext cx="4668910" cy="2154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18124" y="231140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方正兰亭细黑_GBK_M" panose="02010600010101010101" pitchFamily="2" charset="2"/>
              </a:rPr>
              <a:t>生命周期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方正兰亭细黑_GBK_M" panose="02010600010101010101" pitchFamily="2" charset="2"/>
            </a:endParaRPr>
          </a:p>
        </p:txBody>
      </p:sp>
      <p:sp>
        <p:nvSpPr>
          <p:cNvPr id="6" name="KSO_Shape"/>
          <p:cNvSpPr>
            <a:spLocks/>
          </p:cNvSpPr>
          <p:nvPr/>
        </p:nvSpPr>
        <p:spPr bwMode="auto">
          <a:xfrm>
            <a:off x="9889598" y="4710672"/>
            <a:ext cx="2249442" cy="2102650"/>
          </a:xfrm>
          <a:custGeom>
            <a:avLst/>
            <a:gdLst>
              <a:gd name="T0" fmla="*/ 415236 w 969654"/>
              <a:gd name="T1" fmla="*/ 250385 h 903534"/>
              <a:gd name="T2" fmla="*/ 396851 w 969654"/>
              <a:gd name="T3" fmla="*/ 268878 h 903534"/>
              <a:gd name="T4" fmla="*/ 415236 w 969654"/>
              <a:gd name="T5" fmla="*/ 287369 h 903534"/>
              <a:gd name="T6" fmla="*/ 433622 w 969654"/>
              <a:gd name="T7" fmla="*/ 268878 h 903534"/>
              <a:gd name="T8" fmla="*/ 415236 w 969654"/>
              <a:gd name="T9" fmla="*/ 250385 h 903534"/>
              <a:gd name="T10" fmla="*/ 309970 w 969654"/>
              <a:gd name="T11" fmla="*/ 250385 h 903534"/>
              <a:gd name="T12" fmla="*/ 291585 w 969654"/>
              <a:gd name="T13" fmla="*/ 268878 h 903534"/>
              <a:gd name="T14" fmla="*/ 309970 w 969654"/>
              <a:gd name="T15" fmla="*/ 287369 h 903534"/>
              <a:gd name="T16" fmla="*/ 328354 w 969654"/>
              <a:gd name="T17" fmla="*/ 268878 h 903534"/>
              <a:gd name="T18" fmla="*/ 309970 w 969654"/>
              <a:gd name="T19" fmla="*/ 250385 h 903534"/>
              <a:gd name="T20" fmla="*/ 353063 w 969654"/>
              <a:gd name="T21" fmla="*/ 172856 h 903534"/>
              <a:gd name="T22" fmla="*/ 460518 w 969654"/>
              <a:gd name="T23" fmla="*/ 216825 h 903534"/>
              <a:gd name="T24" fmla="*/ 450007 w 969654"/>
              <a:gd name="T25" fmla="*/ 397739 h 903534"/>
              <a:gd name="T26" fmla="*/ 462607 w 969654"/>
              <a:gd name="T27" fmla="*/ 464119 h 903534"/>
              <a:gd name="T28" fmla="*/ 404682 w 969654"/>
              <a:gd name="T29" fmla="*/ 423554 h 903534"/>
              <a:gd name="T30" fmla="*/ 234800 w 969654"/>
              <a:gd name="T31" fmla="*/ 366285 h 903534"/>
              <a:gd name="T32" fmla="*/ 283419 w 969654"/>
              <a:gd name="T33" fmla="*/ 191736 h 903534"/>
              <a:gd name="T34" fmla="*/ 353063 w 969654"/>
              <a:gd name="T35" fmla="*/ 172856 h 903534"/>
              <a:gd name="T36" fmla="*/ 279794 w 969654"/>
              <a:gd name="T37" fmla="*/ 96193 h 903534"/>
              <a:gd name="T38" fmla="*/ 252216 w 969654"/>
              <a:gd name="T39" fmla="*/ 123932 h 903534"/>
              <a:gd name="T40" fmla="*/ 279794 w 969654"/>
              <a:gd name="T41" fmla="*/ 151670 h 903534"/>
              <a:gd name="T42" fmla="*/ 307371 w 969654"/>
              <a:gd name="T43" fmla="*/ 123932 h 903534"/>
              <a:gd name="T44" fmla="*/ 279794 w 969654"/>
              <a:gd name="T45" fmla="*/ 96193 h 903534"/>
              <a:gd name="T46" fmla="*/ 150372 w 969654"/>
              <a:gd name="T47" fmla="*/ 96193 h 903534"/>
              <a:gd name="T48" fmla="*/ 122796 w 969654"/>
              <a:gd name="T49" fmla="*/ 123932 h 903534"/>
              <a:gd name="T50" fmla="*/ 150372 w 969654"/>
              <a:gd name="T51" fmla="*/ 151670 h 903534"/>
              <a:gd name="T52" fmla="*/ 177950 w 969654"/>
              <a:gd name="T53" fmla="*/ 123932 h 903534"/>
              <a:gd name="T54" fmla="*/ 150372 w 969654"/>
              <a:gd name="T55" fmla="*/ 96193 h 903534"/>
              <a:gd name="T56" fmla="*/ 208642 w 969654"/>
              <a:gd name="T57" fmla="*/ 86 h 903534"/>
              <a:gd name="T58" fmla="*/ 282485 w 969654"/>
              <a:gd name="T59" fmla="*/ 9657 h 903534"/>
              <a:gd name="T60" fmla="*/ 429119 w 969654"/>
              <a:gd name="T61" fmla="*/ 192863 h 903534"/>
              <a:gd name="T62" fmla="*/ 273433 w 969654"/>
              <a:gd name="T63" fmla="*/ 183638 h 903534"/>
              <a:gd name="T64" fmla="*/ 224814 w 969654"/>
              <a:gd name="T65" fmla="*/ 358187 h 903534"/>
              <a:gd name="T66" fmla="*/ 244312 w 969654"/>
              <a:gd name="T67" fmla="*/ 379890 h 903534"/>
              <a:gd name="T68" fmla="*/ 187258 w 969654"/>
              <a:gd name="T69" fmla="*/ 380832 h 903534"/>
              <a:gd name="T70" fmla="*/ 125482 w 969654"/>
              <a:gd name="T71" fmla="*/ 430243 h 903534"/>
              <a:gd name="T72" fmla="*/ 109403 w 969654"/>
              <a:gd name="T73" fmla="*/ 357758 h 903534"/>
              <a:gd name="T74" fmla="*/ 27799 w 969654"/>
              <a:gd name="T75" fmla="*/ 97260 h 903534"/>
              <a:gd name="T76" fmla="*/ 208642 w 969654"/>
              <a:gd name="T77" fmla="*/ 86 h 90353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rgbClr val="2EA93E">
              <a:alpha val="20000"/>
            </a:srgb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方正兰亭中粗黑_GBK"/>
            </a:endParaRPr>
          </a:p>
        </p:txBody>
      </p:sp>
      <p:sp>
        <p:nvSpPr>
          <p:cNvPr id="9" name="原创设计师QQ598969553            _2"/>
          <p:cNvSpPr/>
          <p:nvPr/>
        </p:nvSpPr>
        <p:spPr>
          <a:xfrm>
            <a:off x="1953708" y="2341794"/>
            <a:ext cx="512660" cy="51138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31" tIns="60916" rIns="121831" bIns="6091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46548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8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 animBg="1"/>
      <p:bldP spid="9" grpId="1" animBg="1"/>
      <p:bldP spid="9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5231" y="264958"/>
            <a:ext cx="1620957" cy="684456"/>
            <a:chOff x="1057274" y="0"/>
            <a:chExt cx="1620957" cy="684456"/>
          </a:xfrm>
        </p:grpSpPr>
        <p:sp>
          <p:nvSpPr>
            <p:cNvPr id="3" name="矩形 2"/>
            <p:cNvSpPr/>
            <p:nvPr/>
          </p:nvSpPr>
          <p:spPr>
            <a:xfrm>
              <a:off x="1157288" y="0"/>
              <a:ext cx="1393031" cy="85724"/>
            </a:xfrm>
            <a:prstGeom prst="rect">
              <a:avLst/>
            </a:prstGeom>
            <a:solidFill>
              <a:srgbClr val="2EA9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057274" y="16123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2EA93E"/>
                  </a:solidFill>
                  <a:latin typeface="微软雅黑" pitchFamily="34" charset="-122"/>
                  <a:ea typeface="微软雅黑" pitchFamily="34" charset="-122"/>
                </a:rPr>
                <a:t>生命周期</a:t>
              </a:r>
              <a:endParaRPr lang="en-US" altLang="zh-CN" sz="2800" dirty="0">
                <a:solidFill>
                  <a:srgbClr val="2EA93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731000"/>
            <a:ext cx="12192000" cy="127000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78" y="1299037"/>
            <a:ext cx="9485313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62718" y="687804"/>
            <a:ext cx="3536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小程序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(app)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的生命周期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1685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5231" y="264958"/>
            <a:ext cx="1620957" cy="684456"/>
            <a:chOff x="1057274" y="0"/>
            <a:chExt cx="1620957" cy="684456"/>
          </a:xfrm>
        </p:grpSpPr>
        <p:sp>
          <p:nvSpPr>
            <p:cNvPr id="3" name="矩形 2"/>
            <p:cNvSpPr/>
            <p:nvPr/>
          </p:nvSpPr>
          <p:spPr>
            <a:xfrm>
              <a:off x="1157288" y="0"/>
              <a:ext cx="1393031" cy="85724"/>
            </a:xfrm>
            <a:prstGeom prst="rect">
              <a:avLst/>
            </a:prstGeom>
            <a:solidFill>
              <a:srgbClr val="2EA9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057274" y="16123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2EA93E"/>
                  </a:solidFill>
                  <a:latin typeface="微软雅黑" pitchFamily="34" charset="-122"/>
                  <a:ea typeface="微软雅黑" pitchFamily="34" charset="-122"/>
                </a:rPr>
                <a:t>生命周期</a:t>
              </a:r>
              <a:endParaRPr lang="en-US" altLang="zh-CN" sz="2800" dirty="0">
                <a:solidFill>
                  <a:srgbClr val="2EA93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731000"/>
            <a:ext cx="12192000" cy="127000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1360112"/>
            <a:ext cx="8008937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62718" y="687804"/>
            <a:ext cx="3536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(page)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的生命周期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0280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5231" y="264958"/>
            <a:ext cx="1620957" cy="684456"/>
            <a:chOff x="1057274" y="0"/>
            <a:chExt cx="1620957" cy="684456"/>
          </a:xfrm>
        </p:grpSpPr>
        <p:sp>
          <p:nvSpPr>
            <p:cNvPr id="3" name="矩形 2"/>
            <p:cNvSpPr/>
            <p:nvPr/>
          </p:nvSpPr>
          <p:spPr>
            <a:xfrm>
              <a:off x="1157288" y="0"/>
              <a:ext cx="1393031" cy="85724"/>
            </a:xfrm>
            <a:prstGeom prst="rect">
              <a:avLst/>
            </a:prstGeom>
            <a:solidFill>
              <a:srgbClr val="2EA9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057274" y="16123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2EA93E"/>
                  </a:solidFill>
                  <a:latin typeface="微软雅黑" pitchFamily="34" charset="-122"/>
                  <a:ea typeface="微软雅黑" pitchFamily="34" charset="-122"/>
                </a:rPr>
                <a:t>生命周期</a:t>
              </a:r>
              <a:endParaRPr lang="en-US" altLang="zh-CN" sz="2800" dirty="0">
                <a:solidFill>
                  <a:srgbClr val="2EA93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731000"/>
            <a:ext cx="12192000" cy="127000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908922"/>
            <a:ext cx="10171113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62717" y="687804"/>
            <a:ext cx="4719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组件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(component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的生命周期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0280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30644"/>
            <a:ext cx="12192000" cy="21463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矩形 1"/>
          <p:cNvSpPr/>
          <p:nvPr/>
        </p:nvSpPr>
        <p:spPr>
          <a:xfrm>
            <a:off x="1727199" y="1537643"/>
            <a:ext cx="4668910" cy="2154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18124" y="2311407"/>
            <a:ext cx="1431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方正兰亭细黑_GBK_M" panose="02010600010101010101" pitchFamily="2" charset="2"/>
              </a:rPr>
              <a:t>UI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方正兰亭细黑_GBK_M" panose="02010600010101010101" pitchFamily="2" charset="2"/>
              </a:rPr>
              <a:t>框架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方正兰亭细黑_GBK_M" panose="02010600010101010101" pitchFamily="2" charset="2"/>
            </a:endParaRPr>
          </a:p>
        </p:txBody>
      </p:sp>
      <p:sp>
        <p:nvSpPr>
          <p:cNvPr id="6" name="KSO_Shape"/>
          <p:cNvSpPr>
            <a:spLocks/>
          </p:cNvSpPr>
          <p:nvPr/>
        </p:nvSpPr>
        <p:spPr bwMode="auto">
          <a:xfrm>
            <a:off x="9889598" y="4710672"/>
            <a:ext cx="2249442" cy="2102650"/>
          </a:xfrm>
          <a:custGeom>
            <a:avLst/>
            <a:gdLst>
              <a:gd name="T0" fmla="*/ 415236 w 969654"/>
              <a:gd name="T1" fmla="*/ 250385 h 903534"/>
              <a:gd name="T2" fmla="*/ 396851 w 969654"/>
              <a:gd name="T3" fmla="*/ 268878 h 903534"/>
              <a:gd name="T4" fmla="*/ 415236 w 969654"/>
              <a:gd name="T5" fmla="*/ 287369 h 903534"/>
              <a:gd name="T6" fmla="*/ 433622 w 969654"/>
              <a:gd name="T7" fmla="*/ 268878 h 903534"/>
              <a:gd name="T8" fmla="*/ 415236 w 969654"/>
              <a:gd name="T9" fmla="*/ 250385 h 903534"/>
              <a:gd name="T10" fmla="*/ 309970 w 969654"/>
              <a:gd name="T11" fmla="*/ 250385 h 903534"/>
              <a:gd name="T12" fmla="*/ 291585 w 969654"/>
              <a:gd name="T13" fmla="*/ 268878 h 903534"/>
              <a:gd name="T14" fmla="*/ 309970 w 969654"/>
              <a:gd name="T15" fmla="*/ 287369 h 903534"/>
              <a:gd name="T16" fmla="*/ 328354 w 969654"/>
              <a:gd name="T17" fmla="*/ 268878 h 903534"/>
              <a:gd name="T18" fmla="*/ 309970 w 969654"/>
              <a:gd name="T19" fmla="*/ 250385 h 903534"/>
              <a:gd name="T20" fmla="*/ 353063 w 969654"/>
              <a:gd name="T21" fmla="*/ 172856 h 903534"/>
              <a:gd name="T22" fmla="*/ 460518 w 969654"/>
              <a:gd name="T23" fmla="*/ 216825 h 903534"/>
              <a:gd name="T24" fmla="*/ 450007 w 969654"/>
              <a:gd name="T25" fmla="*/ 397739 h 903534"/>
              <a:gd name="T26" fmla="*/ 462607 w 969654"/>
              <a:gd name="T27" fmla="*/ 464119 h 903534"/>
              <a:gd name="T28" fmla="*/ 404682 w 969654"/>
              <a:gd name="T29" fmla="*/ 423554 h 903534"/>
              <a:gd name="T30" fmla="*/ 234800 w 969654"/>
              <a:gd name="T31" fmla="*/ 366285 h 903534"/>
              <a:gd name="T32" fmla="*/ 283419 w 969654"/>
              <a:gd name="T33" fmla="*/ 191736 h 903534"/>
              <a:gd name="T34" fmla="*/ 353063 w 969654"/>
              <a:gd name="T35" fmla="*/ 172856 h 903534"/>
              <a:gd name="T36" fmla="*/ 279794 w 969654"/>
              <a:gd name="T37" fmla="*/ 96193 h 903534"/>
              <a:gd name="T38" fmla="*/ 252216 w 969654"/>
              <a:gd name="T39" fmla="*/ 123932 h 903534"/>
              <a:gd name="T40" fmla="*/ 279794 w 969654"/>
              <a:gd name="T41" fmla="*/ 151670 h 903534"/>
              <a:gd name="T42" fmla="*/ 307371 w 969654"/>
              <a:gd name="T43" fmla="*/ 123932 h 903534"/>
              <a:gd name="T44" fmla="*/ 279794 w 969654"/>
              <a:gd name="T45" fmla="*/ 96193 h 903534"/>
              <a:gd name="T46" fmla="*/ 150372 w 969654"/>
              <a:gd name="T47" fmla="*/ 96193 h 903534"/>
              <a:gd name="T48" fmla="*/ 122796 w 969654"/>
              <a:gd name="T49" fmla="*/ 123932 h 903534"/>
              <a:gd name="T50" fmla="*/ 150372 w 969654"/>
              <a:gd name="T51" fmla="*/ 151670 h 903534"/>
              <a:gd name="T52" fmla="*/ 177950 w 969654"/>
              <a:gd name="T53" fmla="*/ 123932 h 903534"/>
              <a:gd name="T54" fmla="*/ 150372 w 969654"/>
              <a:gd name="T55" fmla="*/ 96193 h 903534"/>
              <a:gd name="T56" fmla="*/ 208642 w 969654"/>
              <a:gd name="T57" fmla="*/ 86 h 903534"/>
              <a:gd name="T58" fmla="*/ 282485 w 969654"/>
              <a:gd name="T59" fmla="*/ 9657 h 903534"/>
              <a:gd name="T60" fmla="*/ 429119 w 969654"/>
              <a:gd name="T61" fmla="*/ 192863 h 903534"/>
              <a:gd name="T62" fmla="*/ 273433 w 969654"/>
              <a:gd name="T63" fmla="*/ 183638 h 903534"/>
              <a:gd name="T64" fmla="*/ 224814 w 969654"/>
              <a:gd name="T65" fmla="*/ 358187 h 903534"/>
              <a:gd name="T66" fmla="*/ 244312 w 969654"/>
              <a:gd name="T67" fmla="*/ 379890 h 903534"/>
              <a:gd name="T68" fmla="*/ 187258 w 969654"/>
              <a:gd name="T69" fmla="*/ 380832 h 903534"/>
              <a:gd name="T70" fmla="*/ 125482 w 969654"/>
              <a:gd name="T71" fmla="*/ 430243 h 903534"/>
              <a:gd name="T72" fmla="*/ 109403 w 969654"/>
              <a:gd name="T73" fmla="*/ 357758 h 903534"/>
              <a:gd name="T74" fmla="*/ 27799 w 969654"/>
              <a:gd name="T75" fmla="*/ 97260 h 903534"/>
              <a:gd name="T76" fmla="*/ 208642 w 969654"/>
              <a:gd name="T77" fmla="*/ 86 h 90353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rgbClr val="2EA93E">
              <a:alpha val="20000"/>
            </a:srgb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方正兰亭中粗黑_GBK"/>
            </a:endParaRPr>
          </a:p>
        </p:txBody>
      </p:sp>
      <p:sp>
        <p:nvSpPr>
          <p:cNvPr id="9" name="原创设计师QQ598969553            _2"/>
          <p:cNvSpPr/>
          <p:nvPr/>
        </p:nvSpPr>
        <p:spPr>
          <a:xfrm>
            <a:off x="1953708" y="2341794"/>
            <a:ext cx="512660" cy="51138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31" tIns="60916" rIns="121831" bIns="6091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2146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8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 animBg="1"/>
      <p:bldP spid="9" grpId="1" animBg="1"/>
      <p:bldP spid="9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462"/>
            <a:ext cx="184731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5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731000"/>
            <a:ext cx="12192000" cy="12700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385231" y="264958"/>
            <a:ext cx="1493045" cy="684456"/>
            <a:chOff x="1057274" y="0"/>
            <a:chExt cx="1493045" cy="684456"/>
          </a:xfrm>
        </p:grpSpPr>
        <p:sp>
          <p:nvSpPr>
            <p:cNvPr id="19" name="矩形 18"/>
            <p:cNvSpPr/>
            <p:nvPr/>
          </p:nvSpPr>
          <p:spPr>
            <a:xfrm>
              <a:off x="1157288" y="0"/>
              <a:ext cx="1393031" cy="85724"/>
            </a:xfrm>
            <a:prstGeom prst="rect">
              <a:avLst/>
            </a:prstGeom>
            <a:solidFill>
              <a:srgbClr val="2EA9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文本框 3"/>
            <p:cNvSpPr txBox="1"/>
            <p:nvPr/>
          </p:nvSpPr>
          <p:spPr>
            <a:xfrm>
              <a:off x="1057274" y="161236"/>
              <a:ext cx="12763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2EA93E"/>
                  </a:solidFill>
                  <a:latin typeface="微软雅黑" pitchFamily="34" charset="-122"/>
                  <a:ea typeface="微软雅黑" pitchFamily="34" charset="-122"/>
                </a:rPr>
                <a:t>UI</a:t>
              </a:r>
              <a:r>
                <a:rPr lang="zh-CN" altLang="en-US" sz="2800" dirty="0" smtClean="0">
                  <a:solidFill>
                    <a:srgbClr val="2EA93E"/>
                  </a:solidFill>
                  <a:latin typeface="微软雅黑" pitchFamily="34" charset="-122"/>
                  <a:ea typeface="微软雅黑" pitchFamily="34" charset="-122"/>
                </a:rPr>
                <a:t>框架</a:t>
              </a:r>
              <a:endParaRPr lang="en-US" altLang="zh-CN" sz="2800" dirty="0">
                <a:solidFill>
                  <a:srgbClr val="2EA93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6146" name="Picture 2" descr="C:\Users\windows\Desktop\new-zan-u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940" y="1727573"/>
            <a:ext cx="1358900" cy="135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windows\Desktop\weu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212" y="1727573"/>
            <a:ext cx="1371600" cy="135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969" y="1964111"/>
            <a:ext cx="21526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470212" y="3388659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WeUI</a:t>
            </a:r>
            <a:endParaRPr lang="zh-CN" altLang="en-US" sz="2000" dirty="0">
              <a:latin typeface="Verdana" pitchFamily="34" charset="0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64941" y="3388659"/>
            <a:ext cx="1358900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ZanUI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46969" y="3352800"/>
            <a:ext cx="2152650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WePY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771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1009" y="0"/>
            <a:ext cx="12474018" cy="69469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127001" y="0"/>
            <a:ext cx="12460009" cy="69469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746639" y="2473325"/>
            <a:ext cx="46987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 smtClean="0">
                <a:solidFill>
                  <a:schemeClr val="bg1">
                    <a:alpha val="91000"/>
                  </a:schemeClr>
                </a:solidFill>
                <a:latin typeface="叶根友特色简体升级版" panose="02010601030101010101" pitchFamily="2" charset="-122"/>
                <a:ea typeface="叶根友特色简体升级版" panose="02010601030101010101" pitchFamily="2" charset="-122"/>
              </a:rPr>
              <a:t>谢谢观看</a:t>
            </a:r>
            <a:endParaRPr lang="zh-CN" altLang="en-US" sz="8800" dirty="0">
              <a:solidFill>
                <a:schemeClr val="bg1">
                  <a:alpha val="91000"/>
                </a:schemeClr>
              </a:solidFill>
              <a:latin typeface="叶根友特色简体升级版" panose="02010601030101010101" pitchFamily="2" charset="-122"/>
              <a:ea typeface="叶根友特色简体升级版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444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30644"/>
            <a:ext cx="12192000" cy="21463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矩形 1"/>
          <p:cNvSpPr/>
          <p:nvPr/>
        </p:nvSpPr>
        <p:spPr>
          <a:xfrm>
            <a:off x="1727199" y="1537643"/>
            <a:ext cx="3927037" cy="2154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18124" y="231140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方正兰亭细黑_GBK_M" panose="02010600010101010101" pitchFamily="2" charset="2"/>
              </a:rPr>
              <a:t>概述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方正兰亭细黑_GBK_M" panose="02010600010101010101" pitchFamily="2" charset="2"/>
            </a:endParaRPr>
          </a:p>
        </p:txBody>
      </p:sp>
      <p:sp>
        <p:nvSpPr>
          <p:cNvPr id="6" name="KSO_Shape"/>
          <p:cNvSpPr>
            <a:spLocks/>
          </p:cNvSpPr>
          <p:nvPr/>
        </p:nvSpPr>
        <p:spPr bwMode="auto">
          <a:xfrm>
            <a:off x="9889598" y="4710672"/>
            <a:ext cx="2249442" cy="2102650"/>
          </a:xfrm>
          <a:custGeom>
            <a:avLst/>
            <a:gdLst>
              <a:gd name="T0" fmla="*/ 415236 w 969654"/>
              <a:gd name="T1" fmla="*/ 250385 h 903534"/>
              <a:gd name="T2" fmla="*/ 396851 w 969654"/>
              <a:gd name="T3" fmla="*/ 268878 h 903534"/>
              <a:gd name="T4" fmla="*/ 415236 w 969654"/>
              <a:gd name="T5" fmla="*/ 287369 h 903534"/>
              <a:gd name="T6" fmla="*/ 433622 w 969654"/>
              <a:gd name="T7" fmla="*/ 268878 h 903534"/>
              <a:gd name="T8" fmla="*/ 415236 w 969654"/>
              <a:gd name="T9" fmla="*/ 250385 h 903534"/>
              <a:gd name="T10" fmla="*/ 309970 w 969654"/>
              <a:gd name="T11" fmla="*/ 250385 h 903534"/>
              <a:gd name="T12" fmla="*/ 291585 w 969654"/>
              <a:gd name="T13" fmla="*/ 268878 h 903534"/>
              <a:gd name="T14" fmla="*/ 309970 w 969654"/>
              <a:gd name="T15" fmla="*/ 287369 h 903534"/>
              <a:gd name="T16" fmla="*/ 328354 w 969654"/>
              <a:gd name="T17" fmla="*/ 268878 h 903534"/>
              <a:gd name="T18" fmla="*/ 309970 w 969654"/>
              <a:gd name="T19" fmla="*/ 250385 h 903534"/>
              <a:gd name="T20" fmla="*/ 353063 w 969654"/>
              <a:gd name="T21" fmla="*/ 172856 h 903534"/>
              <a:gd name="T22" fmla="*/ 460518 w 969654"/>
              <a:gd name="T23" fmla="*/ 216825 h 903534"/>
              <a:gd name="T24" fmla="*/ 450007 w 969654"/>
              <a:gd name="T25" fmla="*/ 397739 h 903534"/>
              <a:gd name="T26" fmla="*/ 462607 w 969654"/>
              <a:gd name="T27" fmla="*/ 464119 h 903534"/>
              <a:gd name="T28" fmla="*/ 404682 w 969654"/>
              <a:gd name="T29" fmla="*/ 423554 h 903534"/>
              <a:gd name="T30" fmla="*/ 234800 w 969654"/>
              <a:gd name="T31" fmla="*/ 366285 h 903534"/>
              <a:gd name="T32" fmla="*/ 283419 w 969654"/>
              <a:gd name="T33" fmla="*/ 191736 h 903534"/>
              <a:gd name="T34" fmla="*/ 353063 w 969654"/>
              <a:gd name="T35" fmla="*/ 172856 h 903534"/>
              <a:gd name="T36" fmla="*/ 279794 w 969654"/>
              <a:gd name="T37" fmla="*/ 96193 h 903534"/>
              <a:gd name="T38" fmla="*/ 252216 w 969654"/>
              <a:gd name="T39" fmla="*/ 123932 h 903534"/>
              <a:gd name="T40" fmla="*/ 279794 w 969654"/>
              <a:gd name="T41" fmla="*/ 151670 h 903534"/>
              <a:gd name="T42" fmla="*/ 307371 w 969654"/>
              <a:gd name="T43" fmla="*/ 123932 h 903534"/>
              <a:gd name="T44" fmla="*/ 279794 w 969654"/>
              <a:gd name="T45" fmla="*/ 96193 h 903534"/>
              <a:gd name="T46" fmla="*/ 150372 w 969654"/>
              <a:gd name="T47" fmla="*/ 96193 h 903534"/>
              <a:gd name="T48" fmla="*/ 122796 w 969654"/>
              <a:gd name="T49" fmla="*/ 123932 h 903534"/>
              <a:gd name="T50" fmla="*/ 150372 w 969654"/>
              <a:gd name="T51" fmla="*/ 151670 h 903534"/>
              <a:gd name="T52" fmla="*/ 177950 w 969654"/>
              <a:gd name="T53" fmla="*/ 123932 h 903534"/>
              <a:gd name="T54" fmla="*/ 150372 w 969654"/>
              <a:gd name="T55" fmla="*/ 96193 h 903534"/>
              <a:gd name="T56" fmla="*/ 208642 w 969654"/>
              <a:gd name="T57" fmla="*/ 86 h 903534"/>
              <a:gd name="T58" fmla="*/ 282485 w 969654"/>
              <a:gd name="T59" fmla="*/ 9657 h 903534"/>
              <a:gd name="T60" fmla="*/ 429119 w 969654"/>
              <a:gd name="T61" fmla="*/ 192863 h 903534"/>
              <a:gd name="T62" fmla="*/ 273433 w 969654"/>
              <a:gd name="T63" fmla="*/ 183638 h 903534"/>
              <a:gd name="T64" fmla="*/ 224814 w 969654"/>
              <a:gd name="T65" fmla="*/ 358187 h 903534"/>
              <a:gd name="T66" fmla="*/ 244312 w 969654"/>
              <a:gd name="T67" fmla="*/ 379890 h 903534"/>
              <a:gd name="T68" fmla="*/ 187258 w 969654"/>
              <a:gd name="T69" fmla="*/ 380832 h 903534"/>
              <a:gd name="T70" fmla="*/ 125482 w 969654"/>
              <a:gd name="T71" fmla="*/ 430243 h 903534"/>
              <a:gd name="T72" fmla="*/ 109403 w 969654"/>
              <a:gd name="T73" fmla="*/ 357758 h 903534"/>
              <a:gd name="T74" fmla="*/ 27799 w 969654"/>
              <a:gd name="T75" fmla="*/ 97260 h 903534"/>
              <a:gd name="T76" fmla="*/ 208642 w 969654"/>
              <a:gd name="T77" fmla="*/ 86 h 90353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rgbClr val="2EA93E">
              <a:alpha val="20000"/>
            </a:srgb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方正兰亭中粗黑_GB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7996" y="4537484"/>
            <a:ext cx="5796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微信小程序是一种全新的连接用户与服务的方式，它可以在微信内被便捷地获取和传播，同时具有出色的使用体验。</a:t>
            </a:r>
          </a:p>
        </p:txBody>
      </p:sp>
      <p:sp>
        <p:nvSpPr>
          <p:cNvPr id="9" name="原创设计师QQ598969553            _2"/>
          <p:cNvSpPr/>
          <p:nvPr/>
        </p:nvSpPr>
        <p:spPr>
          <a:xfrm>
            <a:off x="1953708" y="2341794"/>
            <a:ext cx="512660" cy="51138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31" tIns="60916" rIns="121831" bIns="6091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53310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8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 animBg="1"/>
      <p:bldP spid="9" grpId="1" animBg="1"/>
      <p:bldP spid="9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30644"/>
            <a:ext cx="12192000" cy="21463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矩形 1"/>
          <p:cNvSpPr/>
          <p:nvPr/>
        </p:nvSpPr>
        <p:spPr>
          <a:xfrm>
            <a:off x="1727199" y="1537643"/>
            <a:ext cx="3927037" cy="2154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18124" y="231140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方正兰亭细黑_GBK_M" panose="02010600010101010101" pitchFamily="2" charset="2"/>
              </a:rPr>
              <a:t>文件目录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方正兰亭细黑_GBK_M" panose="02010600010101010101" pitchFamily="2" charset="2"/>
            </a:endParaRPr>
          </a:p>
        </p:txBody>
      </p:sp>
      <p:sp>
        <p:nvSpPr>
          <p:cNvPr id="6" name="KSO_Shape"/>
          <p:cNvSpPr>
            <a:spLocks/>
          </p:cNvSpPr>
          <p:nvPr/>
        </p:nvSpPr>
        <p:spPr bwMode="auto">
          <a:xfrm>
            <a:off x="9889598" y="4710672"/>
            <a:ext cx="2249442" cy="2102650"/>
          </a:xfrm>
          <a:custGeom>
            <a:avLst/>
            <a:gdLst>
              <a:gd name="T0" fmla="*/ 415236 w 969654"/>
              <a:gd name="T1" fmla="*/ 250385 h 903534"/>
              <a:gd name="T2" fmla="*/ 396851 w 969654"/>
              <a:gd name="T3" fmla="*/ 268878 h 903534"/>
              <a:gd name="T4" fmla="*/ 415236 w 969654"/>
              <a:gd name="T5" fmla="*/ 287369 h 903534"/>
              <a:gd name="T6" fmla="*/ 433622 w 969654"/>
              <a:gd name="T7" fmla="*/ 268878 h 903534"/>
              <a:gd name="T8" fmla="*/ 415236 w 969654"/>
              <a:gd name="T9" fmla="*/ 250385 h 903534"/>
              <a:gd name="T10" fmla="*/ 309970 w 969654"/>
              <a:gd name="T11" fmla="*/ 250385 h 903534"/>
              <a:gd name="T12" fmla="*/ 291585 w 969654"/>
              <a:gd name="T13" fmla="*/ 268878 h 903534"/>
              <a:gd name="T14" fmla="*/ 309970 w 969654"/>
              <a:gd name="T15" fmla="*/ 287369 h 903534"/>
              <a:gd name="T16" fmla="*/ 328354 w 969654"/>
              <a:gd name="T17" fmla="*/ 268878 h 903534"/>
              <a:gd name="T18" fmla="*/ 309970 w 969654"/>
              <a:gd name="T19" fmla="*/ 250385 h 903534"/>
              <a:gd name="T20" fmla="*/ 353063 w 969654"/>
              <a:gd name="T21" fmla="*/ 172856 h 903534"/>
              <a:gd name="T22" fmla="*/ 460518 w 969654"/>
              <a:gd name="T23" fmla="*/ 216825 h 903534"/>
              <a:gd name="T24" fmla="*/ 450007 w 969654"/>
              <a:gd name="T25" fmla="*/ 397739 h 903534"/>
              <a:gd name="T26" fmla="*/ 462607 w 969654"/>
              <a:gd name="T27" fmla="*/ 464119 h 903534"/>
              <a:gd name="T28" fmla="*/ 404682 w 969654"/>
              <a:gd name="T29" fmla="*/ 423554 h 903534"/>
              <a:gd name="T30" fmla="*/ 234800 w 969654"/>
              <a:gd name="T31" fmla="*/ 366285 h 903534"/>
              <a:gd name="T32" fmla="*/ 283419 w 969654"/>
              <a:gd name="T33" fmla="*/ 191736 h 903534"/>
              <a:gd name="T34" fmla="*/ 353063 w 969654"/>
              <a:gd name="T35" fmla="*/ 172856 h 903534"/>
              <a:gd name="T36" fmla="*/ 279794 w 969654"/>
              <a:gd name="T37" fmla="*/ 96193 h 903534"/>
              <a:gd name="T38" fmla="*/ 252216 w 969654"/>
              <a:gd name="T39" fmla="*/ 123932 h 903534"/>
              <a:gd name="T40" fmla="*/ 279794 w 969654"/>
              <a:gd name="T41" fmla="*/ 151670 h 903534"/>
              <a:gd name="T42" fmla="*/ 307371 w 969654"/>
              <a:gd name="T43" fmla="*/ 123932 h 903534"/>
              <a:gd name="T44" fmla="*/ 279794 w 969654"/>
              <a:gd name="T45" fmla="*/ 96193 h 903534"/>
              <a:gd name="T46" fmla="*/ 150372 w 969654"/>
              <a:gd name="T47" fmla="*/ 96193 h 903534"/>
              <a:gd name="T48" fmla="*/ 122796 w 969654"/>
              <a:gd name="T49" fmla="*/ 123932 h 903534"/>
              <a:gd name="T50" fmla="*/ 150372 w 969654"/>
              <a:gd name="T51" fmla="*/ 151670 h 903534"/>
              <a:gd name="T52" fmla="*/ 177950 w 969654"/>
              <a:gd name="T53" fmla="*/ 123932 h 903534"/>
              <a:gd name="T54" fmla="*/ 150372 w 969654"/>
              <a:gd name="T55" fmla="*/ 96193 h 903534"/>
              <a:gd name="T56" fmla="*/ 208642 w 969654"/>
              <a:gd name="T57" fmla="*/ 86 h 903534"/>
              <a:gd name="T58" fmla="*/ 282485 w 969654"/>
              <a:gd name="T59" fmla="*/ 9657 h 903534"/>
              <a:gd name="T60" fmla="*/ 429119 w 969654"/>
              <a:gd name="T61" fmla="*/ 192863 h 903534"/>
              <a:gd name="T62" fmla="*/ 273433 w 969654"/>
              <a:gd name="T63" fmla="*/ 183638 h 903534"/>
              <a:gd name="T64" fmla="*/ 224814 w 969654"/>
              <a:gd name="T65" fmla="*/ 358187 h 903534"/>
              <a:gd name="T66" fmla="*/ 244312 w 969654"/>
              <a:gd name="T67" fmla="*/ 379890 h 903534"/>
              <a:gd name="T68" fmla="*/ 187258 w 969654"/>
              <a:gd name="T69" fmla="*/ 380832 h 903534"/>
              <a:gd name="T70" fmla="*/ 125482 w 969654"/>
              <a:gd name="T71" fmla="*/ 430243 h 903534"/>
              <a:gd name="T72" fmla="*/ 109403 w 969654"/>
              <a:gd name="T73" fmla="*/ 357758 h 903534"/>
              <a:gd name="T74" fmla="*/ 27799 w 969654"/>
              <a:gd name="T75" fmla="*/ 97260 h 903534"/>
              <a:gd name="T76" fmla="*/ 208642 w 969654"/>
              <a:gd name="T77" fmla="*/ 86 h 90353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rgbClr val="2EA93E">
              <a:alpha val="20000"/>
            </a:srgb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方正兰亭中粗黑_GBK"/>
            </a:endParaRPr>
          </a:p>
        </p:txBody>
      </p:sp>
      <p:sp>
        <p:nvSpPr>
          <p:cNvPr id="9" name="原创设计师QQ598969553            _2"/>
          <p:cNvSpPr/>
          <p:nvPr/>
        </p:nvSpPr>
        <p:spPr>
          <a:xfrm>
            <a:off x="1953708" y="2341794"/>
            <a:ext cx="512660" cy="51138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31" tIns="60916" rIns="121831" bIns="6091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68114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8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 animBg="1"/>
      <p:bldP spid="9" grpId="1" animBg="1"/>
      <p:bldP spid="9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7274" y="0"/>
            <a:ext cx="1620957" cy="684456"/>
            <a:chOff x="1057274" y="0"/>
            <a:chExt cx="1620957" cy="684456"/>
          </a:xfrm>
        </p:grpSpPr>
        <p:sp>
          <p:nvSpPr>
            <p:cNvPr id="3" name="矩形 2"/>
            <p:cNvSpPr/>
            <p:nvPr/>
          </p:nvSpPr>
          <p:spPr>
            <a:xfrm>
              <a:off x="1157288" y="0"/>
              <a:ext cx="1393031" cy="85724"/>
            </a:xfrm>
            <a:prstGeom prst="rect">
              <a:avLst/>
            </a:prstGeom>
            <a:solidFill>
              <a:srgbClr val="2EA9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057274" y="16123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2EA93E"/>
                  </a:solidFill>
                  <a:latin typeface="微软雅黑" pitchFamily="34" charset="-122"/>
                  <a:ea typeface="微软雅黑" pitchFamily="34" charset="-122"/>
                </a:rPr>
                <a:t>文件目录</a:t>
              </a:r>
              <a:endParaRPr lang="en-US" altLang="zh-CN" sz="2800" dirty="0">
                <a:solidFill>
                  <a:srgbClr val="2EA93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731000"/>
            <a:ext cx="12192000" cy="127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57" y="2008336"/>
            <a:ext cx="3032484" cy="1931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256" y="161236"/>
            <a:ext cx="3803097" cy="650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/>
          <p:nvPr/>
        </p:nvCxnSpPr>
        <p:spPr>
          <a:xfrm>
            <a:off x="4770408" y="2967487"/>
            <a:ext cx="1725283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397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7274" y="0"/>
            <a:ext cx="1620957" cy="684456"/>
            <a:chOff x="1057274" y="0"/>
            <a:chExt cx="1620957" cy="684456"/>
          </a:xfrm>
        </p:grpSpPr>
        <p:sp>
          <p:nvSpPr>
            <p:cNvPr id="3" name="矩形 2"/>
            <p:cNvSpPr/>
            <p:nvPr/>
          </p:nvSpPr>
          <p:spPr>
            <a:xfrm>
              <a:off x="1157288" y="0"/>
              <a:ext cx="1393031" cy="85724"/>
            </a:xfrm>
            <a:prstGeom prst="rect">
              <a:avLst/>
            </a:prstGeom>
            <a:solidFill>
              <a:srgbClr val="2EA9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057274" y="16123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2EA93E"/>
                  </a:solidFill>
                  <a:latin typeface="微软雅黑" pitchFamily="34" charset="-122"/>
                  <a:ea typeface="微软雅黑" pitchFamily="34" charset="-122"/>
                </a:rPr>
                <a:t>文件目录</a:t>
              </a:r>
              <a:endParaRPr lang="en-US" altLang="zh-CN" sz="2800" dirty="0">
                <a:solidFill>
                  <a:srgbClr val="2EA93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731000"/>
            <a:ext cx="12192000" cy="127000"/>
          </a:xfrm>
          <a:prstGeom prst="rect">
            <a:avLst/>
          </a:prstGeom>
        </p:spPr>
      </p:pic>
      <p:pic>
        <p:nvPicPr>
          <p:cNvPr id="7170" name="Picture 2" descr="C:\Users\windows\Downloads\前端展示模块架构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419100"/>
            <a:ext cx="10983913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210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30644"/>
            <a:ext cx="12192000" cy="21463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矩形 1"/>
          <p:cNvSpPr/>
          <p:nvPr/>
        </p:nvSpPr>
        <p:spPr>
          <a:xfrm>
            <a:off x="1727199" y="1537643"/>
            <a:ext cx="4668910" cy="2154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18124" y="2311407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方正兰亭细黑_GBK_M" panose="02010600010101010101" pitchFamily="2" charset="2"/>
              </a:rPr>
              <a:t>代码构成：四种文件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方正兰亭细黑_GBK_M" panose="02010600010101010101" pitchFamily="2" charset="2"/>
            </a:endParaRPr>
          </a:p>
        </p:txBody>
      </p:sp>
      <p:sp>
        <p:nvSpPr>
          <p:cNvPr id="6" name="KSO_Shape"/>
          <p:cNvSpPr>
            <a:spLocks/>
          </p:cNvSpPr>
          <p:nvPr/>
        </p:nvSpPr>
        <p:spPr bwMode="auto">
          <a:xfrm>
            <a:off x="9889598" y="4710672"/>
            <a:ext cx="2249442" cy="2102650"/>
          </a:xfrm>
          <a:custGeom>
            <a:avLst/>
            <a:gdLst>
              <a:gd name="T0" fmla="*/ 415236 w 969654"/>
              <a:gd name="T1" fmla="*/ 250385 h 903534"/>
              <a:gd name="T2" fmla="*/ 396851 w 969654"/>
              <a:gd name="T3" fmla="*/ 268878 h 903534"/>
              <a:gd name="T4" fmla="*/ 415236 w 969654"/>
              <a:gd name="T5" fmla="*/ 287369 h 903534"/>
              <a:gd name="T6" fmla="*/ 433622 w 969654"/>
              <a:gd name="T7" fmla="*/ 268878 h 903534"/>
              <a:gd name="T8" fmla="*/ 415236 w 969654"/>
              <a:gd name="T9" fmla="*/ 250385 h 903534"/>
              <a:gd name="T10" fmla="*/ 309970 w 969654"/>
              <a:gd name="T11" fmla="*/ 250385 h 903534"/>
              <a:gd name="T12" fmla="*/ 291585 w 969654"/>
              <a:gd name="T13" fmla="*/ 268878 h 903534"/>
              <a:gd name="T14" fmla="*/ 309970 w 969654"/>
              <a:gd name="T15" fmla="*/ 287369 h 903534"/>
              <a:gd name="T16" fmla="*/ 328354 w 969654"/>
              <a:gd name="T17" fmla="*/ 268878 h 903534"/>
              <a:gd name="T18" fmla="*/ 309970 w 969654"/>
              <a:gd name="T19" fmla="*/ 250385 h 903534"/>
              <a:gd name="T20" fmla="*/ 353063 w 969654"/>
              <a:gd name="T21" fmla="*/ 172856 h 903534"/>
              <a:gd name="T22" fmla="*/ 460518 w 969654"/>
              <a:gd name="T23" fmla="*/ 216825 h 903534"/>
              <a:gd name="T24" fmla="*/ 450007 w 969654"/>
              <a:gd name="T25" fmla="*/ 397739 h 903534"/>
              <a:gd name="T26" fmla="*/ 462607 w 969654"/>
              <a:gd name="T27" fmla="*/ 464119 h 903534"/>
              <a:gd name="T28" fmla="*/ 404682 w 969654"/>
              <a:gd name="T29" fmla="*/ 423554 h 903534"/>
              <a:gd name="T30" fmla="*/ 234800 w 969654"/>
              <a:gd name="T31" fmla="*/ 366285 h 903534"/>
              <a:gd name="T32" fmla="*/ 283419 w 969654"/>
              <a:gd name="T33" fmla="*/ 191736 h 903534"/>
              <a:gd name="T34" fmla="*/ 353063 w 969654"/>
              <a:gd name="T35" fmla="*/ 172856 h 903534"/>
              <a:gd name="T36" fmla="*/ 279794 w 969654"/>
              <a:gd name="T37" fmla="*/ 96193 h 903534"/>
              <a:gd name="T38" fmla="*/ 252216 w 969654"/>
              <a:gd name="T39" fmla="*/ 123932 h 903534"/>
              <a:gd name="T40" fmla="*/ 279794 w 969654"/>
              <a:gd name="T41" fmla="*/ 151670 h 903534"/>
              <a:gd name="T42" fmla="*/ 307371 w 969654"/>
              <a:gd name="T43" fmla="*/ 123932 h 903534"/>
              <a:gd name="T44" fmla="*/ 279794 w 969654"/>
              <a:gd name="T45" fmla="*/ 96193 h 903534"/>
              <a:gd name="T46" fmla="*/ 150372 w 969654"/>
              <a:gd name="T47" fmla="*/ 96193 h 903534"/>
              <a:gd name="T48" fmla="*/ 122796 w 969654"/>
              <a:gd name="T49" fmla="*/ 123932 h 903534"/>
              <a:gd name="T50" fmla="*/ 150372 w 969654"/>
              <a:gd name="T51" fmla="*/ 151670 h 903534"/>
              <a:gd name="T52" fmla="*/ 177950 w 969654"/>
              <a:gd name="T53" fmla="*/ 123932 h 903534"/>
              <a:gd name="T54" fmla="*/ 150372 w 969654"/>
              <a:gd name="T55" fmla="*/ 96193 h 903534"/>
              <a:gd name="T56" fmla="*/ 208642 w 969654"/>
              <a:gd name="T57" fmla="*/ 86 h 903534"/>
              <a:gd name="T58" fmla="*/ 282485 w 969654"/>
              <a:gd name="T59" fmla="*/ 9657 h 903534"/>
              <a:gd name="T60" fmla="*/ 429119 w 969654"/>
              <a:gd name="T61" fmla="*/ 192863 h 903534"/>
              <a:gd name="T62" fmla="*/ 273433 w 969654"/>
              <a:gd name="T63" fmla="*/ 183638 h 903534"/>
              <a:gd name="T64" fmla="*/ 224814 w 969654"/>
              <a:gd name="T65" fmla="*/ 358187 h 903534"/>
              <a:gd name="T66" fmla="*/ 244312 w 969654"/>
              <a:gd name="T67" fmla="*/ 379890 h 903534"/>
              <a:gd name="T68" fmla="*/ 187258 w 969654"/>
              <a:gd name="T69" fmla="*/ 380832 h 903534"/>
              <a:gd name="T70" fmla="*/ 125482 w 969654"/>
              <a:gd name="T71" fmla="*/ 430243 h 903534"/>
              <a:gd name="T72" fmla="*/ 109403 w 969654"/>
              <a:gd name="T73" fmla="*/ 357758 h 903534"/>
              <a:gd name="T74" fmla="*/ 27799 w 969654"/>
              <a:gd name="T75" fmla="*/ 97260 h 903534"/>
              <a:gd name="T76" fmla="*/ 208642 w 969654"/>
              <a:gd name="T77" fmla="*/ 86 h 90353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rgbClr val="2EA93E">
              <a:alpha val="20000"/>
            </a:srgb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方正兰亭中粗黑_GBK"/>
            </a:endParaRPr>
          </a:p>
        </p:txBody>
      </p:sp>
      <p:sp>
        <p:nvSpPr>
          <p:cNvPr id="9" name="原创设计师QQ598969553            _2"/>
          <p:cNvSpPr/>
          <p:nvPr/>
        </p:nvSpPr>
        <p:spPr>
          <a:xfrm>
            <a:off x="1953708" y="2341794"/>
            <a:ext cx="512660" cy="51138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31" tIns="60916" rIns="121831" bIns="6091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9813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8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 animBg="1"/>
      <p:bldP spid="9" grpId="1" animBg="1"/>
      <p:bldP spid="9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71028" y="480110"/>
            <a:ext cx="1620957" cy="684456"/>
            <a:chOff x="1057274" y="0"/>
            <a:chExt cx="1620957" cy="684456"/>
          </a:xfrm>
        </p:grpSpPr>
        <p:sp>
          <p:nvSpPr>
            <p:cNvPr id="3" name="矩形 2"/>
            <p:cNvSpPr/>
            <p:nvPr/>
          </p:nvSpPr>
          <p:spPr>
            <a:xfrm>
              <a:off x="1157288" y="0"/>
              <a:ext cx="1393031" cy="85724"/>
            </a:xfrm>
            <a:prstGeom prst="rect">
              <a:avLst/>
            </a:prstGeom>
            <a:solidFill>
              <a:srgbClr val="2EA9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057274" y="16123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Hans" altLang="en-US" sz="2800" dirty="0">
                  <a:solidFill>
                    <a:srgbClr val="2EA93E"/>
                  </a:solidFill>
                  <a:latin typeface="微软雅黑" pitchFamily="34" charset="-122"/>
                  <a:ea typeface="微软雅黑" pitchFamily="34" charset="-122"/>
                </a:rPr>
                <a:t>代码构成</a:t>
              </a:r>
              <a:endParaRPr lang="en-US" altLang="zh-CN" sz="2800" dirty="0">
                <a:solidFill>
                  <a:srgbClr val="2EA93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731000"/>
            <a:ext cx="12192000" cy="12700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1842246" y="1627095"/>
            <a:ext cx="1333832" cy="6051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42245" y="1788459"/>
            <a:ext cx="133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JSON 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842245" y="2626656"/>
            <a:ext cx="1333833" cy="6051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842245" y="2788020"/>
            <a:ext cx="133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WXML </a:t>
            </a:r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1842245" y="3500711"/>
            <a:ext cx="1333833" cy="6051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842245" y="3662075"/>
            <a:ext cx="143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WXSS</a:t>
            </a:r>
            <a:r>
              <a:rPr lang="zh-CN" altLang="en-US" dirty="0"/>
              <a:t> 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1842245" y="4442001"/>
            <a:ext cx="1333833" cy="6051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42245" y="4603365"/>
            <a:ext cx="133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JS </a:t>
            </a:r>
            <a:r>
              <a:rPr lang="zh-CN" altLang="en-US" dirty="0" smtClean="0"/>
              <a:t>逻辑交互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09681" y="1801906"/>
            <a:ext cx="533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project.config.json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app.json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index.json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index.json</a:t>
            </a:r>
            <a:endParaRPr lang="en-US" altLang="zh-CN" dirty="0"/>
          </a:p>
        </p:txBody>
      </p:sp>
      <p:sp>
        <p:nvSpPr>
          <p:cNvPr id="19" name="TextBox 18"/>
          <p:cNvSpPr txBox="1"/>
          <p:nvPr/>
        </p:nvSpPr>
        <p:spPr>
          <a:xfrm>
            <a:off x="3556746" y="2824797"/>
            <a:ext cx="513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ndex.wxml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index.wxml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47782" y="3703335"/>
            <a:ext cx="513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</a:t>
            </a:r>
            <a:r>
              <a:rPr lang="en-US" altLang="zh-CN" dirty="0" err="1" smtClean="0"/>
              <a:t>pp.wxss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index.wxss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index.wxss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88123" y="4644625"/>
            <a:ext cx="513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app.js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index.js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index.js</a:t>
            </a:r>
            <a:r>
              <a:rPr lang="zh-CN" altLang="en-US" dirty="0" smtClean="0"/>
              <a:t>、其他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9219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71028" y="480110"/>
            <a:ext cx="1620957" cy="684456"/>
            <a:chOff x="1057274" y="0"/>
            <a:chExt cx="1620957" cy="684456"/>
          </a:xfrm>
        </p:grpSpPr>
        <p:sp>
          <p:nvSpPr>
            <p:cNvPr id="3" name="矩形 2"/>
            <p:cNvSpPr/>
            <p:nvPr/>
          </p:nvSpPr>
          <p:spPr>
            <a:xfrm>
              <a:off x="1157288" y="0"/>
              <a:ext cx="1393031" cy="85724"/>
            </a:xfrm>
            <a:prstGeom prst="rect">
              <a:avLst/>
            </a:prstGeom>
            <a:solidFill>
              <a:srgbClr val="2EA9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057274" y="16123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Hans" altLang="en-US" sz="2800" dirty="0">
                  <a:solidFill>
                    <a:srgbClr val="2EA93E"/>
                  </a:solidFill>
                  <a:latin typeface="微软雅黑" pitchFamily="34" charset="-122"/>
                  <a:ea typeface="微软雅黑" pitchFamily="34" charset="-122"/>
                </a:rPr>
                <a:t>代码构成</a:t>
              </a:r>
              <a:endParaRPr lang="en-US" altLang="zh-CN" sz="2800" dirty="0">
                <a:solidFill>
                  <a:srgbClr val="2EA93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731000"/>
            <a:ext cx="12192000" cy="12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1028" y="1164566"/>
            <a:ext cx="2232893" cy="37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 err="1">
                <a:solidFill>
                  <a:srgbClr val="2EA93E"/>
                </a:solidFill>
              </a:rPr>
              <a:t>j</a:t>
            </a:r>
            <a:r>
              <a:rPr lang="en-US" altLang="zh-CN" dirty="0" err="1">
                <a:solidFill>
                  <a:srgbClr val="2EA93E"/>
                </a:solidFill>
              </a:rPr>
              <a:t>son</a:t>
            </a:r>
            <a:r>
              <a:rPr lang="zh-Hans" altLang="en-US" dirty="0">
                <a:solidFill>
                  <a:srgbClr val="2EA93E"/>
                </a:solidFill>
              </a:rPr>
              <a:t>配置</a:t>
            </a:r>
            <a:endParaRPr lang="zh-CN" altLang="en-US" dirty="0">
              <a:solidFill>
                <a:srgbClr val="2EA93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1028" y="1777042"/>
            <a:ext cx="8141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开发者工具配置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project.config.json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小程序配置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app.json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页面配置   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index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.json</a:t>
            </a:r>
            <a:endParaRPr lang="en-US" altLang="zh-Hans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组件配置      </a:t>
            </a:r>
            <a:r>
              <a:rPr lang="en-US" altLang="zh-Hans" sz="2000" dirty="0" err="1" smtClean="0">
                <a:latin typeface="微软雅黑" pitchFamily="34" charset="-122"/>
                <a:ea typeface="微软雅黑" pitchFamily="34" charset="-122"/>
              </a:rPr>
              <a:t>index.json</a:t>
            </a:r>
            <a:endParaRPr lang="en-US" altLang="zh-Hans" sz="20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5707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EA93E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3213</TotalTime>
  <Words>514</Words>
  <Application>Microsoft Office PowerPoint</Application>
  <PresentationFormat>自定义</PresentationFormat>
  <Paragraphs>113</Paragraphs>
  <Slides>28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windows</cp:lastModifiedBy>
  <cp:revision>357</cp:revision>
  <dcterms:created xsi:type="dcterms:W3CDTF">2015-11-26T12:54:06Z</dcterms:created>
  <dcterms:modified xsi:type="dcterms:W3CDTF">2018-07-26T09:36:40Z</dcterms:modified>
</cp:coreProperties>
</file>