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A46-4773-74E6-3BF1-A20538DA6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896DD-F85B-A2B6-E47E-271AD0EF0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F369-F451-EE06-28F5-91CBAE71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F060-CB11-443F-A6B8-F18B8BD29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5600-D90A-311C-2AFC-502B9F2B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83BE-BF5A-F428-CF99-5517A0B9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74E2-8E15-4A49-8EB7-AA96C5A4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5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551D-FAF3-E1C3-E5B9-966C6286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17CA7-65F2-D760-8B9C-60B98D11A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15853-E84C-86DA-ACA1-F5D25492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F060-CB11-443F-A6B8-F18B8BD29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8487-2B60-EAEF-3F63-2C1B5185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1039-55CF-98E4-F2FF-33DE6B98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74E2-8E15-4A49-8EB7-AA96C5A4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91F34-832A-6581-C663-51E611ABD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C844A-A6C7-88C9-CE51-9A9D78FA1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F79E7-7D02-182C-AF64-71875EBD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F060-CB11-443F-A6B8-F18B8BD29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B32E8-B19B-C463-B09F-42DFC61B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04CA4-51B3-D70E-E249-29037F03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74E2-8E15-4A49-8EB7-AA96C5A4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4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71C8-148D-D69A-7D00-67E9748B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C4BF-E644-AA0A-0603-2FA4F9BA8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1FC63-F98A-C704-5921-31B1E538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F060-CB11-443F-A6B8-F18B8BD29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81E4E-3909-2802-DD64-A0310431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4119-80CF-4DAA-E8AE-D1824734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74E2-8E15-4A49-8EB7-AA96C5A4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7923-E281-DB9D-135B-36E9C8E0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E026D-3935-05E5-6A21-FB08F0E5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A4C8-9CD9-AF3E-E2E1-E311EEA8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F060-CB11-443F-A6B8-F18B8BD29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EA4C-A842-9FE6-B3F8-016B7F54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BBF3-DB32-9ED7-AA19-69E9FBE9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74E2-8E15-4A49-8EB7-AA96C5A4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7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4FA4-05FC-0744-C152-ADBC8CFC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0D44-F137-0442-D130-18B1F55C4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7A53B-F38C-0C7D-CAB4-99B8D2050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9FF7B-2613-6042-9DF8-E1176347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F060-CB11-443F-A6B8-F18B8BD29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6D1EF-62BD-A3F2-1D50-4CBBCA7B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576F7-352A-C341-03F2-A192FC5D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74E2-8E15-4A49-8EB7-AA96C5A4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6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3E49-0EEE-B5A9-7A69-2A11B8D0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8A4D8-3C7F-8D70-5140-428A4F755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FAA6C-0026-781C-669B-F32C88D4B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A87E2-BA67-B2D3-4A1D-2FEF03CCE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E0FA2-9AB8-8170-E2F4-9A06339D2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E0506-77D2-98A1-041F-CC385FF4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F060-CB11-443F-A6B8-F18B8BD29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A2E62-0A9E-B0FD-3407-0DEC70F8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63046-D93D-C249-CF01-899112D0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74E2-8E15-4A49-8EB7-AA96C5A4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87FB-F2D6-730D-4ABB-288B518A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9BD25-E8DD-6FBD-CA4B-64D506FF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F060-CB11-443F-A6B8-F18B8BD29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F9B7-A9EA-C786-5363-53C23D8B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9E085-A220-87CD-9B53-CE5E1277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74E2-8E15-4A49-8EB7-AA96C5A4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1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C474B-E493-527B-5BCF-A6DE71E8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F060-CB11-443F-A6B8-F18B8BD29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EBD4B-893A-45C1-069D-3D8C696B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6128E-5F0C-813C-F84F-665E971A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74E2-8E15-4A49-8EB7-AA96C5A4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0654-0A19-D1F2-EF19-CACC090D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4F32-ACF6-B4A8-8BCD-2FC80F50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FD848-0BE2-A6BD-3C33-415D085D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215A8-A863-A7F2-42A7-0351F6B4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F060-CB11-443F-A6B8-F18B8BD29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17E7A-B9A5-9280-9AEA-44B8DD29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B8961-E9E1-008C-BDF2-28FCDEA4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74E2-8E15-4A49-8EB7-AA96C5A4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6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DEB0-2D1C-E23E-2F05-63E88F92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81D72-128F-4804-8413-A9946B50D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51448-D381-BBB3-5251-BF35F37ED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6179A-911E-3959-9878-E43C78AE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F060-CB11-443F-A6B8-F18B8BD29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7EDBF-AE30-13E3-9CF0-9A57DCCA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3271B-7A58-B06A-1D54-204C891C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74E2-8E15-4A49-8EB7-AA96C5A4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6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EAF0F-57C8-77D4-D0D2-D32788E4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39A7C-82F1-1BEB-23F4-9556982BC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DFE31-B664-06E9-CB55-C3833E061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F060-CB11-443F-A6B8-F18B8BD29BC7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17A8-C4B2-B25C-DA5F-804AE7DEF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EBFF6-9909-ABF2-0096-A7073ED06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A74E2-8E15-4A49-8EB7-AA96C5A4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7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35DD67-62D1-DA9D-EFDF-E1761A1A8CF0}"/>
              </a:ext>
            </a:extLst>
          </p:cNvPr>
          <p:cNvGrpSpPr/>
          <p:nvPr/>
        </p:nvGrpSpPr>
        <p:grpSpPr>
          <a:xfrm>
            <a:off x="2251411" y="709862"/>
            <a:ext cx="7314194" cy="2261938"/>
            <a:chOff x="2937211" y="2448425"/>
            <a:chExt cx="7314194" cy="22619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2E71CB-A5D6-3830-BF88-9E34C72CBA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7310"/>
            <a:stretch/>
          </p:blipFill>
          <p:spPr>
            <a:xfrm>
              <a:off x="2937211" y="2452436"/>
              <a:ext cx="2383756" cy="22418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F0B2DDF-B58A-899E-3B13-12C000319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4795" b="32749"/>
            <a:stretch/>
          </p:blipFill>
          <p:spPr>
            <a:xfrm>
              <a:off x="5405438" y="2484521"/>
              <a:ext cx="2383756" cy="22258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3EB662-C8B7-CD69-C236-453785AA51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7164"/>
            <a:stretch/>
          </p:blipFill>
          <p:spPr>
            <a:xfrm>
              <a:off x="7867649" y="2448425"/>
              <a:ext cx="2383756" cy="22519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789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Ames</dc:creator>
  <cp:lastModifiedBy>Alexander Ames</cp:lastModifiedBy>
  <cp:revision>1</cp:revision>
  <dcterms:created xsi:type="dcterms:W3CDTF">2023-05-15T19:36:33Z</dcterms:created>
  <dcterms:modified xsi:type="dcterms:W3CDTF">2023-05-15T19:38:48Z</dcterms:modified>
</cp:coreProperties>
</file>