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24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2E5C-F851-4CA1-A9D2-6A067EAD98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6AB6F4-26CB-0249-E4E5-FEB0DCB49618}"/>
              </a:ext>
            </a:extLst>
          </p:cNvPr>
          <p:cNvGrpSpPr/>
          <p:nvPr/>
        </p:nvGrpSpPr>
        <p:grpSpPr>
          <a:xfrm>
            <a:off x="971655" y="1279862"/>
            <a:ext cx="5261715" cy="6171006"/>
            <a:chOff x="483975" y="1401782"/>
            <a:chExt cx="5261715" cy="61710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E2A404-B8DC-BE81-ACAC-7BCC2AA480C6}"/>
                </a:ext>
              </a:extLst>
            </p:cNvPr>
            <p:cNvSpPr/>
            <p:nvPr/>
          </p:nvSpPr>
          <p:spPr>
            <a:xfrm>
              <a:off x="2395331" y="172543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B91B36-6D4C-F607-D8FE-620BB05B03DF}"/>
                </a:ext>
              </a:extLst>
            </p:cNvPr>
            <p:cNvSpPr/>
            <p:nvPr/>
          </p:nvSpPr>
          <p:spPr>
            <a:xfrm>
              <a:off x="2395331" y="315666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44D600-406A-590D-60CC-47924F4DC04E}"/>
                </a:ext>
              </a:extLst>
            </p:cNvPr>
            <p:cNvGrpSpPr/>
            <p:nvPr/>
          </p:nvGrpSpPr>
          <p:grpSpPr>
            <a:xfrm>
              <a:off x="2692510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1E2204-FDD9-6824-DEF1-E03354A5A52A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1584F4E-3E84-0451-2D6D-76424313FE0E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6A5BF8-4A89-29D9-6CDE-3489779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4572000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B419D2-EAE1-BC5C-2D45-17F2372D7764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FD88C6-48AC-4947-CF48-FEA109358B42}"/>
                </a:ext>
              </a:extLst>
            </p:cNvPr>
            <p:cNvGrpSpPr/>
            <p:nvPr/>
          </p:nvGrpSpPr>
          <p:grpSpPr>
            <a:xfrm>
              <a:off x="2049140" y="3497669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AA5DC8-13AF-3001-DE72-BCC989C9FCE3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337212-43DB-E086-6419-BFFEA4F5154C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178453-1141-EDF1-E900-7549CE556AD0}"/>
                </a:ext>
              </a:extLst>
            </p:cNvPr>
            <p:cNvCxnSpPr>
              <a:cxnSpLocks/>
            </p:cNvCxnSpPr>
            <p:nvPr/>
          </p:nvCxnSpPr>
          <p:spPr>
            <a:xfrm>
              <a:off x="2308685" y="3640931"/>
              <a:ext cx="842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D7A2341-EDDD-D089-DE85-51F7E00566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600" y="2664301"/>
              <a:ext cx="3086490" cy="838452"/>
            </a:xfrm>
            <a:prstGeom prst="bentConnector3">
              <a:avLst>
                <a:gd name="adj1" fmla="val 161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D9AC0FF-74F6-FF38-CE89-A08D66A2DE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90063" y="4090089"/>
              <a:ext cx="1024326" cy="134765"/>
            </a:xfrm>
            <a:prstGeom prst="bentConnector3">
              <a:avLst>
                <a:gd name="adj1" fmla="val 19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A76CF8E-F5E1-B86D-3D4A-4C89222FB1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5302" y="2637903"/>
              <a:ext cx="3050771" cy="855525"/>
            </a:xfrm>
            <a:prstGeom prst="bentConnector3">
              <a:avLst>
                <a:gd name="adj1" fmla="val 202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3EDA78E2-CC4D-2B36-E429-16CC313E0B71}"/>
                </a:ext>
              </a:extLst>
            </p:cNvPr>
            <p:cNvSpPr/>
            <p:nvPr/>
          </p:nvSpPr>
          <p:spPr>
            <a:xfrm>
              <a:off x="675158" y="1678781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A03609-3AA3-2F41-A877-23498A04696F}"/>
                </a:ext>
              </a:extLst>
            </p:cNvPr>
            <p:cNvGrpSpPr/>
            <p:nvPr/>
          </p:nvGrpSpPr>
          <p:grpSpPr>
            <a:xfrm>
              <a:off x="705075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4C30AA-EAFF-2418-D6DF-60E9B0FDFBEE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B8EFDE-2110-C2D2-246A-651A61C9F563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807FBE-0F15-A125-E400-6B2147862B41}"/>
                </a:ext>
              </a:extLst>
            </p:cNvPr>
            <p:cNvCxnSpPr>
              <a:cxnSpLocks/>
            </p:cNvCxnSpPr>
            <p:nvPr/>
          </p:nvCxnSpPr>
          <p:spPr>
            <a:xfrm>
              <a:off x="848933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3ABF6F-0E48-0043-329D-6F7084F62F4C}"/>
                </a:ext>
              </a:extLst>
            </p:cNvPr>
            <p:cNvSpPr txBox="1"/>
            <p:nvPr/>
          </p:nvSpPr>
          <p:spPr>
            <a:xfrm>
              <a:off x="631199" y="2002430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CC663C-FB1A-7573-BFD3-DEE61A271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29153"/>
              <a:ext cx="12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82D331-1664-DE5A-4713-6594067F885A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69635"/>
              <a:ext cx="175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2A9DEF-2CD2-7401-3EE8-045380FBC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591053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C63B07-DEC6-8555-8028-BAD16C50E1E5}"/>
                </a:ext>
              </a:extLst>
            </p:cNvPr>
            <p:cNvSpPr txBox="1"/>
            <p:nvPr/>
          </p:nvSpPr>
          <p:spPr>
            <a:xfrm>
              <a:off x="2455105" y="21717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429B3F-0A89-488A-5A3E-7C4BC969C4B9}"/>
                </a:ext>
              </a:extLst>
            </p:cNvPr>
            <p:cNvSpPr txBox="1"/>
            <p:nvPr/>
          </p:nvSpPr>
          <p:spPr>
            <a:xfrm>
              <a:off x="2455105" y="422915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8914D4B-5A79-DC67-FFC1-E2546D313AD0}"/>
                </a:ext>
              </a:extLst>
            </p:cNvPr>
            <p:cNvSpPr/>
            <p:nvPr/>
          </p:nvSpPr>
          <p:spPr>
            <a:xfrm>
              <a:off x="1051426" y="2708992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0423EE-C063-4F2E-B343-70FC19FBC269}"/>
                </a:ext>
              </a:extLst>
            </p:cNvPr>
            <p:cNvSpPr/>
            <p:nvPr/>
          </p:nvSpPr>
          <p:spPr>
            <a:xfrm>
              <a:off x="1047618" y="3242180"/>
              <a:ext cx="593813" cy="447675"/>
            </a:xfrm>
            <a:prstGeom prst="roundRect">
              <a:avLst>
                <a:gd name="adj" fmla="val 16667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53CB892-A368-5455-2DF3-A1E35974AC70}"/>
                </a:ext>
              </a:extLst>
            </p:cNvPr>
            <p:cNvSpPr/>
            <p:nvPr/>
          </p:nvSpPr>
          <p:spPr>
            <a:xfrm>
              <a:off x="1047618" y="3911523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relay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3D2A09-93D5-61BC-A06E-654389CF7026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586288" y="4135361"/>
              <a:ext cx="461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F4404CB-91C4-DBA2-EC96-345181986F9E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>
              <a:off x="539539" y="3466018"/>
              <a:ext cx="5080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124218-CBBB-03ED-A389-4D4E7B353B2C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 flipV="1">
              <a:off x="483975" y="2927716"/>
              <a:ext cx="567451" cy="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2B4C0C-D9FD-9F85-DB7C-4F7C1DF31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08" y="4132792"/>
              <a:ext cx="0" cy="536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2F4C4D-0D26-0EE7-7680-58E242496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39" y="3466016"/>
              <a:ext cx="0" cy="1239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E5F375-07B6-D9E4-472F-7B46668CC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70" y="2927716"/>
              <a:ext cx="0" cy="1819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B18AFF-D95F-0386-97C2-5F79BCFDE209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8" y="4667025"/>
              <a:ext cx="70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5AA9D0-2626-50B8-527D-5416E97DC565}"/>
                </a:ext>
              </a:extLst>
            </p:cNvPr>
            <p:cNvCxnSpPr>
              <a:cxnSpLocks/>
            </p:cNvCxnSpPr>
            <p:nvPr/>
          </p:nvCxnSpPr>
          <p:spPr>
            <a:xfrm>
              <a:off x="543759" y="4705768"/>
              <a:ext cx="1134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27D5B65-8F0E-3CFC-1B90-D3A961005B52}"/>
                </a:ext>
              </a:extLst>
            </p:cNvPr>
            <p:cNvCxnSpPr>
              <a:cxnSpLocks/>
            </p:cNvCxnSpPr>
            <p:nvPr/>
          </p:nvCxnSpPr>
          <p:spPr>
            <a:xfrm>
              <a:off x="483975" y="4746929"/>
              <a:ext cx="17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DB04643-1CD4-D5D8-BED2-D9410022F1B9}"/>
                </a:ext>
              </a:extLst>
            </p:cNvPr>
            <p:cNvSpPr/>
            <p:nvPr/>
          </p:nvSpPr>
          <p:spPr>
            <a:xfrm>
              <a:off x="657162" y="4481716"/>
              <a:ext cx="1101931" cy="10243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panel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CD4D1DF-5C57-CF08-88F9-FC0FF76D6F13}"/>
                </a:ext>
              </a:extLst>
            </p:cNvPr>
            <p:cNvSpPr/>
            <p:nvPr/>
          </p:nvSpPr>
          <p:spPr>
            <a:xfrm>
              <a:off x="1047618" y="5650429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50DA19B-9C94-6C7E-CDE5-712D99E01E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975" y="5850502"/>
              <a:ext cx="563643" cy="8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0311B6-E886-8A87-F097-8E66816C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560" y="4837479"/>
              <a:ext cx="0" cy="101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2EA5906-D703-BF21-9881-E183BA657C72}"/>
                </a:ext>
              </a:extLst>
            </p:cNvPr>
            <p:cNvCxnSpPr>
              <a:cxnSpLocks/>
            </p:cNvCxnSpPr>
            <p:nvPr/>
          </p:nvCxnSpPr>
          <p:spPr>
            <a:xfrm>
              <a:off x="485070" y="4837479"/>
              <a:ext cx="172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8EF91D-860E-5C5B-5349-8F71CFAED218}"/>
                </a:ext>
              </a:extLst>
            </p:cNvPr>
            <p:cNvCxnSpPr>
              <a:cxnSpLocks/>
            </p:cNvCxnSpPr>
            <p:nvPr/>
          </p:nvCxnSpPr>
          <p:spPr>
            <a:xfrm>
              <a:off x="2930944" y="5809743"/>
              <a:ext cx="0" cy="1457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B645CA-69FC-FBF7-3037-3C0296848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76" y="5955506"/>
              <a:ext cx="1534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A8DF3C-44A3-C916-CE33-6ECFBAB5B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736" y="3317342"/>
              <a:ext cx="873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289836-713A-F641-6598-DE1AA7F987D8}"/>
                </a:ext>
              </a:extLst>
            </p:cNvPr>
            <p:cNvSpPr/>
            <p:nvPr/>
          </p:nvSpPr>
          <p:spPr>
            <a:xfrm>
              <a:off x="3083105" y="3253045"/>
              <a:ext cx="171450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4CD789-5B2A-9DD3-54E5-E477499BF0A0}"/>
                </a:ext>
              </a:extLst>
            </p:cNvPr>
            <p:cNvSpPr txBox="1"/>
            <p:nvPr/>
          </p:nvSpPr>
          <p:spPr>
            <a:xfrm>
              <a:off x="3022000" y="3221760"/>
              <a:ext cx="3129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81F2CC-4068-7DBD-5A98-BB2528AF65FA}"/>
                </a:ext>
              </a:extLst>
            </p:cNvPr>
            <p:cNvSpPr/>
            <p:nvPr/>
          </p:nvSpPr>
          <p:spPr>
            <a:xfrm>
              <a:off x="3086767" y="5891209"/>
              <a:ext cx="220785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1EC09C-6E48-64CE-A67C-5DB06F7D2C41}"/>
                </a:ext>
              </a:extLst>
            </p:cNvPr>
            <p:cNvSpPr txBox="1"/>
            <p:nvPr/>
          </p:nvSpPr>
          <p:spPr>
            <a:xfrm>
              <a:off x="3023970" y="5859226"/>
              <a:ext cx="43305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E6FEE7-1258-0A90-8034-FC85D3ED9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472" y="2171707"/>
              <a:ext cx="0" cy="114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7EB899-EACA-DD66-1F74-071F18102BBF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18" y="3314314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B8A9966-499E-AD51-E012-6A7D9830E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14523" y="5951559"/>
              <a:ext cx="242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F922B3A-5324-CFD6-3D92-0C44F62A2817}"/>
                </a:ext>
              </a:extLst>
            </p:cNvPr>
            <p:cNvCxnSpPr>
              <a:cxnSpLocks/>
            </p:cNvCxnSpPr>
            <p:nvPr/>
          </p:nvCxnSpPr>
          <p:spPr>
            <a:xfrm>
              <a:off x="3328472" y="2171707"/>
              <a:ext cx="5601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680882-FD54-21FA-1A50-13D14254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072" y="2520338"/>
              <a:ext cx="0" cy="343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1591D7-2853-3FE4-B817-C25F70F32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72" y="2520338"/>
              <a:ext cx="331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4A9936-D295-8700-9E40-B314E609725B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05044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2CA567-6290-0383-78F5-4C1871A82AF4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40762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A5741D9-4635-8E39-22BE-D7EC25B08D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27409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1BD6B0F-8B8E-F881-BBAA-951B2CC5870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309817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FF9E98-DE93-AABB-0CE6-CE22C677B83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5029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468C351-FEA9-0144-7A55-883CDBB5DF37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9077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1FEF6A-B01A-7552-D535-60F02B62907E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33906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4EA90A-AFA7-F951-23A0-159E143DB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7411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380DFF8-11E3-C297-64CB-B8808209E948}"/>
                </a:ext>
              </a:extLst>
            </p:cNvPr>
            <p:cNvSpPr txBox="1"/>
            <p:nvPr/>
          </p:nvSpPr>
          <p:spPr>
            <a:xfrm>
              <a:off x="3402390" y="2181783"/>
              <a:ext cx="433060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PT1-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5B5272C-75C0-FB56-FBB1-C2AE978A1B3D}"/>
                </a:ext>
              </a:extLst>
            </p:cNvPr>
            <p:cNvSpPr/>
            <p:nvPr/>
          </p:nvSpPr>
          <p:spPr>
            <a:xfrm>
              <a:off x="389585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6DFFAB50-086C-3A17-1E12-A9D0A68086BC}"/>
                </a:ext>
              </a:extLst>
            </p:cNvPr>
            <p:cNvSpPr/>
            <p:nvPr/>
          </p:nvSpPr>
          <p:spPr>
            <a:xfrm>
              <a:off x="3895506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PCI-6133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5AA29109-A485-40F7-6B7A-778DC2C945FB}"/>
                </a:ext>
              </a:extLst>
            </p:cNvPr>
            <p:cNvSpPr/>
            <p:nvPr/>
          </p:nvSpPr>
          <p:spPr>
            <a:xfrm>
              <a:off x="475916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77E8075-CE6C-374C-1EC2-14C49C7559D7}"/>
                </a:ext>
              </a:extLst>
            </p:cNvPr>
            <p:cNvSpPr/>
            <p:nvPr/>
          </p:nvSpPr>
          <p:spPr>
            <a:xfrm>
              <a:off x="4809117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8A5B809-05B3-C8F2-E778-8C6EA2855E58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>
              <a:off x="4588662" y="2350298"/>
              <a:ext cx="2204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1CF093C4-98FC-E38E-5065-2C98C7327A4B}"/>
                </a:ext>
              </a:extLst>
            </p:cNvPr>
            <p:cNvSpPr/>
            <p:nvPr/>
          </p:nvSpPr>
          <p:spPr>
            <a:xfrm>
              <a:off x="4823618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BNC-575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50BC055-EE06-D976-0AB4-8082FEE7FFDC}"/>
                </a:ext>
              </a:extLst>
            </p:cNvPr>
            <p:cNvSpPr/>
            <p:nvPr/>
          </p:nvSpPr>
          <p:spPr>
            <a:xfrm>
              <a:off x="3954599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acquisition computer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84EDF5A4-3736-3095-85F5-996918AF2CE4}"/>
                </a:ext>
              </a:extLst>
            </p:cNvPr>
            <p:cNvSpPr/>
            <p:nvPr/>
          </p:nvSpPr>
          <p:spPr>
            <a:xfrm>
              <a:off x="3954599" y="3522735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laser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5F6EB037-A53A-65BC-AC18-B992E9705950}"/>
                </a:ext>
              </a:extLst>
            </p:cNvPr>
            <p:cNvSpPr/>
            <p:nvPr/>
          </p:nvSpPr>
          <p:spPr>
            <a:xfrm>
              <a:off x="3954599" y="462677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rupture laser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3222D95-093E-1D10-33BE-6CBDA74C7EA5}"/>
                </a:ext>
              </a:extLst>
            </p:cNvPr>
            <p:cNvSpPr/>
            <p:nvPr/>
          </p:nvSpPr>
          <p:spPr>
            <a:xfrm>
              <a:off x="4042708" y="5506039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Phantom V1211 PLIF camera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5E467E58-A767-F356-00C5-3791E9C1F997}"/>
                </a:ext>
              </a:extLst>
            </p:cNvPr>
            <p:cNvSpPr/>
            <p:nvPr/>
          </p:nvSpPr>
          <p:spPr>
            <a:xfrm>
              <a:off x="4823618" y="550503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PLIF acquisition computer 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43C2F9E7-3967-B6D2-8812-7114DDE91C8C}"/>
                </a:ext>
              </a:extLst>
            </p:cNvPr>
            <p:cNvSpPr/>
            <p:nvPr/>
          </p:nvSpPr>
          <p:spPr>
            <a:xfrm>
              <a:off x="4046958" y="6468751"/>
              <a:ext cx="996530" cy="44163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 delay generator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29A68B9-6F34-3658-56A4-8E65C7EDE43F}"/>
                </a:ext>
              </a:extLst>
            </p:cNvPr>
            <p:cNvSpPr/>
            <p:nvPr/>
          </p:nvSpPr>
          <p:spPr>
            <a:xfrm>
              <a:off x="4046958" y="7077965"/>
              <a:ext cx="996530" cy="4948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C4C46CA-F714-D745-79F9-D9EC71FB1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7" y="2400675"/>
              <a:ext cx="1471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8BAD81-EB4F-D74C-DB72-1C2A8F2FD180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348127"/>
              <a:ext cx="1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9F677D-9263-6CDF-B7AE-32D5615F2D05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293363"/>
              <a:ext cx="2425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5C315CE-6530-A7B7-218A-ED9BD8DA732A}"/>
                </a:ext>
              </a:extLst>
            </p:cNvPr>
            <p:cNvCxnSpPr>
              <a:cxnSpLocks/>
            </p:cNvCxnSpPr>
            <p:nvPr/>
          </p:nvCxnSpPr>
          <p:spPr>
            <a:xfrm>
              <a:off x="5648147" y="2400675"/>
              <a:ext cx="178" cy="71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C58CD1C-63EA-5127-80F3-56052A90C5F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393" y="3113196"/>
              <a:ext cx="13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82F69B3-6E97-81E1-2FD1-C2519600E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92" y="2348127"/>
              <a:ext cx="2382" cy="254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EED89E2-0B0B-1215-E6EB-A23EC7BE7FC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90" y="2293363"/>
              <a:ext cx="0" cy="4396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C353B8-34AD-AB2D-EE97-EAEC6D2C6FC3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>
              <a:off x="4647755" y="4896825"/>
              <a:ext cx="1049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18CF31D-6233-1E64-43E1-D53D6D1D4EF2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88" y="6689570"/>
              <a:ext cx="70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019DB8F-910C-E22D-1C2B-B18E56502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9712" y="6043892"/>
              <a:ext cx="0" cy="424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FAEC49B-807E-3013-140A-0DDCBED5E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968" y="6900517"/>
              <a:ext cx="0" cy="177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A1134E-14DD-0892-F4AA-F3CAFA4749AC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 flipV="1">
              <a:off x="4735864" y="5775085"/>
              <a:ext cx="87754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E1B16AE-2673-8EDF-716F-8F5098408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5" y="3109336"/>
              <a:ext cx="175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3516F6B-0610-734B-76BC-65C95EFBF6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1611" y="3381639"/>
              <a:ext cx="0" cy="393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EB5ABC2-31E9-E849-0317-F9E567CCC3F4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4" y="3776473"/>
              <a:ext cx="373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4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C4D535-3E40-F4E6-9FDD-88F968BD67DA}"/>
              </a:ext>
            </a:extLst>
          </p:cNvPr>
          <p:cNvGrpSpPr/>
          <p:nvPr/>
        </p:nvGrpSpPr>
        <p:grpSpPr>
          <a:xfrm>
            <a:off x="697557" y="807001"/>
            <a:ext cx="4807271" cy="6693386"/>
            <a:chOff x="697557" y="807001"/>
            <a:chExt cx="4807271" cy="669338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C38EAA-E159-43FB-8C75-8FB6B5FC2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125" y="5483962"/>
              <a:ext cx="1284411" cy="43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7123D8-A9C5-C00B-ABFA-C5EFE03FC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7721" y="3125513"/>
              <a:ext cx="8928" cy="15234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7972D7C-DA2A-F3F4-9C28-C753C0279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4378" y="1272293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501DC2D-7317-00B0-72E1-A6DE27563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0118" y="997986"/>
              <a:ext cx="2000763" cy="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A2374E1-FCBC-9062-E361-A401270CDEC3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 flipH="1">
              <a:off x="1884119" y="1267575"/>
              <a:ext cx="1535272" cy="4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D601EC-5EBC-D564-8865-BE110279D86F}"/>
                </a:ext>
              </a:extLst>
            </p:cNvPr>
            <p:cNvSpPr/>
            <p:nvPr/>
          </p:nvSpPr>
          <p:spPr>
            <a:xfrm>
              <a:off x="1602851" y="158065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ED32D7-0127-F5AD-CE99-86CC7740CCD5}"/>
                </a:ext>
              </a:extLst>
            </p:cNvPr>
            <p:cNvSpPr/>
            <p:nvPr/>
          </p:nvSpPr>
          <p:spPr>
            <a:xfrm>
              <a:off x="1602851" y="301188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AB3AA3-8E79-421A-B3F3-380B19101577}"/>
                </a:ext>
              </a:extLst>
            </p:cNvPr>
            <p:cNvSpPr txBox="1"/>
            <p:nvPr/>
          </p:nvSpPr>
          <p:spPr>
            <a:xfrm>
              <a:off x="1662625" y="202692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9CBF21-A21A-A575-9EB5-9FC34EECB1C7}"/>
                </a:ext>
              </a:extLst>
            </p:cNvPr>
            <p:cNvSpPr txBox="1"/>
            <p:nvPr/>
          </p:nvSpPr>
          <p:spPr>
            <a:xfrm>
              <a:off x="1662625" y="408437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2CD6F-2491-8BCA-026A-155140ABAF08}"/>
                </a:ext>
              </a:extLst>
            </p:cNvPr>
            <p:cNvSpPr/>
            <p:nvPr/>
          </p:nvSpPr>
          <p:spPr>
            <a:xfrm>
              <a:off x="1874178" y="5659672"/>
              <a:ext cx="51704" cy="3471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D5364C-99C7-0AC3-1890-6EE5840C7FDA}"/>
                </a:ext>
              </a:extLst>
            </p:cNvPr>
            <p:cNvSpPr/>
            <p:nvPr/>
          </p:nvSpPr>
          <p:spPr>
            <a:xfrm>
              <a:off x="1844601" y="6006775"/>
              <a:ext cx="110857" cy="152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E5822E-0E5B-B7C5-C677-3DED86C71FAE}"/>
                </a:ext>
              </a:extLst>
            </p:cNvPr>
            <p:cNvSpPr/>
            <p:nvPr/>
          </p:nvSpPr>
          <p:spPr>
            <a:xfrm>
              <a:off x="815120" y="5782938"/>
              <a:ext cx="593813" cy="44236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4FDE6-F3FB-9F9A-FC94-CD0F80B7EDDC}"/>
                </a:ext>
              </a:extLst>
            </p:cNvPr>
            <p:cNvCxnSpPr>
              <a:cxnSpLocks/>
            </p:cNvCxnSpPr>
            <p:nvPr/>
          </p:nvCxnSpPr>
          <p:spPr>
            <a:xfrm>
              <a:off x="1841368" y="5664434"/>
              <a:ext cx="0" cy="204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E20190-9966-89CB-0461-3C6F67091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3" y="5869169"/>
              <a:ext cx="4315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656C40-5320-0ECC-3700-0BFB924D9D87}"/>
                </a:ext>
              </a:extLst>
            </p:cNvPr>
            <p:cNvSpPr txBox="1"/>
            <p:nvPr/>
          </p:nvSpPr>
          <p:spPr>
            <a:xfrm>
              <a:off x="1345396" y="5740890"/>
              <a:ext cx="476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E00964-14B8-207D-D0DF-9FA9569D3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5973944"/>
              <a:ext cx="46524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464CAA-4B93-50EF-49AF-D1DE361DF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6087125"/>
              <a:ext cx="4339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FDBEDE-AD3B-BA89-A371-832EBDF6DC1A}"/>
                </a:ext>
              </a:extLst>
            </p:cNvPr>
            <p:cNvSpPr txBox="1"/>
            <p:nvPr/>
          </p:nvSpPr>
          <p:spPr>
            <a:xfrm>
              <a:off x="1347776" y="5845869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71A5C8-412E-A7A5-20D1-31C350EAA680}"/>
                </a:ext>
              </a:extLst>
            </p:cNvPr>
            <p:cNvSpPr txBox="1"/>
            <p:nvPr/>
          </p:nvSpPr>
          <p:spPr>
            <a:xfrm>
              <a:off x="1347775" y="5958386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3A6562C-2C36-1535-736C-3E0DE4BA1B85}"/>
                </a:ext>
              </a:extLst>
            </p:cNvPr>
            <p:cNvSpPr/>
            <p:nvPr/>
          </p:nvSpPr>
          <p:spPr>
            <a:xfrm>
              <a:off x="899237" y="5153048"/>
              <a:ext cx="593814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1FAFF33-9B18-1CC1-2B6D-BAA05AEB9BA8}"/>
                </a:ext>
              </a:extLst>
            </p:cNvPr>
            <p:cNvSpPr/>
            <p:nvPr/>
          </p:nvSpPr>
          <p:spPr>
            <a:xfrm>
              <a:off x="969328" y="4524341"/>
              <a:ext cx="451706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8D70CF-9BB6-CAB0-9A9D-5F15DB014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81" y="5600723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3CE53-1918-2651-3247-0C48AC9D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78" y="6008543"/>
              <a:ext cx="1144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711A1-EF43-8E5F-55C1-1A9AEF56B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9117" y="4745871"/>
              <a:ext cx="0" cy="12669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626EC1-DDA0-E4B4-2DED-4C59EA7B526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4970834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EE6F8-6799-B6E4-851F-2AA20F2116FA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697557" y="4745871"/>
              <a:ext cx="271771" cy="2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3F97B8B-ADAB-8B0D-A08E-CECF66CCCC9D}"/>
                </a:ext>
              </a:extLst>
            </p:cNvPr>
            <p:cNvSpPr/>
            <p:nvPr/>
          </p:nvSpPr>
          <p:spPr>
            <a:xfrm>
              <a:off x="2260740" y="5339379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TiO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₂ seeder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8891CD5-12D7-097E-7063-EBE9A58B63D8}"/>
                </a:ext>
              </a:extLst>
            </p:cNvPr>
            <p:cNvSpPr/>
            <p:nvPr/>
          </p:nvSpPr>
          <p:spPr>
            <a:xfrm>
              <a:off x="2632753" y="5339379"/>
              <a:ext cx="535379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flow control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D819799-B33C-D12C-78C6-6E77DC7D12BE}"/>
                </a:ext>
              </a:extLst>
            </p:cNvPr>
            <p:cNvSpPr/>
            <p:nvPr/>
          </p:nvSpPr>
          <p:spPr>
            <a:xfrm>
              <a:off x="2949185" y="6157521"/>
              <a:ext cx="654042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regulator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B9BC31-CE68-793E-40A7-71BF20F715E3}"/>
                </a:ext>
              </a:extLst>
            </p:cNvPr>
            <p:cNvCxnSpPr>
              <a:cxnSpLocks/>
              <a:stCxn id="69" idx="1"/>
              <a:endCxn id="63" idx="3"/>
            </p:cNvCxnSpPr>
            <p:nvPr/>
          </p:nvCxnSpPr>
          <p:spPr>
            <a:xfrm flipH="1">
              <a:off x="2579402" y="5684957"/>
              <a:ext cx="5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F7F04C0-4516-8BD1-3F87-9AE42420F47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896" y="5228928"/>
              <a:ext cx="0" cy="1104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52BCF0-4040-8558-5DDB-0AEF38FD2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1972" y="5232222"/>
              <a:ext cx="1416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723FC3C-3F2A-4C99-C1F3-9C0E763C38EF}"/>
                </a:ext>
              </a:extLst>
            </p:cNvPr>
            <p:cNvSpPr/>
            <p:nvPr/>
          </p:nvSpPr>
          <p:spPr>
            <a:xfrm>
              <a:off x="2625701" y="4375307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020E91A-5356-5F2D-81AC-EDE6E08F67F1}"/>
                </a:ext>
              </a:extLst>
            </p:cNvPr>
            <p:cNvSpPr/>
            <p:nvPr/>
          </p:nvSpPr>
          <p:spPr>
            <a:xfrm>
              <a:off x="2521679" y="368949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A2BE6E6-B2D7-D4A3-A83C-1E53FD472C24}"/>
                </a:ext>
              </a:extLst>
            </p:cNvPr>
            <p:cNvSpPr/>
            <p:nvPr/>
          </p:nvSpPr>
          <p:spPr>
            <a:xfrm>
              <a:off x="3437568" y="3371131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High-pressure supply manifold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C441B57-2EA1-A027-9AE8-61D58E66AAB9}"/>
                </a:ext>
              </a:extLst>
            </p:cNvPr>
            <p:cNvSpPr/>
            <p:nvPr/>
          </p:nvSpPr>
          <p:spPr>
            <a:xfrm>
              <a:off x="3437568" y="4025180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2019BD5-D8A6-5E1C-2BED-A89FA0DCAEAE}"/>
                </a:ext>
              </a:extLst>
            </p:cNvPr>
            <p:cNvSpPr/>
            <p:nvPr/>
          </p:nvSpPr>
          <p:spPr>
            <a:xfrm>
              <a:off x="3437568" y="467922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sp>
          <p:nvSpPr>
            <p:cNvPr id="94" name="Flowchart: Magnetic Disk 93">
              <a:extLst>
                <a:ext uri="{FF2B5EF4-FFF2-40B4-BE49-F238E27FC236}">
                  <a16:creationId xmlns:a16="http://schemas.microsoft.com/office/drawing/2014/main" id="{C469E087-F104-1623-0B83-5CA450629B42}"/>
                </a:ext>
              </a:extLst>
            </p:cNvPr>
            <p:cNvSpPr/>
            <p:nvPr/>
          </p:nvSpPr>
          <p:spPr>
            <a:xfrm>
              <a:off x="2858026" y="140211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8AD832-BE47-238B-FBB9-EDD8E579CE62}"/>
                </a:ext>
              </a:extLst>
            </p:cNvPr>
            <p:cNvSpPr txBox="1"/>
            <p:nvPr/>
          </p:nvSpPr>
          <p:spPr>
            <a:xfrm>
              <a:off x="2814067" y="172576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6" name="Flowchart: Magnetic Disk 95">
              <a:extLst>
                <a:ext uri="{FF2B5EF4-FFF2-40B4-BE49-F238E27FC236}">
                  <a16:creationId xmlns:a16="http://schemas.microsoft.com/office/drawing/2014/main" id="{B211480A-9499-DA16-62ED-55E9AC68A501}"/>
                </a:ext>
              </a:extLst>
            </p:cNvPr>
            <p:cNvSpPr/>
            <p:nvPr/>
          </p:nvSpPr>
          <p:spPr>
            <a:xfrm>
              <a:off x="3528982" y="139984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6E3E8E-C0D1-E659-9EC3-70DE1BA9C1F9}"/>
                </a:ext>
              </a:extLst>
            </p:cNvPr>
            <p:cNvSpPr txBox="1"/>
            <p:nvPr/>
          </p:nvSpPr>
          <p:spPr>
            <a:xfrm>
              <a:off x="3485023" y="172349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0A2938B6-03EE-D2F7-A8F9-4806FE6EF17A}"/>
                </a:ext>
              </a:extLst>
            </p:cNvPr>
            <p:cNvSpPr/>
            <p:nvPr/>
          </p:nvSpPr>
          <p:spPr>
            <a:xfrm>
              <a:off x="447727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549E7F9-C2A3-6481-505E-5BD614D4C24E}"/>
                </a:ext>
              </a:extLst>
            </p:cNvPr>
            <p:cNvSpPr txBox="1"/>
            <p:nvPr/>
          </p:nvSpPr>
          <p:spPr>
            <a:xfrm>
              <a:off x="438911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1</a:t>
              </a:r>
            </a:p>
          </p:txBody>
        </p:sp>
        <p:sp>
          <p:nvSpPr>
            <p:cNvPr id="100" name="Flowchart: Magnetic Disk 99">
              <a:extLst>
                <a:ext uri="{FF2B5EF4-FFF2-40B4-BE49-F238E27FC236}">
                  <a16:creationId xmlns:a16="http://schemas.microsoft.com/office/drawing/2014/main" id="{DC54AFE6-C051-4EE0-DDB8-1528C83165A2}"/>
                </a:ext>
              </a:extLst>
            </p:cNvPr>
            <p:cNvSpPr/>
            <p:nvPr/>
          </p:nvSpPr>
          <p:spPr>
            <a:xfrm>
              <a:off x="507921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45597E6-C435-C10A-4861-45DF68D9C91F}"/>
                </a:ext>
              </a:extLst>
            </p:cNvPr>
            <p:cNvSpPr txBox="1"/>
            <p:nvPr/>
          </p:nvSpPr>
          <p:spPr>
            <a:xfrm>
              <a:off x="499105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8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8C46C96-4B13-7CD0-0066-94ADF9F378F1}"/>
                </a:ext>
              </a:extLst>
            </p:cNvPr>
            <p:cNvCxnSpPr/>
            <p:nvPr/>
          </p:nvCxnSpPr>
          <p:spPr>
            <a:xfrm>
              <a:off x="4775888" y="4025180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21C090-985D-136C-D242-ECB76AD9CA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3439" y="3875161"/>
              <a:ext cx="24577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6" name="Flowchart: Magnetic Disk 115">
              <a:extLst>
                <a:ext uri="{FF2B5EF4-FFF2-40B4-BE49-F238E27FC236}">
                  <a16:creationId xmlns:a16="http://schemas.microsoft.com/office/drawing/2014/main" id="{EEBCA863-C4BA-FD57-B71B-3B0D1B55FC8D}"/>
                </a:ext>
              </a:extLst>
            </p:cNvPr>
            <p:cNvSpPr/>
            <p:nvPr/>
          </p:nvSpPr>
          <p:spPr>
            <a:xfrm>
              <a:off x="4362641" y="550477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2469C3A-8EFA-A64A-99B0-243613A61C65}"/>
                </a:ext>
              </a:extLst>
            </p:cNvPr>
            <p:cNvSpPr txBox="1"/>
            <p:nvPr/>
          </p:nvSpPr>
          <p:spPr>
            <a:xfrm>
              <a:off x="4274648" y="5796803"/>
              <a:ext cx="5137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 supply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BE4FFC94-A394-76D3-FFC7-BB5A70AFA113}"/>
                </a:ext>
              </a:extLst>
            </p:cNvPr>
            <p:cNvSpPr/>
            <p:nvPr/>
          </p:nvSpPr>
          <p:spPr>
            <a:xfrm>
              <a:off x="3771537" y="5973944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455163A-31AF-6C44-2EF4-91891B6BA249}"/>
                </a:ext>
              </a:extLst>
            </p:cNvPr>
            <p:cNvSpPr txBox="1"/>
            <p:nvPr/>
          </p:nvSpPr>
          <p:spPr>
            <a:xfrm>
              <a:off x="3687419" y="6235968"/>
              <a:ext cx="5137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CF₄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SF₆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FC5BFB8-C2A4-9D74-679C-D508FCE4FF9B}"/>
                </a:ext>
              </a:extLst>
            </p:cNvPr>
            <p:cNvGrpSpPr/>
            <p:nvPr/>
          </p:nvGrpSpPr>
          <p:grpSpPr>
            <a:xfrm>
              <a:off x="4093715" y="5279408"/>
              <a:ext cx="320040" cy="274320"/>
              <a:chOff x="5483599" y="7822491"/>
              <a:chExt cx="771101" cy="613539"/>
            </a:xfrm>
          </p:grpSpPr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7D3F719C-DFCD-E8F9-2FD5-05BE41A69758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id="{B8E4924A-BB32-51AD-BE51-B2814D04BAEF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315F833-260F-8AEA-BE16-BA0FCE81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Chord 139">
                <a:extLst>
                  <a:ext uri="{FF2B5EF4-FFF2-40B4-BE49-F238E27FC236}">
                    <a16:creationId xmlns:a16="http://schemas.microsoft.com/office/drawing/2014/main" id="{ACA339D3-5D46-7EEB-70F1-253472736E9F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58D1A39-5AEE-153C-82CB-D81224EF5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F03408A-278E-7971-6F26-3FC4042F71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EF247E-C597-201F-BAE0-AC74F3720734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5C34203-070C-DFF4-B993-FA2C70283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62A7B8-0EF9-1F8F-3A79-D518D3A472C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55" y="5480748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06ADB3C-FF78-5506-E23F-203167040719}"/>
                </a:ext>
              </a:extLst>
            </p:cNvPr>
            <p:cNvGrpSpPr/>
            <p:nvPr/>
          </p:nvGrpSpPr>
          <p:grpSpPr>
            <a:xfrm>
              <a:off x="3504556" y="5744949"/>
              <a:ext cx="320040" cy="274320"/>
              <a:chOff x="5483599" y="7822491"/>
              <a:chExt cx="771101" cy="613539"/>
            </a:xfrm>
          </p:grpSpPr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BF9C23E3-66E8-636D-5C98-8EF2D0A06700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C4B8098B-EE39-FE13-392C-7D0147A58EE5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D520D79-C2CF-7024-B50E-E11ABDA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9" name="Chord 218">
                <a:extLst>
                  <a:ext uri="{FF2B5EF4-FFF2-40B4-BE49-F238E27FC236}">
                    <a16:creationId xmlns:a16="http://schemas.microsoft.com/office/drawing/2014/main" id="{49123964-8212-026F-4C6B-E4448A697108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559396B-414E-6433-BF05-39E2F80C3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4CC233F-D460-4811-9E16-2FC82B78D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6CC72EA-395E-1450-B984-046C1B67892B}"/>
                  </a:ext>
                </a:extLst>
              </p:cNvPr>
              <p:cNvCxnSpPr>
                <a:cxnSpLocks/>
                <a:endCxn id="216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7CF2585-6F54-DC5F-3CCE-CB2703919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CDC7B51-F236-16A8-9A71-F180F8522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7433" y="5949503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666BEEB-7B9C-DBEC-A340-F91357C2913F}"/>
                </a:ext>
              </a:extLst>
            </p:cNvPr>
            <p:cNvCxnSpPr>
              <a:cxnSpLocks/>
            </p:cNvCxnSpPr>
            <p:nvPr/>
          </p:nvCxnSpPr>
          <p:spPr>
            <a:xfrm>
              <a:off x="3939996" y="5946289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229EB02-B684-5A6F-37FE-418B22C83D20}"/>
                </a:ext>
              </a:extLst>
            </p:cNvPr>
            <p:cNvGrpSpPr/>
            <p:nvPr/>
          </p:nvGrpSpPr>
          <p:grpSpPr>
            <a:xfrm>
              <a:off x="4209920" y="3290465"/>
              <a:ext cx="320040" cy="274320"/>
              <a:chOff x="5483599" y="7822491"/>
              <a:chExt cx="771101" cy="613539"/>
            </a:xfrm>
          </p:grpSpPr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C490F6CE-378F-B370-A6B2-1ED5DBD8B659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47490E1-6BD9-29E0-DE0A-6A833810B1ED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FE8CBFE-FCAA-CF59-E5F8-7DF4A7ECF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Chord 229">
                <a:extLst>
                  <a:ext uri="{FF2B5EF4-FFF2-40B4-BE49-F238E27FC236}">
                    <a16:creationId xmlns:a16="http://schemas.microsoft.com/office/drawing/2014/main" id="{7208F2AE-B15A-27EC-70ED-5913064C1C64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A69D2F9-AA94-BC45-4061-797DBB46F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C67E526-890C-D610-3DDD-DF9CDC643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C227AE6-402F-2820-E7CC-C44A0F016DAD}"/>
                  </a:ext>
                </a:extLst>
              </p:cNvPr>
              <p:cNvCxnSpPr>
                <a:cxnSpLocks/>
                <a:endCxn id="228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66CFB62-0AF0-E4B2-6824-6BEED4BE9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378FB62-B7CA-0AC5-CD91-29D2E166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972" y="3495019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CA50314-0020-2BB0-BFBF-331A1DB1CD4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535" y="349180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D3480B7-CE57-3978-2ED6-B43EB4F6B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535" y="3495300"/>
              <a:ext cx="6066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6185BB2-DCDA-EA5B-D26A-BE74E472D362}"/>
                </a:ext>
              </a:extLst>
            </p:cNvPr>
            <p:cNvCxnSpPr>
              <a:cxnSpLocks/>
            </p:cNvCxnSpPr>
            <p:nvPr/>
          </p:nvCxnSpPr>
          <p:spPr>
            <a:xfrm>
              <a:off x="5255149" y="3491514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5CDFFC-E381-54FC-82CE-34EDE15F7E5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9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19ECD0-5363-1995-C0CB-9F81BA285496}"/>
                </a:ext>
              </a:extLst>
            </p:cNvPr>
            <p:cNvCxnSpPr>
              <a:cxnSpLocks/>
            </p:cNvCxnSpPr>
            <p:nvPr/>
          </p:nvCxnSpPr>
          <p:spPr>
            <a:xfrm>
              <a:off x="489223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00EB37-C091-2740-EA1D-968450D7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744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EF48A3D-FB6D-D805-138C-ECB924EC1D63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0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BC921AE-25B8-34EA-58D9-CA4DF7BE698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94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2C4C07-605B-EBAB-8698-3A079A4B3347}"/>
                </a:ext>
              </a:extLst>
            </p:cNvPr>
            <p:cNvCxnSpPr>
              <a:cxnSpLocks/>
            </p:cNvCxnSpPr>
            <p:nvPr/>
          </p:nvCxnSpPr>
          <p:spPr>
            <a:xfrm>
              <a:off x="5039458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000A3C-E524-E0CE-9D41-9CA3F9C50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095" y="3500062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190F5C8-3265-FDAB-C48A-140C84E67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3773905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1A532-FB1E-C323-A3BF-F6DAB637B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4140618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FBE0D9E-7F3C-3438-A346-5D0BB479196D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3789606" y="4572000"/>
              <a:ext cx="0" cy="10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280C77-F959-E1DD-1DED-206E41280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9696" y="4469196"/>
              <a:ext cx="1178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24F05CB-6CD3-D0AC-29FC-6A4417EE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9776" y="4814477"/>
              <a:ext cx="10779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2005FB-5A53-18AC-99B1-C2782A85A664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2306649" y="4648717"/>
              <a:ext cx="319052" cy="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BFB2-CC18-87C5-3F14-DE6EA916B3F1}"/>
                </a:ext>
              </a:extLst>
            </p:cNvPr>
            <p:cNvGrpSpPr/>
            <p:nvPr/>
          </p:nvGrpSpPr>
          <p:grpSpPr>
            <a:xfrm>
              <a:off x="2730871" y="1208035"/>
              <a:ext cx="237829" cy="130182"/>
              <a:chOff x="4766116" y="2846183"/>
              <a:chExt cx="237829" cy="130182"/>
            </a:xfrm>
          </p:grpSpPr>
          <p:sp>
            <p:nvSpPr>
              <p:cNvPr id="261" name="Isosceles Triangle 260">
                <a:extLst>
                  <a:ext uri="{FF2B5EF4-FFF2-40B4-BE49-F238E27FC236}">
                    <a16:creationId xmlns:a16="http://schemas.microsoft.com/office/drawing/2014/main" id="{080B0BC8-4F5B-2FD5-00A1-3017B13CD174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2160A428-5156-DE0F-8522-0FBCE90F4A7D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4173CF2-ECD8-8463-BE8A-15FA04C100F3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EE04753-2704-35B6-3791-2784C491F90B}"/>
                </a:ext>
              </a:extLst>
            </p:cNvPr>
            <p:cNvGrpSpPr/>
            <p:nvPr/>
          </p:nvGrpSpPr>
          <p:grpSpPr>
            <a:xfrm>
              <a:off x="2408703" y="807001"/>
              <a:ext cx="237829" cy="259296"/>
              <a:chOff x="4770878" y="2712307"/>
              <a:chExt cx="237829" cy="259296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CFD80EE6-F69A-C8FB-8C5C-244FDEE01929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82" name="Isosceles Triangle 281">
                  <a:extLst>
                    <a:ext uri="{FF2B5EF4-FFF2-40B4-BE49-F238E27FC236}">
                      <a16:creationId xmlns:a16="http://schemas.microsoft.com/office/drawing/2014/main" id="{3EE004D0-7E6D-1609-15AA-4F8AF1EB3318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Isosceles Triangle 282">
                  <a:extLst>
                    <a:ext uri="{FF2B5EF4-FFF2-40B4-BE49-F238E27FC236}">
                      <a16:creationId xmlns:a16="http://schemas.microsoft.com/office/drawing/2014/main" id="{BA3ED50A-7CDA-53A3-7576-8E96BA561CD8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81B39412-7208-C9AB-029F-636BF8A9EEE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08723BE-038A-D839-F2A6-83553E242343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8A8F2C9-CF1F-F8E0-739E-8A9CB588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25F051B-E504-1D3A-41B7-5C98EA79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C649417-AD16-AF43-C005-9974A9847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79783B45-D6B9-6980-11EE-BB8BF8EEDED4}"/>
                  </a:ext>
                </a:extLst>
              </p:cNvPr>
              <p:cNvCxnSpPr>
                <a:cxnSpLocks/>
                <a:endCxn id="28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DC8E459-A9C8-F52F-74D0-38A0039F2DF4}"/>
                </a:ext>
              </a:extLst>
            </p:cNvPr>
            <p:cNvGrpSpPr/>
            <p:nvPr/>
          </p:nvGrpSpPr>
          <p:grpSpPr>
            <a:xfrm>
              <a:off x="2408703" y="1076908"/>
              <a:ext cx="237829" cy="259296"/>
              <a:chOff x="4770878" y="2712307"/>
              <a:chExt cx="237829" cy="259296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6B8FC4B-D8DC-5D83-21CB-2583B496EDDA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92" name="Isosceles Triangle 291">
                  <a:extLst>
                    <a:ext uri="{FF2B5EF4-FFF2-40B4-BE49-F238E27FC236}">
                      <a16:creationId xmlns:a16="http://schemas.microsoft.com/office/drawing/2014/main" id="{1280E0BF-36E2-4C59-6F19-6A184247D9A6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Isosceles Triangle 292">
                  <a:extLst>
                    <a:ext uri="{FF2B5EF4-FFF2-40B4-BE49-F238E27FC236}">
                      <a16:creationId xmlns:a16="http://schemas.microsoft.com/office/drawing/2014/main" id="{3629FFA4-8432-00C7-11D1-965AF89C5B67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2702378-98D2-EC5D-CFC5-ABADA345666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2578057-C293-82F5-9BAB-2FB5F3A4C5A6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1AA19C3-ED43-22B9-A2E2-900F50A48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A1F855B-1C0C-7ADD-2688-CAEDAB8A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38C89B8-9CC5-FB59-5D19-809148678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1F80C62-239D-8238-6E8E-2756D44B73B5}"/>
                  </a:ext>
                </a:extLst>
              </p:cNvPr>
              <p:cNvCxnSpPr>
                <a:cxnSpLocks/>
                <a:endCxn id="29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01093AB-92BD-587B-0F94-9A982DE85452}"/>
                </a:ext>
              </a:extLst>
            </p:cNvPr>
            <p:cNvGrpSpPr/>
            <p:nvPr/>
          </p:nvGrpSpPr>
          <p:grpSpPr>
            <a:xfrm>
              <a:off x="3081867" y="1209397"/>
              <a:ext cx="237829" cy="130182"/>
              <a:chOff x="4766116" y="2846183"/>
              <a:chExt cx="237829" cy="130182"/>
            </a:xfrm>
          </p:grpSpPr>
          <p:sp>
            <p:nvSpPr>
              <p:cNvPr id="297" name="Isosceles Triangle 296">
                <a:extLst>
                  <a:ext uri="{FF2B5EF4-FFF2-40B4-BE49-F238E27FC236}">
                    <a16:creationId xmlns:a16="http://schemas.microsoft.com/office/drawing/2014/main" id="{C650C28A-FD0F-63F9-F8B1-A80D1075F47D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Isosceles Triangle 297">
                <a:extLst>
                  <a:ext uri="{FF2B5EF4-FFF2-40B4-BE49-F238E27FC236}">
                    <a16:creationId xmlns:a16="http://schemas.microsoft.com/office/drawing/2014/main" id="{4D1D1E38-3908-4A96-4853-378581D81E00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064F942-CA25-6303-D33F-700F2DAE3716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5689125-B822-FBA0-439E-1D0F8D9A3E50}"/>
                </a:ext>
              </a:extLst>
            </p:cNvPr>
            <p:cNvGrpSpPr/>
            <p:nvPr/>
          </p:nvGrpSpPr>
          <p:grpSpPr>
            <a:xfrm>
              <a:off x="3419391" y="1202852"/>
              <a:ext cx="237829" cy="130182"/>
              <a:chOff x="4766116" y="2846183"/>
              <a:chExt cx="237829" cy="130182"/>
            </a:xfrm>
          </p:grpSpPr>
          <p:sp>
            <p:nvSpPr>
              <p:cNvPr id="301" name="Isosceles Triangle 300">
                <a:extLst>
                  <a:ext uri="{FF2B5EF4-FFF2-40B4-BE49-F238E27FC236}">
                    <a16:creationId xmlns:a16="http://schemas.microsoft.com/office/drawing/2014/main" id="{D7DCAC52-B905-2FF9-C47F-B4F4D6C9A8FB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Isosceles Triangle 301">
                <a:extLst>
                  <a:ext uri="{FF2B5EF4-FFF2-40B4-BE49-F238E27FC236}">
                    <a16:creationId xmlns:a16="http://schemas.microsoft.com/office/drawing/2014/main" id="{C300BA88-F98D-3A54-01A4-47EA3BC19209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DADE7213-A189-8629-3F7E-AC02A12BAE15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CB23371-F8C0-6F7A-5358-6CA027621389}"/>
                </a:ext>
              </a:extLst>
            </p:cNvPr>
            <p:cNvGrpSpPr/>
            <p:nvPr/>
          </p:nvGrpSpPr>
          <p:grpSpPr>
            <a:xfrm>
              <a:off x="3422395" y="931624"/>
              <a:ext cx="237829" cy="130182"/>
              <a:chOff x="4766116" y="2846183"/>
              <a:chExt cx="237829" cy="130182"/>
            </a:xfrm>
          </p:grpSpPr>
          <p:sp>
            <p:nvSpPr>
              <p:cNvPr id="306" name="Isosceles Triangle 305">
                <a:extLst>
                  <a:ext uri="{FF2B5EF4-FFF2-40B4-BE49-F238E27FC236}">
                    <a16:creationId xmlns:a16="http://schemas.microsoft.com/office/drawing/2014/main" id="{ABCD1A61-EBAB-0B45-63B4-B303513C6881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Isosceles Triangle 306">
                <a:extLst>
                  <a:ext uri="{FF2B5EF4-FFF2-40B4-BE49-F238E27FC236}">
                    <a16:creationId xmlns:a16="http://schemas.microsoft.com/office/drawing/2014/main" id="{620C16F8-0001-E288-E224-86443A4AB3FF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E73BA85-C06D-CDE5-A713-273E1D7B891B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2A6F8A-55C8-E62A-44DE-4E606A86CDC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093" y="1273930"/>
              <a:ext cx="0" cy="195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5510CCD-8077-A8DB-AFB6-5BA756F07260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81" y="993871"/>
              <a:ext cx="0" cy="473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A08D2B6-0CE1-0DF9-7B29-CD100383AD2C}"/>
                </a:ext>
              </a:extLst>
            </p:cNvPr>
            <p:cNvCxnSpPr>
              <a:cxnSpLocks/>
            </p:cNvCxnSpPr>
            <p:nvPr/>
          </p:nvCxnSpPr>
          <p:spPr>
            <a:xfrm>
              <a:off x="3369887" y="1265005"/>
              <a:ext cx="0" cy="22343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6BA768-07F3-4852-D1D8-6078D6D6A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982" y="3499326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39B21ED-7B36-C35E-E54F-832AE9587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4880" y="1000838"/>
              <a:ext cx="0" cy="575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55B5A51-42F6-56F4-3A23-5DD27724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88464" y="1271481"/>
              <a:ext cx="0" cy="3044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9E75E82-4D58-1E74-65C4-B3CFAEBA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074203" y="1494581"/>
              <a:ext cx="0" cy="813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8A813DA-C0AC-24DA-1A25-5E21EB093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048" y="1500529"/>
              <a:ext cx="3695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A2769CC-3F0F-3DD1-E273-1A5C92A3983B}"/>
                </a:ext>
              </a:extLst>
            </p:cNvPr>
            <p:cNvCxnSpPr>
              <a:cxnSpLocks/>
            </p:cNvCxnSpPr>
            <p:nvPr/>
          </p:nvCxnSpPr>
          <p:spPr>
            <a:xfrm>
              <a:off x="2441551" y="1494581"/>
              <a:ext cx="0" cy="2279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9C992A1-E268-3BA5-2987-4C517A45D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997" y="3773905"/>
              <a:ext cx="86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DC51CA3-59E7-4A89-5EE0-C62D1B0B4662}"/>
                </a:ext>
              </a:extLst>
            </p:cNvPr>
            <p:cNvGrpSpPr/>
            <p:nvPr/>
          </p:nvGrpSpPr>
          <p:grpSpPr>
            <a:xfrm>
              <a:off x="2141391" y="1300744"/>
              <a:ext cx="237829" cy="259296"/>
              <a:chOff x="4770878" y="2712307"/>
              <a:chExt cx="237829" cy="25929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21988900-6B30-0AAE-92CF-43C2CED650B0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47" name="Isosceles Triangle 346">
                  <a:extLst>
                    <a:ext uri="{FF2B5EF4-FFF2-40B4-BE49-F238E27FC236}">
                      <a16:creationId xmlns:a16="http://schemas.microsoft.com/office/drawing/2014/main" id="{6BAEDA2A-F32D-022D-2F14-C35E032ACB04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Isosceles Triangle 347">
                  <a:extLst>
                    <a:ext uri="{FF2B5EF4-FFF2-40B4-BE49-F238E27FC236}">
                      <a16:creationId xmlns:a16="http://schemas.microsoft.com/office/drawing/2014/main" id="{F615C755-AFDC-A945-3D1A-6F9C9991C95C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2C957055-3D57-CA5F-0158-CF58E94687A4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655C291B-08D7-7FB8-A92E-E8D6CB625CA0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E79291E5-8212-DA6E-AC9D-07B79A287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BDA30D8-99A7-FFFF-57AF-CB60D25F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BA65C29-3D18-AB1B-7173-06E12EFF5F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F359CBAC-1F94-6BAA-49CC-73F8F8983C39}"/>
                  </a:ext>
                </a:extLst>
              </p:cNvPr>
              <p:cNvCxnSpPr>
                <a:cxnSpLocks/>
                <a:endCxn id="349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4BB188FB-F1BD-36FA-2BAC-76F797239054}"/>
                </a:ext>
              </a:extLst>
            </p:cNvPr>
            <p:cNvGrpSpPr/>
            <p:nvPr/>
          </p:nvGrpSpPr>
          <p:grpSpPr>
            <a:xfrm rot="5400000">
              <a:off x="2247268" y="3936327"/>
              <a:ext cx="237829" cy="259296"/>
              <a:chOff x="4770878" y="2712307"/>
              <a:chExt cx="237829" cy="259296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01014ECC-A006-0155-8710-FBF19936A74D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60" name="Isosceles Triangle 359">
                  <a:extLst>
                    <a:ext uri="{FF2B5EF4-FFF2-40B4-BE49-F238E27FC236}">
                      <a16:creationId xmlns:a16="http://schemas.microsoft.com/office/drawing/2014/main" id="{4FABB324-27AF-F6A0-F91D-C3E26A8B08B2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Isosceles Triangle 360">
                  <a:extLst>
                    <a:ext uri="{FF2B5EF4-FFF2-40B4-BE49-F238E27FC236}">
                      <a16:creationId xmlns:a16="http://schemas.microsoft.com/office/drawing/2014/main" id="{51BAA2BD-6C6C-AB04-0A8C-7C00AD14EC1A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D86E8AF1-8EFF-DF68-8AA6-29A5480E6301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E296B4A-4AC7-2C57-0A8F-D9CB43BBC598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5F15DA4-F770-141B-F9B7-CD6DC4571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0ACE11FB-92EE-7AC3-3B72-D92D6477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34625C5-554E-6A75-DAE8-3773EA295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38C4FFB-E3A5-FD7F-8B6D-6652DD8A3650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E69B95-8AD9-8513-1128-A2842EB7C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577" y="3125513"/>
              <a:ext cx="105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47BE544-78CE-C4FE-FC52-CAAC15306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125" y="4922127"/>
              <a:ext cx="0" cy="569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4807071-D94D-1FFD-E630-0709BC00BFB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900443" y="4922044"/>
              <a:ext cx="4682" cy="417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E1763FE-CC49-D0FC-18F1-8EE610D6C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4803" y="5947807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5DF5010-DEAA-E6B5-E18F-7282BC184F6C}"/>
                </a:ext>
              </a:extLst>
            </p:cNvPr>
            <p:cNvCxnSpPr>
              <a:cxnSpLocks/>
            </p:cNvCxnSpPr>
            <p:nvPr/>
          </p:nvCxnSpPr>
          <p:spPr>
            <a:xfrm>
              <a:off x="3309721" y="5944262"/>
              <a:ext cx="0" cy="2132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D6697C6-562E-0521-DE9A-B8A65DCCA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753" y="6228231"/>
              <a:ext cx="3187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FCFB8E34-1458-92F1-7FCA-DB2A51D45944}"/>
                </a:ext>
              </a:extLst>
            </p:cNvPr>
            <p:cNvSpPr/>
            <p:nvPr/>
          </p:nvSpPr>
          <p:spPr>
            <a:xfrm>
              <a:off x="1806089" y="6455097"/>
              <a:ext cx="1075138" cy="104529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 °C water bath</a:t>
              </a:r>
            </a:p>
          </p:txBody>
        </p:sp>
        <p:sp>
          <p:nvSpPr>
            <p:cNvPr id="393" name="Rectangle: Rounded Corners 392">
              <a:extLst>
                <a:ext uri="{FF2B5EF4-FFF2-40B4-BE49-F238E27FC236}">
                  <a16:creationId xmlns:a16="http://schemas.microsoft.com/office/drawing/2014/main" id="{7ADD9B5E-05EE-A9A6-007C-B50920495403}"/>
                </a:ext>
              </a:extLst>
            </p:cNvPr>
            <p:cNvSpPr/>
            <p:nvPr/>
          </p:nvSpPr>
          <p:spPr>
            <a:xfrm>
              <a:off x="2403468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Acetone</a:t>
              </a: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704E5A9F-C55C-90E8-CEDB-BD8A2A87B9D3}"/>
                </a:ext>
              </a:extLst>
            </p:cNvPr>
            <p:cNvSpPr/>
            <p:nvPr/>
          </p:nvSpPr>
          <p:spPr>
            <a:xfrm>
              <a:off x="1959471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Vapor collector</a:t>
              </a:r>
            </a:p>
            <a:p>
              <a:pPr algn="ctr"/>
              <a:endParaRPr 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8F13364-8B1E-9BC9-7584-3CDE20270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834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9E1A3A36-0F71-822B-3D60-56C6135C4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108" y="6225297"/>
              <a:ext cx="2521" cy="3088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2AA09BB-88E6-C60D-D3DE-7B3D361D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0319" y="6341470"/>
              <a:ext cx="2795" cy="192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DC0BFD6-1B75-2F2E-5F38-07B47D8FE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9442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FC8809C-DB0A-8531-C0C5-4B7A44BE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71" y="6225297"/>
              <a:ext cx="260748" cy="35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E110E2AA-C95D-EC75-B542-88C059E7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131" y="6345710"/>
              <a:ext cx="846188" cy="6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FC26353-9022-7C84-FE35-E450F75803FB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6224446"/>
              <a:ext cx="963" cy="117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31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5E3BD1-D404-FA56-26B1-9F4E7B30C57F}"/>
              </a:ext>
            </a:extLst>
          </p:cNvPr>
          <p:cNvGrpSpPr/>
          <p:nvPr/>
        </p:nvGrpSpPr>
        <p:grpSpPr>
          <a:xfrm>
            <a:off x="2080706" y="1729191"/>
            <a:ext cx="3408894" cy="4832169"/>
            <a:chOff x="2080706" y="1729191"/>
            <a:chExt cx="3408894" cy="483216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8A4FC14-F5F9-A0B1-B3D2-988A1F1AA8C1}"/>
                </a:ext>
              </a:extLst>
            </p:cNvPr>
            <p:cNvSpPr/>
            <p:nvPr/>
          </p:nvSpPr>
          <p:spPr>
            <a:xfrm>
              <a:off x="2814701" y="6252182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D3F4A5F3-0C24-A316-89DD-C9604E06E59E}"/>
                </a:ext>
              </a:extLst>
            </p:cNvPr>
            <p:cNvSpPr/>
            <p:nvPr/>
          </p:nvSpPr>
          <p:spPr>
            <a:xfrm>
              <a:off x="2814701" y="6039142"/>
              <a:ext cx="214523" cy="25564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AFD74F-DFDC-5B67-97BE-97889A43C36F}"/>
                </a:ext>
              </a:extLst>
            </p:cNvPr>
            <p:cNvSpPr/>
            <p:nvPr/>
          </p:nvSpPr>
          <p:spPr>
            <a:xfrm>
              <a:off x="2814701" y="6010819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527FE12E-A77D-D8EF-6DD6-903F82A4F9E9}"/>
                </a:ext>
              </a:extLst>
            </p:cNvPr>
            <p:cNvSpPr/>
            <p:nvPr/>
          </p:nvSpPr>
          <p:spPr>
            <a:xfrm>
              <a:off x="2882955" y="5506398"/>
              <a:ext cx="77124" cy="527381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ACE2F49-1C36-8478-F0A4-F207E9D90496}"/>
                </a:ext>
              </a:extLst>
            </p:cNvPr>
            <p:cNvSpPr/>
            <p:nvPr/>
          </p:nvSpPr>
          <p:spPr>
            <a:xfrm>
              <a:off x="2080707" y="5123823"/>
              <a:ext cx="1604500" cy="421906"/>
            </a:xfrm>
            <a:prstGeom prst="parallelogram">
              <a:avLst>
                <a:gd name="adj" fmla="val 134722"/>
              </a:avLst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3A0031-18A8-47C8-A9CC-A366FA65C240}"/>
                </a:ext>
              </a:extLst>
            </p:cNvPr>
            <p:cNvSpPr/>
            <p:nvPr/>
          </p:nvSpPr>
          <p:spPr>
            <a:xfrm>
              <a:off x="2898251" y="5184943"/>
              <a:ext cx="205730" cy="5551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640250" lon="20440525" rev="31718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35890A3-F9AA-F917-24BB-C84298D47687}"/>
                </a:ext>
              </a:extLst>
            </p:cNvPr>
            <p:cNvSpPr/>
            <p:nvPr/>
          </p:nvSpPr>
          <p:spPr>
            <a:xfrm rot="10800000">
              <a:off x="2780222" y="3751927"/>
              <a:ext cx="372188" cy="1645868"/>
            </a:xfrm>
            <a:prstGeom prst="trapezoid">
              <a:avLst/>
            </a:prstGeom>
            <a:solidFill>
              <a:schemeClr val="accent1">
                <a:alpha val="34000"/>
              </a:schemeClr>
            </a:solidFill>
            <a:scene3d>
              <a:camera prst="orthographicFront">
                <a:rot lat="19200000" lon="2820000" rev="25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4E482D2C-2599-7681-B74C-C50A2C56FAEC}"/>
                </a:ext>
              </a:extLst>
            </p:cNvPr>
            <p:cNvSpPr/>
            <p:nvPr/>
          </p:nvSpPr>
          <p:spPr>
            <a:xfrm>
              <a:off x="2882956" y="5241813"/>
              <a:ext cx="77124" cy="7508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6B6FDC8-E945-15F8-4456-A60FBA78286C}"/>
                </a:ext>
              </a:extLst>
            </p:cNvPr>
            <p:cNvSpPr/>
            <p:nvPr/>
          </p:nvSpPr>
          <p:spPr>
            <a:xfrm rot="19458327">
              <a:off x="2935372" y="4077417"/>
              <a:ext cx="948707" cy="587233"/>
            </a:xfrm>
            <a:prstGeom prst="parallelogram">
              <a:avLst>
                <a:gd name="adj" fmla="val 71531"/>
              </a:avLst>
            </a:prstGeom>
            <a:solidFill>
              <a:schemeClr val="bg2">
                <a:lumMod val="90000"/>
                <a:alpha val="3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6B685E6F-EC88-BD7C-EA75-A413159A5D7C}"/>
                </a:ext>
              </a:extLst>
            </p:cNvPr>
            <p:cNvSpPr/>
            <p:nvPr/>
          </p:nvSpPr>
          <p:spPr>
            <a:xfrm rot="5400000">
              <a:off x="4574662" y="4316281"/>
              <a:ext cx="176568" cy="291366"/>
            </a:xfrm>
            <a:prstGeom prst="can">
              <a:avLst/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CCCD8076-710C-D585-382D-FC9A20936CE4}"/>
                </a:ext>
              </a:extLst>
            </p:cNvPr>
            <p:cNvSpPr/>
            <p:nvPr/>
          </p:nvSpPr>
          <p:spPr>
            <a:xfrm rot="27974">
              <a:off x="4644473" y="4101525"/>
              <a:ext cx="833985" cy="577796"/>
            </a:xfrm>
            <a:prstGeom prst="cube">
              <a:avLst>
                <a:gd name="adj" fmla="val 31233"/>
              </a:avLst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PLIF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5819428-2BD2-B169-42CF-DABFE1586CFC}"/>
                </a:ext>
              </a:extLst>
            </p:cNvPr>
            <p:cNvSpPr/>
            <p:nvPr/>
          </p:nvSpPr>
          <p:spPr>
            <a:xfrm rot="5203317">
              <a:off x="4647521" y="3835153"/>
              <a:ext cx="176568" cy="29136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EC9CD97D-91DF-B0BD-AEC1-7ED7D07FF019}"/>
                </a:ext>
              </a:extLst>
            </p:cNvPr>
            <p:cNvSpPr/>
            <p:nvPr/>
          </p:nvSpPr>
          <p:spPr>
            <a:xfrm rot="21413671">
              <a:off x="4768118" y="3602608"/>
              <a:ext cx="639632" cy="577796"/>
            </a:xfrm>
            <a:prstGeom prst="cube">
              <a:avLst>
                <a:gd name="adj" fmla="val 31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PIV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F2BDF-39CC-DD0C-60D3-27B670D5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706" y="3218095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629D5-3092-BB3B-AE6F-5112C5725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824" y="3218095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E14CAF-82F4-6521-4661-810C06843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5206" y="2796189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69643C-592D-EA4E-3566-92A4E2C37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816" y="2796189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8C843-5F0F-1563-FBC0-4CFE4AFA3D4D}"/>
                </a:ext>
              </a:extLst>
            </p:cNvPr>
            <p:cNvGrpSpPr/>
            <p:nvPr/>
          </p:nvGrpSpPr>
          <p:grpSpPr>
            <a:xfrm>
              <a:off x="2823142" y="4287810"/>
              <a:ext cx="217729" cy="307008"/>
              <a:chOff x="7008618" y="3200642"/>
              <a:chExt cx="292435" cy="408932"/>
            </a:xfrm>
            <a:scene3d>
              <a:camera prst="orthographicFront">
                <a:rot lat="1500000" lon="18299977" rev="0"/>
              </a:camera>
              <a:lightRig rig="threePt" dir="t"/>
            </a:scene3d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A8E5F9C-600F-7F48-8DE0-0FA6DE800D07}"/>
                  </a:ext>
                </a:extLst>
              </p:cNvPr>
              <p:cNvGrpSpPr/>
              <p:nvPr/>
            </p:nvGrpSpPr>
            <p:grpSpPr>
              <a:xfrm>
                <a:off x="7008618" y="3200642"/>
                <a:ext cx="292435" cy="408932"/>
                <a:chOff x="509990" y="1266062"/>
                <a:chExt cx="3555060" cy="346530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02B7A22-F8A1-5FB2-09C3-2E010DC02E84}"/>
                    </a:ext>
                  </a:extLst>
                </p:cNvPr>
                <p:cNvSpPr/>
                <p:nvPr/>
              </p:nvSpPr>
              <p:spPr>
                <a:xfrm>
                  <a:off x="1219166" y="1868312"/>
                  <a:ext cx="2202974" cy="621477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uble Wave 35">
                  <a:extLst>
                    <a:ext uri="{FF2B5EF4-FFF2-40B4-BE49-F238E27FC236}">
                      <a16:creationId xmlns:a16="http://schemas.microsoft.com/office/drawing/2014/main" id="{AFCE6289-184E-F022-DC38-E220B35E523C}"/>
                    </a:ext>
                  </a:extLst>
                </p:cNvPr>
                <p:cNvSpPr/>
                <p:nvPr/>
              </p:nvSpPr>
              <p:spPr>
                <a:xfrm rot="16200000">
                  <a:off x="1215474" y="3266878"/>
                  <a:ext cx="1747446" cy="1181529"/>
                </a:xfrm>
                <a:prstGeom prst="doubleWave">
                  <a:avLst>
                    <a:gd name="adj1" fmla="val 12500"/>
                    <a:gd name="adj2" fmla="val -327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ouble Wave 36">
                  <a:extLst>
                    <a:ext uri="{FF2B5EF4-FFF2-40B4-BE49-F238E27FC236}">
                      <a16:creationId xmlns:a16="http://schemas.microsoft.com/office/drawing/2014/main" id="{153A5186-8FB3-9723-FC4E-3E67C3A44B5C}"/>
                    </a:ext>
                  </a:extLst>
                </p:cNvPr>
                <p:cNvSpPr/>
                <p:nvPr/>
              </p:nvSpPr>
              <p:spPr>
                <a:xfrm rot="16392048">
                  <a:off x="1762578" y="3252162"/>
                  <a:ext cx="1685503" cy="1156492"/>
                </a:xfrm>
                <a:prstGeom prst="doubleWave">
                  <a:avLst>
                    <a:gd name="adj1" fmla="val 12500"/>
                    <a:gd name="adj2" fmla="val 80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ouble Wave 37">
                  <a:extLst>
                    <a:ext uri="{FF2B5EF4-FFF2-40B4-BE49-F238E27FC236}">
                      <a16:creationId xmlns:a16="http://schemas.microsoft.com/office/drawing/2014/main" id="{8DFC4F56-06B3-07B4-3F87-46680DA2B715}"/>
                    </a:ext>
                  </a:extLst>
                </p:cNvPr>
                <p:cNvSpPr/>
                <p:nvPr/>
              </p:nvSpPr>
              <p:spPr>
                <a:xfrm rot="5400000">
                  <a:off x="1470258" y="3475603"/>
                  <a:ext cx="1590710" cy="833026"/>
                </a:xfrm>
                <a:prstGeom prst="doubleWav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83E9B7E-BDBA-CFAE-CA21-85BD501DA671}"/>
                    </a:ext>
                  </a:extLst>
                </p:cNvPr>
                <p:cNvSpPr/>
                <p:nvPr/>
              </p:nvSpPr>
              <p:spPr>
                <a:xfrm>
                  <a:off x="509990" y="1266062"/>
                  <a:ext cx="3555060" cy="177016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8AC586-28E1-6EAC-CA1A-013BF0A9E921}"/>
                  </a:ext>
                </a:extLst>
              </p:cNvPr>
              <p:cNvSpPr/>
              <p:nvPr/>
            </p:nvSpPr>
            <p:spPr>
              <a:xfrm>
                <a:off x="7216322" y="328011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D6524C3-D4F8-9E05-CEA9-BAB93FF4615E}"/>
                  </a:ext>
                </a:extLst>
              </p:cNvPr>
              <p:cNvSpPr/>
              <p:nvPr/>
            </p:nvSpPr>
            <p:spPr>
              <a:xfrm>
                <a:off x="7052642" y="32800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4E2F90-3D75-A7D2-671C-619125BEBB42}"/>
                </a:ext>
              </a:extLst>
            </p:cNvPr>
            <p:cNvSpPr/>
            <p:nvPr/>
          </p:nvSpPr>
          <p:spPr>
            <a:xfrm rot="20678128">
              <a:off x="2823594" y="4291736"/>
              <a:ext cx="223357" cy="161034"/>
            </a:xfrm>
            <a:prstGeom prst="ellipse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587A1B0-2D67-69A8-8290-3892B07D8554}"/>
                </a:ext>
              </a:extLst>
            </p:cNvPr>
            <p:cNvSpPr/>
            <p:nvPr/>
          </p:nvSpPr>
          <p:spPr>
            <a:xfrm>
              <a:off x="2080706" y="2794402"/>
              <a:ext cx="1604500" cy="421906"/>
            </a:xfrm>
            <a:prstGeom prst="parallelogram">
              <a:avLst>
                <a:gd name="adj" fmla="val 134722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31430-9299-82E9-5984-CC72A0F587AB}"/>
                </a:ext>
              </a:extLst>
            </p:cNvPr>
            <p:cNvSpPr txBox="1"/>
            <p:nvPr/>
          </p:nvSpPr>
          <p:spPr>
            <a:xfrm>
              <a:off x="3129875" y="5915029"/>
              <a:ext cx="18660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A48C05-1490-8756-1700-5E4E8CF2C56A}"/>
                </a:ext>
              </a:extLst>
            </p:cNvPr>
            <p:cNvSpPr txBox="1"/>
            <p:nvPr/>
          </p:nvSpPr>
          <p:spPr>
            <a:xfrm>
              <a:off x="4405384" y="2938274"/>
              <a:ext cx="9701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7DFB45-E65C-6C35-05D3-0B68E33E9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71" y="3191452"/>
              <a:ext cx="752383" cy="84718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0E35B-15FC-1415-08CB-1CB9782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229" y="3191379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39C12-5006-87CB-E03F-FFFBF45AB04B}"/>
                </a:ext>
              </a:extLst>
            </p:cNvPr>
            <p:cNvSpPr txBox="1"/>
            <p:nvPr/>
          </p:nvSpPr>
          <p:spPr>
            <a:xfrm>
              <a:off x="4048560" y="5237977"/>
              <a:ext cx="13269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sheet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199DAB-32B4-7A70-63CA-D421A3153477}"/>
                </a:ext>
              </a:extLst>
            </p:cNvPr>
            <p:cNvCxnSpPr>
              <a:cxnSpLocks/>
            </p:cNvCxnSpPr>
            <p:nvPr/>
          </p:nvCxnSpPr>
          <p:spPr>
            <a:xfrm>
              <a:off x="2990965" y="4956569"/>
              <a:ext cx="918693" cy="43248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7AD1C8-BA3A-B10A-B14A-2CF9782C5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333" y="5388977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D2F6B-734E-CCA0-6AC6-739430A74BCE}"/>
                </a:ext>
              </a:extLst>
            </p:cNvPr>
            <p:cNvSpPr txBox="1"/>
            <p:nvPr/>
          </p:nvSpPr>
          <p:spPr>
            <a:xfrm>
              <a:off x="4061276" y="2083399"/>
              <a:ext cx="132407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 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(N₂, </a:t>
              </a:r>
              <a:r>
                <a:rPr lang="en-US" sz="1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 CF₄, or SF₆)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254A-0E05-B511-3F18-3C83E6916E66}"/>
                </a:ext>
              </a:extLst>
            </p:cNvPr>
            <p:cNvSpPr txBox="1"/>
            <p:nvPr/>
          </p:nvSpPr>
          <p:spPr>
            <a:xfrm>
              <a:off x="3794668" y="1729191"/>
              <a:ext cx="1694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 (N</a:t>
              </a:r>
              <a:r>
                <a:rPr lang="en-US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C9BB4-E7F4-A768-A83D-09193F55D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828" y="2572931"/>
              <a:ext cx="954455" cy="171487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EC1846-E594-143C-DDC9-9B06FE02A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958" y="2572858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581BD-7F11-BC76-594F-740571348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786" y="1919132"/>
              <a:ext cx="776094" cy="214783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8A5F8D-844C-A0B2-6A90-828D659C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3555" y="1919059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61EEAFD-E4F5-4070-899F-461AFF335D7C}"/>
              </a:ext>
            </a:extLst>
          </p:cNvPr>
          <p:cNvGrpSpPr/>
          <p:nvPr/>
        </p:nvGrpSpPr>
        <p:grpSpPr>
          <a:xfrm>
            <a:off x="2120462" y="1689434"/>
            <a:ext cx="3707226" cy="4832169"/>
            <a:chOff x="2120462" y="1689434"/>
            <a:chExt cx="3707226" cy="483216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8A4FC14-F5F9-A0B1-B3D2-988A1F1AA8C1}"/>
                </a:ext>
              </a:extLst>
            </p:cNvPr>
            <p:cNvSpPr/>
            <p:nvPr/>
          </p:nvSpPr>
          <p:spPr>
            <a:xfrm>
              <a:off x="2854457" y="6212425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D3F4A5F3-0C24-A316-89DD-C9604E06E59E}"/>
                </a:ext>
              </a:extLst>
            </p:cNvPr>
            <p:cNvSpPr/>
            <p:nvPr/>
          </p:nvSpPr>
          <p:spPr>
            <a:xfrm>
              <a:off x="2854457" y="5999385"/>
              <a:ext cx="214523" cy="25564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AFD74F-DFDC-5B67-97BE-97889A43C36F}"/>
                </a:ext>
              </a:extLst>
            </p:cNvPr>
            <p:cNvSpPr/>
            <p:nvPr/>
          </p:nvSpPr>
          <p:spPr>
            <a:xfrm>
              <a:off x="2854457" y="5971062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527FE12E-A77D-D8EF-6DD6-903F82A4F9E9}"/>
                </a:ext>
              </a:extLst>
            </p:cNvPr>
            <p:cNvSpPr/>
            <p:nvPr/>
          </p:nvSpPr>
          <p:spPr>
            <a:xfrm>
              <a:off x="2922711" y="5466641"/>
              <a:ext cx="77124" cy="527381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ACE2F49-1C36-8478-F0A4-F207E9D90496}"/>
                </a:ext>
              </a:extLst>
            </p:cNvPr>
            <p:cNvSpPr/>
            <p:nvPr/>
          </p:nvSpPr>
          <p:spPr>
            <a:xfrm>
              <a:off x="2120463" y="5084066"/>
              <a:ext cx="1604500" cy="421906"/>
            </a:xfrm>
            <a:prstGeom prst="parallelogram">
              <a:avLst>
                <a:gd name="adj" fmla="val 134722"/>
              </a:avLst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3A0031-18A8-47C8-A9CC-A366FA65C240}"/>
                </a:ext>
              </a:extLst>
            </p:cNvPr>
            <p:cNvSpPr/>
            <p:nvPr/>
          </p:nvSpPr>
          <p:spPr>
            <a:xfrm>
              <a:off x="2938007" y="5145186"/>
              <a:ext cx="205730" cy="5551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640250" lon="20440525" rev="31718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35890A3-F9AA-F917-24BB-C84298D47687}"/>
                </a:ext>
              </a:extLst>
            </p:cNvPr>
            <p:cNvSpPr/>
            <p:nvPr/>
          </p:nvSpPr>
          <p:spPr>
            <a:xfrm rot="10800000">
              <a:off x="2819978" y="3712170"/>
              <a:ext cx="372188" cy="1645868"/>
            </a:xfrm>
            <a:prstGeom prst="trapezoid">
              <a:avLst/>
            </a:prstGeom>
            <a:solidFill>
              <a:schemeClr val="accent1">
                <a:alpha val="34000"/>
              </a:schemeClr>
            </a:solidFill>
            <a:scene3d>
              <a:camera prst="orthographicFront">
                <a:rot lat="19200000" lon="2820000" rev="25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4E482D2C-2599-7681-B74C-C50A2C56FAEC}"/>
                </a:ext>
              </a:extLst>
            </p:cNvPr>
            <p:cNvSpPr/>
            <p:nvPr/>
          </p:nvSpPr>
          <p:spPr>
            <a:xfrm>
              <a:off x="2922712" y="5202056"/>
              <a:ext cx="77124" cy="7508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6B6FDC8-E945-15F8-4456-A60FBA78286C}"/>
                </a:ext>
              </a:extLst>
            </p:cNvPr>
            <p:cNvSpPr/>
            <p:nvPr/>
          </p:nvSpPr>
          <p:spPr>
            <a:xfrm rot="19458327">
              <a:off x="2975128" y="4037660"/>
              <a:ext cx="948707" cy="587233"/>
            </a:xfrm>
            <a:prstGeom prst="parallelogram">
              <a:avLst>
                <a:gd name="adj" fmla="val 71531"/>
              </a:avLst>
            </a:prstGeom>
            <a:solidFill>
              <a:schemeClr val="bg2">
                <a:lumMod val="90000"/>
                <a:alpha val="3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F2BDF-39CC-DD0C-60D3-27B670D5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462" y="3178338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629D5-3092-BB3B-AE6F-5112C5725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0580" y="3178338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E14CAF-82F4-6521-4661-810C06843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962" y="2756432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69643C-592D-EA4E-3566-92A4E2C37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572" y="2756432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8C843-5F0F-1563-FBC0-4CFE4AFA3D4D}"/>
                </a:ext>
              </a:extLst>
            </p:cNvPr>
            <p:cNvGrpSpPr/>
            <p:nvPr/>
          </p:nvGrpSpPr>
          <p:grpSpPr>
            <a:xfrm>
              <a:off x="2862898" y="4248053"/>
              <a:ext cx="217729" cy="307008"/>
              <a:chOff x="7008618" y="3200642"/>
              <a:chExt cx="292435" cy="408932"/>
            </a:xfrm>
            <a:scene3d>
              <a:camera prst="orthographicFront">
                <a:rot lat="1500000" lon="18299977" rev="0"/>
              </a:camera>
              <a:lightRig rig="threePt" dir="t"/>
            </a:scene3d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A8E5F9C-600F-7F48-8DE0-0FA6DE800D07}"/>
                  </a:ext>
                </a:extLst>
              </p:cNvPr>
              <p:cNvGrpSpPr/>
              <p:nvPr/>
            </p:nvGrpSpPr>
            <p:grpSpPr>
              <a:xfrm>
                <a:off x="7008618" y="3200642"/>
                <a:ext cx="292435" cy="408932"/>
                <a:chOff x="509990" y="1266062"/>
                <a:chExt cx="3555060" cy="346530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02B7A22-F8A1-5FB2-09C3-2E010DC02E84}"/>
                    </a:ext>
                  </a:extLst>
                </p:cNvPr>
                <p:cNvSpPr/>
                <p:nvPr/>
              </p:nvSpPr>
              <p:spPr>
                <a:xfrm>
                  <a:off x="1219166" y="1868312"/>
                  <a:ext cx="2202974" cy="621477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uble Wave 35">
                  <a:extLst>
                    <a:ext uri="{FF2B5EF4-FFF2-40B4-BE49-F238E27FC236}">
                      <a16:creationId xmlns:a16="http://schemas.microsoft.com/office/drawing/2014/main" id="{AFCE6289-184E-F022-DC38-E220B35E523C}"/>
                    </a:ext>
                  </a:extLst>
                </p:cNvPr>
                <p:cNvSpPr/>
                <p:nvPr/>
              </p:nvSpPr>
              <p:spPr>
                <a:xfrm rot="16200000">
                  <a:off x="1215474" y="3266878"/>
                  <a:ext cx="1747446" cy="1181529"/>
                </a:xfrm>
                <a:prstGeom prst="doubleWave">
                  <a:avLst>
                    <a:gd name="adj1" fmla="val 12500"/>
                    <a:gd name="adj2" fmla="val -327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ouble Wave 36">
                  <a:extLst>
                    <a:ext uri="{FF2B5EF4-FFF2-40B4-BE49-F238E27FC236}">
                      <a16:creationId xmlns:a16="http://schemas.microsoft.com/office/drawing/2014/main" id="{153A5186-8FB3-9723-FC4E-3E67C3A44B5C}"/>
                    </a:ext>
                  </a:extLst>
                </p:cNvPr>
                <p:cNvSpPr/>
                <p:nvPr/>
              </p:nvSpPr>
              <p:spPr>
                <a:xfrm rot="16392048">
                  <a:off x="1762578" y="3252162"/>
                  <a:ext cx="1685503" cy="1156492"/>
                </a:xfrm>
                <a:prstGeom prst="doubleWave">
                  <a:avLst>
                    <a:gd name="adj1" fmla="val 12500"/>
                    <a:gd name="adj2" fmla="val 80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ouble Wave 37">
                  <a:extLst>
                    <a:ext uri="{FF2B5EF4-FFF2-40B4-BE49-F238E27FC236}">
                      <a16:creationId xmlns:a16="http://schemas.microsoft.com/office/drawing/2014/main" id="{8DFC4F56-06B3-07B4-3F87-46680DA2B715}"/>
                    </a:ext>
                  </a:extLst>
                </p:cNvPr>
                <p:cNvSpPr/>
                <p:nvPr/>
              </p:nvSpPr>
              <p:spPr>
                <a:xfrm rot="5400000">
                  <a:off x="1470258" y="3475603"/>
                  <a:ext cx="1590710" cy="833026"/>
                </a:xfrm>
                <a:prstGeom prst="doubleWav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83E9B7E-BDBA-CFAE-CA21-85BD501DA671}"/>
                    </a:ext>
                  </a:extLst>
                </p:cNvPr>
                <p:cNvSpPr/>
                <p:nvPr/>
              </p:nvSpPr>
              <p:spPr>
                <a:xfrm>
                  <a:off x="509990" y="1266062"/>
                  <a:ext cx="3555060" cy="177016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8AC586-28E1-6EAC-CA1A-013BF0A9E921}"/>
                  </a:ext>
                </a:extLst>
              </p:cNvPr>
              <p:cNvSpPr/>
              <p:nvPr/>
            </p:nvSpPr>
            <p:spPr>
              <a:xfrm>
                <a:off x="7216322" y="328011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D6524C3-D4F8-9E05-CEA9-BAB93FF4615E}"/>
                  </a:ext>
                </a:extLst>
              </p:cNvPr>
              <p:cNvSpPr/>
              <p:nvPr/>
            </p:nvSpPr>
            <p:spPr>
              <a:xfrm>
                <a:off x="7052642" y="32800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4E2F90-3D75-A7D2-671C-619125BEBB42}"/>
                </a:ext>
              </a:extLst>
            </p:cNvPr>
            <p:cNvSpPr/>
            <p:nvPr/>
          </p:nvSpPr>
          <p:spPr>
            <a:xfrm rot="20678128">
              <a:off x="2863350" y="4251979"/>
              <a:ext cx="223357" cy="161034"/>
            </a:xfrm>
            <a:prstGeom prst="ellipse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587A1B0-2D67-69A8-8290-3892B07D8554}"/>
                </a:ext>
              </a:extLst>
            </p:cNvPr>
            <p:cNvSpPr/>
            <p:nvPr/>
          </p:nvSpPr>
          <p:spPr>
            <a:xfrm>
              <a:off x="2120462" y="2754645"/>
              <a:ext cx="1604500" cy="421906"/>
            </a:xfrm>
            <a:prstGeom prst="parallelogram">
              <a:avLst>
                <a:gd name="adj" fmla="val 134722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31430-9299-82E9-5984-CC72A0F587AB}"/>
                </a:ext>
              </a:extLst>
            </p:cNvPr>
            <p:cNvSpPr txBox="1"/>
            <p:nvPr/>
          </p:nvSpPr>
          <p:spPr>
            <a:xfrm>
              <a:off x="3169631" y="5875272"/>
              <a:ext cx="18660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A48C05-1490-8756-1700-5E4E8CF2C56A}"/>
                </a:ext>
              </a:extLst>
            </p:cNvPr>
            <p:cNvSpPr txBox="1"/>
            <p:nvPr/>
          </p:nvSpPr>
          <p:spPr>
            <a:xfrm>
              <a:off x="4445140" y="2898517"/>
              <a:ext cx="9701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7DFB45-E65C-6C35-05D3-0B68E33E9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927" y="3151695"/>
              <a:ext cx="752383" cy="84718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0E35B-15FC-1415-08CB-1CB9782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2985" y="3151622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39C12-5006-87CB-E03F-FFFBF45AB04B}"/>
                </a:ext>
              </a:extLst>
            </p:cNvPr>
            <p:cNvSpPr txBox="1"/>
            <p:nvPr/>
          </p:nvSpPr>
          <p:spPr>
            <a:xfrm>
              <a:off x="4088316" y="5198220"/>
              <a:ext cx="13269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sheet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199DAB-32B4-7A70-63CA-D421A3153477}"/>
                </a:ext>
              </a:extLst>
            </p:cNvPr>
            <p:cNvCxnSpPr>
              <a:cxnSpLocks/>
            </p:cNvCxnSpPr>
            <p:nvPr/>
          </p:nvCxnSpPr>
          <p:spPr>
            <a:xfrm>
              <a:off x="3030721" y="4916812"/>
              <a:ext cx="918693" cy="43248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7AD1C8-BA3A-B10A-B14A-2CF9782C5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089" y="5349220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D2F6B-734E-CCA0-6AC6-739430A74BCE}"/>
                </a:ext>
              </a:extLst>
            </p:cNvPr>
            <p:cNvSpPr txBox="1"/>
            <p:nvPr/>
          </p:nvSpPr>
          <p:spPr>
            <a:xfrm>
              <a:off x="4132756" y="2322414"/>
              <a:ext cx="1694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 (</a:t>
              </a:r>
              <a:r>
                <a:rPr lang="en-US" sz="1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254A-0E05-B511-3F18-3C83E6916E66}"/>
                </a:ext>
              </a:extLst>
            </p:cNvPr>
            <p:cNvSpPr txBox="1"/>
            <p:nvPr/>
          </p:nvSpPr>
          <p:spPr>
            <a:xfrm>
              <a:off x="3834424" y="1689434"/>
              <a:ext cx="1694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 (N</a:t>
              </a:r>
              <a:r>
                <a:rPr lang="en-US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C9BB4-E7F4-A768-A83D-09193F55D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584" y="2533174"/>
              <a:ext cx="954455" cy="171487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EC1846-E594-143C-DDC9-9B06FE02A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714" y="2533101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581BD-7F11-BC76-594F-740571348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542" y="1879375"/>
              <a:ext cx="776094" cy="214783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8A5F8D-844C-A0B2-6A90-828D659C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311" y="1879302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1CF5970-7C2E-D9AC-394D-79E2975FC6B0}"/>
                </a:ext>
              </a:extLst>
            </p:cNvPr>
            <p:cNvSpPr/>
            <p:nvPr/>
          </p:nvSpPr>
          <p:spPr>
            <a:xfrm rot="5076130">
              <a:off x="4600982" y="3896547"/>
              <a:ext cx="176568" cy="291366"/>
            </a:xfrm>
            <a:prstGeom prst="can">
              <a:avLst/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72C89E3-46C3-549A-05C2-441D27859BE7}"/>
                </a:ext>
              </a:extLst>
            </p:cNvPr>
            <p:cNvSpPr/>
            <p:nvPr/>
          </p:nvSpPr>
          <p:spPr>
            <a:xfrm rot="21286484">
              <a:off x="4670793" y="3681791"/>
              <a:ext cx="833985" cy="577796"/>
            </a:xfrm>
            <a:prstGeom prst="cube">
              <a:avLst>
                <a:gd name="adj" fmla="val 31233"/>
              </a:avLst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PLIF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E50D8BAE-BE9B-C079-453C-461E29466A4B}"/>
                </a:ext>
              </a:extLst>
            </p:cNvPr>
            <p:cNvSpPr/>
            <p:nvPr/>
          </p:nvSpPr>
          <p:spPr>
            <a:xfrm rot="5644842">
              <a:off x="4559676" y="4554436"/>
              <a:ext cx="176568" cy="29136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7CA5E8-3170-CDEA-D0DD-876028DA63B4}"/>
                </a:ext>
              </a:extLst>
            </p:cNvPr>
            <p:cNvSpPr/>
            <p:nvPr/>
          </p:nvSpPr>
          <p:spPr>
            <a:xfrm rot="255196">
              <a:off x="4619749" y="4399846"/>
              <a:ext cx="825467" cy="577796"/>
            </a:xfrm>
            <a:prstGeom prst="cube">
              <a:avLst>
                <a:gd name="adj" fmla="val 31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9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35D42704-1465-FC8C-0AB9-6B6C7274C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6" y="321062"/>
            <a:ext cx="4315968" cy="2877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C1DB9A-8697-39CD-3661-2C3093142F91}"/>
              </a:ext>
            </a:extLst>
          </p:cNvPr>
          <p:cNvSpPr/>
          <p:nvPr/>
        </p:nvSpPr>
        <p:spPr>
          <a:xfrm>
            <a:off x="1762125" y="3990975"/>
            <a:ext cx="3044825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A7FC2-230A-1C5E-32FE-295AC7436336}"/>
              </a:ext>
            </a:extLst>
          </p:cNvPr>
          <p:cNvSpPr txBox="1"/>
          <p:nvPr/>
        </p:nvSpPr>
        <p:spPr>
          <a:xfrm>
            <a:off x="1682750" y="4022209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 Symbol" panose="020B0502040204020203" pitchFamily="34" charset="0"/>
              </a:rPr>
              <a:t>④      ③    ②          ①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BB554B-DE82-55DB-0348-FD6A9F550322}"/>
              </a:ext>
            </a:extLst>
          </p:cNvPr>
          <p:cNvCxnSpPr/>
          <p:nvPr/>
        </p:nvCxnSpPr>
        <p:spPr>
          <a:xfrm>
            <a:off x="2138362" y="3990975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3AA7E7-53AA-8E46-5901-6E50E7661874}"/>
              </a:ext>
            </a:extLst>
          </p:cNvPr>
          <p:cNvCxnSpPr/>
          <p:nvPr/>
        </p:nvCxnSpPr>
        <p:spPr>
          <a:xfrm>
            <a:off x="2207416" y="3987800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91F4CC-DC27-36CA-C367-E21FDC658796}"/>
              </a:ext>
            </a:extLst>
          </p:cNvPr>
          <p:cNvCxnSpPr/>
          <p:nvPr/>
        </p:nvCxnSpPr>
        <p:spPr>
          <a:xfrm>
            <a:off x="2103439" y="3991768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C232D-3A20-28BD-154D-69B687FDA817}"/>
              </a:ext>
            </a:extLst>
          </p:cNvPr>
          <p:cNvCxnSpPr/>
          <p:nvPr/>
        </p:nvCxnSpPr>
        <p:spPr>
          <a:xfrm>
            <a:off x="2170113" y="3990975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AC9BD-EF19-0A62-73B5-45F8654C5A57}"/>
              </a:ext>
            </a:extLst>
          </p:cNvPr>
          <p:cNvCxnSpPr>
            <a:cxnSpLocks/>
          </p:cNvCxnSpPr>
          <p:nvPr/>
        </p:nvCxnSpPr>
        <p:spPr>
          <a:xfrm flipH="1">
            <a:off x="1983581" y="4203700"/>
            <a:ext cx="11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344C4E-C028-D7D6-CE56-1C7731EBFB14}"/>
              </a:ext>
            </a:extLst>
          </p:cNvPr>
          <p:cNvCxnSpPr/>
          <p:nvPr/>
        </p:nvCxnSpPr>
        <p:spPr>
          <a:xfrm>
            <a:off x="2562225" y="3987800"/>
            <a:ext cx="0" cy="431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87FB00-B63B-1863-5B2A-5C31C79784DD}"/>
              </a:ext>
            </a:extLst>
          </p:cNvPr>
          <p:cNvCxnSpPr>
            <a:cxnSpLocks/>
          </p:cNvCxnSpPr>
          <p:nvPr/>
        </p:nvCxnSpPr>
        <p:spPr>
          <a:xfrm>
            <a:off x="3094038" y="3990975"/>
            <a:ext cx="0" cy="431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2550F1-00EE-CB44-B3A5-B24C562EC5F4}"/>
              </a:ext>
            </a:extLst>
          </p:cNvPr>
          <p:cNvCxnSpPr>
            <a:cxnSpLocks/>
          </p:cNvCxnSpPr>
          <p:nvPr/>
        </p:nvCxnSpPr>
        <p:spPr>
          <a:xfrm>
            <a:off x="2562225" y="4203700"/>
            <a:ext cx="13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BEBEB9-C1A0-18C1-2898-3923768032BC}"/>
              </a:ext>
            </a:extLst>
          </p:cNvPr>
          <p:cNvCxnSpPr>
            <a:cxnSpLocks/>
          </p:cNvCxnSpPr>
          <p:nvPr/>
        </p:nvCxnSpPr>
        <p:spPr>
          <a:xfrm>
            <a:off x="3094038" y="4203700"/>
            <a:ext cx="233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258866-61F3-2BCD-04BB-B064875847F7}"/>
              </a:ext>
            </a:extLst>
          </p:cNvPr>
          <p:cNvSpPr txBox="1"/>
          <p:nvPr/>
        </p:nvSpPr>
        <p:spPr>
          <a:xfrm>
            <a:off x="1822667" y="3855515"/>
            <a:ext cx="6078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2FD325-1D6C-C8B8-9B19-8B674795FD43}"/>
              </a:ext>
            </a:extLst>
          </p:cNvPr>
          <p:cNvSpPr txBox="1"/>
          <p:nvPr/>
        </p:nvSpPr>
        <p:spPr>
          <a:xfrm>
            <a:off x="2344984" y="3855515"/>
            <a:ext cx="5870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surface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51A65-9178-5E93-F5ED-FFDDEBA41721}"/>
              </a:ext>
            </a:extLst>
          </p:cNvPr>
          <p:cNvSpPr txBox="1"/>
          <p:nvPr/>
        </p:nvSpPr>
        <p:spPr>
          <a:xfrm>
            <a:off x="2915885" y="3855515"/>
            <a:ext cx="4972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 wave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27049C-2C7C-A1BE-A929-C31FD6338703}"/>
              </a:ext>
            </a:extLst>
          </p:cNvPr>
          <p:cNvSpPr txBox="1"/>
          <p:nvPr/>
        </p:nvSpPr>
        <p:spPr>
          <a:xfrm>
            <a:off x="2091479" y="4404750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Diaphragm 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C2DD6109-2C5A-31A7-2B4C-D63399B069AD}"/>
              </a:ext>
            </a:extLst>
          </p:cNvPr>
          <p:cNvSpPr/>
          <p:nvPr/>
        </p:nvSpPr>
        <p:spPr>
          <a:xfrm rot="16200000">
            <a:off x="2248264" y="4370093"/>
            <a:ext cx="218240" cy="9901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6FDBEFE-AA70-D550-0979-583DE07B8903}"/>
              </a:ext>
            </a:extLst>
          </p:cNvPr>
          <p:cNvSpPr/>
          <p:nvPr/>
        </p:nvSpPr>
        <p:spPr>
          <a:xfrm rot="16200000" flipH="1">
            <a:off x="2252054" y="3940421"/>
            <a:ext cx="218239" cy="9901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6D5645B2-21C9-8C88-9AFC-8CBD3192C0AD}"/>
              </a:ext>
            </a:extLst>
          </p:cNvPr>
          <p:cNvSpPr/>
          <p:nvPr/>
        </p:nvSpPr>
        <p:spPr>
          <a:xfrm>
            <a:off x="509990" y="1091192"/>
            <a:ext cx="3555060" cy="20298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DDEC8D-63AC-DB2D-E08A-AE836DCF4119}"/>
              </a:ext>
            </a:extLst>
          </p:cNvPr>
          <p:cNvSpPr/>
          <p:nvPr/>
        </p:nvSpPr>
        <p:spPr>
          <a:xfrm>
            <a:off x="766228" y="1798978"/>
            <a:ext cx="3042055" cy="621473"/>
          </a:xfrm>
          <a:prstGeom prst="ellipse">
            <a:avLst/>
          </a:prstGeom>
          <a:noFill/>
          <a:ln w="2540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3356</TotalTime>
  <Words>187</Words>
  <Application>Microsoft Office PowerPoint</Application>
  <PresentationFormat>Letter Paper (8.5x11 in)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Ames</dc:creator>
  <cp:lastModifiedBy>Alexander Ames</cp:lastModifiedBy>
  <cp:revision>12</cp:revision>
  <dcterms:created xsi:type="dcterms:W3CDTF">2023-05-11T18:38:25Z</dcterms:created>
  <dcterms:modified xsi:type="dcterms:W3CDTF">2023-05-30T03:02:10Z</dcterms:modified>
</cp:coreProperties>
</file>