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57" r:id="rId7"/>
    <p:sldId id="259" r:id="rId8"/>
    <p:sldId id="258" r:id="rId9"/>
    <p:sldId id="260" r:id="rId10"/>
    <p:sldId id="261" r:id="rId11"/>
    <p:sldId id="262" r:id="rId12"/>
    <p:sldId id="264" r:id="rId13"/>
    <p:sldId id="263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29"/>
    <a:srgbClr val="173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2016-03-17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inyurl.com/sass-dem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rivat@stellanlindell.se" TargetMode="External"/><Relationship Id="rId2" Type="http://schemas.openxmlformats.org/officeDocument/2006/relationships/hyperlink" Target="mailto:stellan.Lindell@softhouse.s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706374" y="3595083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668168" y="4418049"/>
            <a:ext cx="3038206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36" y="1998248"/>
            <a:ext cx="3032306" cy="227423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8" y="3181400"/>
            <a:ext cx="3038206" cy="1236657"/>
          </a:xfrm>
          <a:prstGeom prst="rect">
            <a:avLst/>
          </a:prstGeom>
        </p:spPr>
      </p:pic>
      <p:sp>
        <p:nvSpPr>
          <p:cNvPr id="8" name="Underrubrik 2"/>
          <p:cNvSpPr txBox="1">
            <a:spLocks/>
          </p:cNvSpPr>
          <p:nvPr/>
        </p:nvSpPr>
        <p:spPr>
          <a:xfrm>
            <a:off x="6673886" y="4418050"/>
            <a:ext cx="30382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685038" y="365125"/>
            <a:ext cx="7024103" cy="1305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8" y="5233094"/>
            <a:ext cx="7040974" cy="1273684"/>
          </a:xfrm>
          <a:prstGeom prst="rect">
            <a:avLst/>
          </a:prstGeom>
        </p:spPr>
      </p:pic>
      <p:sp>
        <p:nvSpPr>
          <p:cNvPr id="12" name="Rubrik 1"/>
          <p:cNvSpPr txBox="1">
            <a:spLocks/>
          </p:cNvSpPr>
          <p:nvPr/>
        </p:nvSpPr>
        <p:spPr>
          <a:xfrm>
            <a:off x="2685039" y="5237936"/>
            <a:ext cx="3513648" cy="632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rgbClr val="CD63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5546785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9" y="1328468"/>
            <a:ext cx="5555412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	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	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706374" y="3595083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668168" y="4418049"/>
            <a:ext cx="3038206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36" y="1998248"/>
            <a:ext cx="3032306" cy="2274230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68" y="3181400"/>
            <a:ext cx="3038206" cy="1236657"/>
          </a:xfrm>
          <a:prstGeom prst="rect">
            <a:avLst/>
          </a:prstGeom>
        </p:spPr>
      </p:pic>
      <p:sp>
        <p:nvSpPr>
          <p:cNvPr id="8" name="Underrubrik 2"/>
          <p:cNvSpPr txBox="1">
            <a:spLocks/>
          </p:cNvSpPr>
          <p:nvPr/>
        </p:nvSpPr>
        <p:spPr>
          <a:xfrm>
            <a:off x="6673886" y="4418050"/>
            <a:ext cx="30382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577142" y="4938995"/>
            <a:ext cx="703771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Rounded LT Std Bd" panose="020F0804030503020204" pitchFamily="34" charset="0"/>
                <a:hlinkClick r:id="rId4"/>
              </a:rPr>
              <a:t>http://tinyurl.com/sass-demo</a:t>
            </a:r>
            <a:endParaRPr lang="en-US" sz="3200" u="sng" dirty="0">
              <a:solidFill>
                <a:schemeClr val="tx1">
                  <a:lumMod val="95000"/>
                  <a:lumOff val="5000"/>
                </a:schemeClr>
              </a:solidFill>
              <a:latin typeface="HelveticaRounded LT Std Bd" panose="020F0804030503020204" pitchFamily="34" charset="0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365125"/>
            <a:ext cx="703771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"/>
          <p:cNvSpPr txBox="1">
            <a:spLocks/>
          </p:cNvSpPr>
          <p:nvPr/>
        </p:nvSpPr>
        <p:spPr>
          <a:xfrm>
            <a:off x="1060316" y="3064490"/>
            <a:ext cx="9786024" cy="28985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dirty="0" err="1">
                <a:latin typeface="HelveticaRounded LT Std Bd" panose="020F0804030503020204"/>
              </a:rPr>
              <a:t>Mejl</a:t>
            </a:r>
            <a:r>
              <a:rPr lang="en-US" sz="4200" dirty="0">
                <a:latin typeface="HelveticaRounded LT Std Bd" panose="020F0804030503020204"/>
              </a:rPr>
              <a:t>: </a:t>
            </a:r>
            <a:r>
              <a:rPr lang="en-US" sz="4200" dirty="0">
                <a:latin typeface="HelveticaRounded LT Std Bd" panose="020F0804030503020204"/>
                <a:hlinkClick r:id="rId2"/>
              </a:rPr>
              <a:t>stellan.Lindell@softhouse.se</a:t>
            </a:r>
            <a:endParaRPr lang="en-US" sz="4200" dirty="0">
              <a:latin typeface="HelveticaRounded LT Std Bd" panose="020F0804030503020204"/>
            </a:endParaRPr>
          </a:p>
          <a:p>
            <a:pPr algn="l"/>
            <a:endParaRPr lang="en-US" sz="4200" dirty="0">
              <a:latin typeface="HelveticaRounded LT Std Bd" panose="020F0804030503020204"/>
            </a:endParaRPr>
          </a:p>
          <a:p>
            <a:pPr algn="l"/>
            <a:r>
              <a:rPr lang="en-US" sz="4200" dirty="0" err="1">
                <a:latin typeface="HelveticaRounded LT Std Bd" panose="020F0804030503020204"/>
              </a:rPr>
              <a:t>Privat</a:t>
            </a:r>
            <a:r>
              <a:rPr lang="en-US" sz="4200" dirty="0">
                <a:latin typeface="HelveticaRounded LT Std Bd" panose="020F0804030503020204"/>
              </a:rPr>
              <a:t>: </a:t>
            </a:r>
            <a:r>
              <a:rPr lang="en-US" sz="4200" dirty="0">
                <a:latin typeface="HelveticaRounded LT Std Bd" panose="020F0804030503020204"/>
                <a:hlinkClick r:id="rId3"/>
              </a:rPr>
              <a:t>privat@stellanlindell.se</a:t>
            </a:r>
            <a:r>
              <a:rPr lang="en-US" sz="42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4200" dirty="0">
              <a:latin typeface="HelveticaRounded LT Std Bd" panose="020F0804030503020204"/>
            </a:endParaRPr>
          </a:p>
          <a:p>
            <a:pPr lvl="0" algn="l"/>
            <a:r>
              <a:rPr lang="en-US" sz="4200" dirty="0">
                <a:latin typeface="HelveticaRounded LT Std Bd" panose="020F0804030503020204"/>
              </a:rPr>
              <a:t>LinkedIn: </a:t>
            </a:r>
            <a:r>
              <a:rPr lang="sv-SE" altLang="sv-SE" sz="44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4400" dirty="0">
              <a:latin typeface="HelveticaRounded LT Std Bd" panose="020F0804030503020204"/>
            </a:endParaRPr>
          </a:p>
          <a:p>
            <a:pPr lvl="0" algn="l"/>
            <a:r>
              <a:rPr lang="sv-SE" altLang="sv-SE" sz="4400" dirty="0">
                <a:latin typeface="HelveticaRounded LT Std Bd" panose="020F0804030503020204"/>
              </a:rPr>
              <a:t> </a:t>
            </a:r>
            <a:endParaRPr lang="en-US" sz="4200" dirty="0">
              <a:latin typeface="HelveticaRounded LT Std Bd" panose="020F0804030503020204"/>
            </a:endParaRPr>
          </a:p>
          <a:p>
            <a:pPr algn="l"/>
            <a:r>
              <a:rPr lang="en-US" sz="4200" dirty="0">
                <a:latin typeface="HelveticaRounded LT Std Bd" panose="020F0804030503020204"/>
              </a:rPr>
              <a:t>Twitter: @</a:t>
            </a:r>
            <a:r>
              <a:rPr lang="en-US" sz="4200" dirty="0" err="1">
                <a:latin typeface="HelveticaRounded LT Std Bd" panose="020F0804030503020204"/>
              </a:rPr>
              <a:t>stellanlindell</a:t>
            </a:r>
            <a:endParaRPr lang="en-US" sz="4200" dirty="0">
              <a:latin typeface="HelveticaRounded LT Std Bd" panose="020F0804030503020204"/>
            </a:endParaRPr>
          </a:p>
          <a:p>
            <a:pPr algn="l"/>
            <a:endParaRPr lang="en-US" sz="4200" dirty="0">
              <a:latin typeface="HelveticaRounded LT Std Bd" panose="020F0804030503020204"/>
            </a:endParaRPr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95" y="861118"/>
            <a:ext cx="7636211" cy="1381360"/>
          </a:xfrm>
          <a:prstGeom prst="rect">
            <a:avLst/>
          </a:prstGeom>
        </p:spPr>
      </p:pic>
      <p:sp>
        <p:nvSpPr>
          <p:cNvPr id="10" name="Rubrik 1"/>
          <p:cNvSpPr txBox="1">
            <a:spLocks/>
          </p:cNvSpPr>
          <p:nvPr/>
        </p:nvSpPr>
        <p:spPr>
          <a:xfrm>
            <a:off x="2490281" y="865960"/>
            <a:ext cx="3810689" cy="685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b="1" dirty="0">
                <a:solidFill>
                  <a:srgbClr val="CD63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1" y="763960"/>
            <a:ext cx="950221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9241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Problems </a:t>
            </a:r>
            <a:r>
              <a:rPr lang="sv-SE" dirty="0" err="1">
                <a:latin typeface="HelveticaRounded LT Std Bd" panose="020F0804030503020204" pitchFamily="34" charset="0"/>
              </a:rPr>
              <a:t>with</a:t>
            </a:r>
            <a:r>
              <a:rPr lang="sv-SE" dirty="0">
                <a:latin typeface="HelveticaRounded LT Std Bd" panose="020F0804030503020204" pitchFamily="34" charset="0"/>
              </a:rPr>
              <a:t>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Mixins (a class that contains functionality that can be included multiple times)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82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Nestled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code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FA947-7C31-410D-8361-56745DB88B49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10882</TotalTime>
  <Words>1277</Words>
  <Application>Microsoft Office PowerPoint</Application>
  <PresentationFormat>Bredbild</PresentationFormat>
  <Paragraphs>277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&amp;</vt:lpstr>
      <vt:lpstr>PowerPoint-presentation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Import in LESS / SASS</vt:lpstr>
      <vt:lpstr>&amp;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63</cp:revision>
  <dcterms:created xsi:type="dcterms:W3CDTF">2014-02-28T08:31:41Z</dcterms:created>
  <dcterms:modified xsi:type="dcterms:W3CDTF">2016-03-22T14:58:50Z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</Properties>
</file>