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8" r:id="rId6"/>
    <p:sldId id="256" r:id="rId7"/>
    <p:sldId id="257" r:id="rId8"/>
    <p:sldId id="259" r:id="rId9"/>
    <p:sldId id="258" r:id="rId10"/>
    <p:sldId id="260" r:id="rId11"/>
    <p:sldId id="261" r:id="rId12"/>
    <p:sldId id="262" r:id="rId13"/>
    <p:sldId id="264" r:id="rId14"/>
    <p:sldId id="263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54"/>
    <a:srgbClr val="CD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6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7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3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3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582F-A7DF-4EE7-AB3D-B13882602CD1}" type="datetimeFigureOut">
              <a:rPr lang="sv-SE" smtClean="0"/>
              <a:t>2017-01-18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9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inyurl.com/swetugg-sas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obb@stellanlindell.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inyurl.com/swetugg-sass" TargetMode="External"/><Relationship Id="rId5" Type="http://schemas.openxmlformats.org/officeDocument/2006/relationships/hyperlink" Target="https://github.com/stiltet" TargetMode="External"/><Relationship Id="rId4" Type="http://schemas.openxmlformats.org/officeDocument/2006/relationships/hyperlink" Target="https://se.linkedin.com/in/stellanlind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1344890" y="821635"/>
            <a:ext cx="950221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Anybody who doesn’t understand Swedish?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7" y="2924174"/>
            <a:ext cx="458346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Mathematical operations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6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Import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5546785" cy="5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(less) "http://foo.com/bar";	//@import "http://foo.com/bar"; 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			   as a LESS-file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116129" y="1328468"/>
            <a:ext cx="5555412" cy="5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"http://foo.com/bar";	//@import "http://foo.com/bar";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//_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"foo", "foo2";		//Content renders in file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$family: unquote("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=#{$family}");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Outputs: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#main {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@import "foo";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2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706373" y="3619152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281724" y="4434619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87" y="1998397"/>
            <a:ext cx="3032306" cy="2274229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24" y="2921030"/>
            <a:ext cx="3027090" cy="1351596"/>
          </a:xfrm>
          <a:prstGeom prst="rect">
            <a:avLst/>
          </a:prstGeom>
        </p:spPr>
      </p:pic>
      <p:sp>
        <p:nvSpPr>
          <p:cNvPr id="8" name="Underrubrik 2"/>
          <p:cNvSpPr txBox="1">
            <a:spLocks/>
          </p:cNvSpPr>
          <p:nvPr/>
        </p:nvSpPr>
        <p:spPr>
          <a:xfrm>
            <a:off x="6883187" y="4433866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577142" y="56961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4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  <p:sp>
        <p:nvSpPr>
          <p:cNvPr id="11" name="Rubrik 1"/>
          <p:cNvSpPr txBox="1">
            <a:spLocks/>
          </p:cNvSpPr>
          <p:nvPr/>
        </p:nvSpPr>
        <p:spPr>
          <a:xfrm>
            <a:off x="2577142" y="602976"/>
            <a:ext cx="7037717" cy="828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40728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24" y="1478755"/>
            <a:ext cx="5628208" cy="1048552"/>
          </a:xfrm>
          <a:prstGeom prst="rect">
            <a:avLst/>
          </a:prstGeom>
        </p:spPr>
      </p:pic>
      <p:sp>
        <p:nvSpPr>
          <p:cNvPr id="11" name="Rubrik 1"/>
          <p:cNvSpPr txBox="1">
            <a:spLocks/>
          </p:cNvSpPr>
          <p:nvPr/>
        </p:nvSpPr>
        <p:spPr>
          <a:xfrm>
            <a:off x="1060315" y="2925342"/>
            <a:ext cx="9786024" cy="343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Rounded LT Std Bd" panose="020F0804030503020204"/>
              </a:rPr>
              <a:t>Mail: </a:t>
            </a:r>
            <a:r>
              <a:rPr lang="en-US" sz="2800" dirty="0">
                <a:latin typeface="HelveticaRounded LT Std Bd" panose="020F0804030503020204"/>
                <a:hlinkClick r:id="rId3"/>
              </a:rPr>
              <a:t>jobb@stellanlindell.se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lvl="0" algn="l"/>
            <a:r>
              <a:rPr lang="en-US" sz="2800" dirty="0">
                <a:latin typeface="HelveticaRounded LT Std Bd" panose="020F0804030503020204"/>
              </a:rPr>
              <a:t>LinkedIn: </a:t>
            </a:r>
            <a:r>
              <a:rPr lang="sv-SE" altLang="sv-SE" sz="2800" dirty="0">
                <a:latin typeface="HelveticaRounded LT Std Bd" panose="020F0804030503020204"/>
                <a:hlinkClick r:id="rId4"/>
              </a:rPr>
              <a:t>https://se.linkedin.com/in/stellanlindell</a:t>
            </a:r>
            <a:endParaRPr lang="sv-SE" altLang="sv-SE" sz="2800" dirty="0">
              <a:latin typeface="HelveticaRounded LT Std Bd" panose="020F0804030503020204"/>
            </a:endParaRPr>
          </a:p>
          <a:p>
            <a:pPr lvl="0" algn="l"/>
            <a:r>
              <a:rPr lang="sv-SE" alt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Twitter: @</a:t>
            </a:r>
            <a:r>
              <a:rPr lang="en-US" sz="2800" dirty="0" err="1">
                <a:latin typeface="HelveticaRounded LT Std Bd" panose="020F0804030503020204"/>
              </a:rPr>
              <a:t>stellanlindell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GitHub: </a:t>
            </a:r>
            <a:r>
              <a:rPr lang="en-US" sz="2800" dirty="0">
                <a:latin typeface="HelveticaRounded LT Std Bd" panose="020F0804030503020204"/>
                <a:hlinkClick r:id="rId5"/>
              </a:rPr>
              <a:t>https://github.com/stiltet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 err="1">
                <a:latin typeface="HelveticaRounded LT Std Bd" panose="020F0804030503020204"/>
              </a:rPr>
              <a:t>Länk</a:t>
            </a:r>
            <a:r>
              <a:rPr lang="en-US" sz="2800" dirty="0">
                <a:latin typeface="HelveticaRounded LT Std Bd" panose="020F0804030503020204"/>
              </a:rPr>
              <a:t> till DEMO: </a:t>
            </a:r>
            <a:r>
              <a:rPr lang="sv-SE" sz="2800" dirty="0">
                <a:latin typeface="HelveticaRounded LT Std Bd" panose="020F0804030503020204"/>
                <a:hlinkClick r:id="rId6"/>
              </a:rPr>
              <a:t>http://tinyurl.com/swetugg-sass</a:t>
            </a:r>
            <a:r>
              <a:rPr 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905327" y="658155"/>
            <a:ext cx="6096001" cy="82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23346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2178709" y="227414"/>
            <a:ext cx="7838660" cy="1270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elveticaRounded LT Std Bd" panose="020F0804030503020204" pitchFamily="34" charset="0"/>
              </a:rPr>
              <a:t>Pre-processing languages for dynamic stylesheets</a:t>
            </a:r>
          </a:p>
        </p:txBody>
      </p:sp>
      <p:grpSp>
        <p:nvGrpSpPr>
          <p:cNvPr id="4" name="Grupp 3"/>
          <p:cNvGrpSpPr/>
          <p:nvPr>
            <p:custDataLst>
              <p:custData r:id="rId1"/>
            </p:custDataLst>
          </p:nvPr>
        </p:nvGrpSpPr>
        <p:grpSpPr>
          <a:xfrm>
            <a:off x="3395956" y="4899778"/>
            <a:ext cx="5404167" cy="1657022"/>
            <a:chOff x="3249884" y="4883015"/>
            <a:chExt cx="6096001" cy="1869152"/>
          </a:xfrm>
        </p:grpSpPr>
        <p:pic>
          <p:nvPicPr>
            <p:cNvPr id="10" name="Bildobjekt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781" y="5703615"/>
              <a:ext cx="5628208" cy="1048552"/>
            </a:xfrm>
            <a:prstGeom prst="rect">
              <a:avLst/>
            </a:prstGeom>
          </p:spPr>
        </p:pic>
        <p:sp>
          <p:nvSpPr>
            <p:cNvPr id="13" name="Rubrik 1"/>
            <p:cNvSpPr txBox="1">
              <a:spLocks/>
            </p:cNvSpPr>
            <p:nvPr/>
          </p:nvSpPr>
          <p:spPr>
            <a:xfrm>
              <a:off x="3249884" y="4883015"/>
              <a:ext cx="6096001" cy="820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cap="small" dirty="0">
                  <a:latin typeface="Arial" panose="020B0604020202020204" pitchFamily="34" charset="0"/>
                  <a:cs typeface="Arial" panose="020B0604020202020204" pitchFamily="34" charset="0"/>
                </a:rPr>
                <a:t>Stellan Lindell</a:t>
              </a:r>
            </a:p>
          </p:txBody>
        </p:sp>
      </p:grpSp>
      <p:sp>
        <p:nvSpPr>
          <p:cNvPr id="15" name="Rubrik 1"/>
          <p:cNvSpPr>
            <a:spLocks noGrp="1"/>
          </p:cNvSpPr>
          <p:nvPr>
            <p:ph type="ctrTitle"/>
          </p:nvPr>
        </p:nvSpPr>
        <p:spPr>
          <a:xfrm>
            <a:off x="5712998" y="3377083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6" name="Underrubrik 2"/>
          <p:cNvSpPr>
            <a:spLocks noGrp="1"/>
          </p:cNvSpPr>
          <p:nvPr>
            <p:ph type="subTitle" idx="1"/>
          </p:nvPr>
        </p:nvSpPr>
        <p:spPr>
          <a:xfrm>
            <a:off x="2288348" y="4209929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37" y="1774460"/>
            <a:ext cx="3032306" cy="2274229"/>
          </a:xfrm>
          <a:prstGeom prst="rect">
            <a:avLst/>
          </a:prstGeom>
        </p:spPr>
      </p:pic>
      <p:pic>
        <p:nvPicPr>
          <p:cNvPr id="18" name="Bildobjekt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2696340"/>
            <a:ext cx="3027090" cy="1351596"/>
          </a:xfrm>
          <a:prstGeom prst="rect">
            <a:avLst/>
          </a:prstGeom>
        </p:spPr>
      </p:pic>
      <p:sp>
        <p:nvSpPr>
          <p:cNvPr id="19" name="Underrubrik 2"/>
          <p:cNvSpPr txBox="1">
            <a:spLocks/>
          </p:cNvSpPr>
          <p:nvPr/>
        </p:nvSpPr>
        <p:spPr>
          <a:xfrm>
            <a:off x="6896437" y="4209929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10953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build="p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color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Explains many different problems that occurs when we don’t have any variables, not only for colors.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don’t have variables we have to repeat ourselves, often many times.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duplication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have to write browser specific values we repeat ourselves, making our code look messy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cascade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To be specific in CSS we have to write a many elements on one row to follow the DOM-structure 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If we do changes in the HTML-code, even smaller once, we have to change a lot in the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calculation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There aren't possible to do any mathematical calculations in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importing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 support of the import function in CSS are browser specific making it unreliable.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import we want to include the whole file into our CSS, working just like INCLUDE in PHP. </a:t>
            </a:r>
          </a:p>
        </p:txBody>
      </p:sp>
    </p:spTree>
    <p:extLst>
      <p:ext uri="{BB962C8B-B14F-4D97-AF65-F5344CB8AC3E}">
        <p14:creationId xmlns:p14="http://schemas.microsoft.com/office/powerpoint/2010/main" val="1327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How do we solve these problems with LESS or SASS?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(similar to a function – should always be used to include functionality)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Nestled code does it easy to follow the DOM-structure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Inherited code enables multiple elements to have the same properties/values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Functions (both own and language specific – should always return a value)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Mathematical operations directly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Smarter import makes it easy to split up large files</a:t>
            </a:r>
          </a:p>
        </p:txBody>
      </p:sp>
    </p:spTree>
    <p:extLst>
      <p:ext uri="{BB962C8B-B14F-4D97-AF65-F5344CB8AC3E}">
        <p14:creationId xmlns:p14="http://schemas.microsoft.com/office/powerpoint/2010/main" val="29963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Variables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774" cy="460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@nice-blue: #5B83AD;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@light-blue: @nice-blue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@font-stack: Helvetica, sans-serif;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@font-stack;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@light-blue;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825625"/>
            <a:ext cx="4944374" cy="46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$nice-blue: #5B83AD;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$light-blue: $nice-blue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$font-stack: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$font-stack;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$light-blue;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Mixins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.border-radius(@radius:5px)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.border-radius(4px);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@mixin border-radius($radius)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@include border-radius(4px);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Nestled code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 (exactly the same)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Inheritance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  <a:endParaRPr lang="en-US" sz="24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</p:spTree>
    <p:extLst>
      <p:ext uri="{BB962C8B-B14F-4D97-AF65-F5344CB8AC3E}">
        <p14:creationId xmlns:p14="http://schemas.microsoft.com/office/powerpoint/2010/main" val="16723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Own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functions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3138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&gt;=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&lt;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white;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@a;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@width: 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@height: 200px;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.mixin(#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@width;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@height; }</a:t>
            </a:r>
          </a:p>
          <a:p>
            <a:pPr marL="0" indent="0">
              <a:buNone/>
            </a:pPr>
            <a:r>
              <a:rPr lang="en-US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ffffaa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200px;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@function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(0, 0, 0), $alpha: 0)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$color;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@if $alpha != 0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@if $alpha &gt; 1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$alpha: $alpha/100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($color, $alpha);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@return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color:rgb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(25,25,25),$alpha:90) }</a:t>
            </a:r>
          </a:p>
          <a:p>
            <a:pPr marL="0" indent="0">
              <a:buNone/>
            </a:pPr>
            <a:endParaRPr lang="en-US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 25, 25, 0.9); }</a:t>
            </a:r>
          </a:p>
        </p:txBody>
      </p:sp>
    </p:spTree>
    <p:extLst>
      <p:ext uri="{BB962C8B-B14F-4D97-AF65-F5344CB8AC3E}">
        <p14:creationId xmlns:p14="http://schemas.microsoft.com/office/powerpoint/2010/main" val="5765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00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F099DBE91EAB4C94C5395218CA7FE2" ma:contentTypeVersion="0" ma:contentTypeDescription="Skapa ett nytt dokument." ma:contentTypeScope="" ma:versionID="363f93a6a111d938e62f110fc50379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525e7b53ac5e77a4a17ea96ec83f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Props1.xml><?xml version="1.0" encoding="utf-8"?>
<ds:datastoreItem xmlns:ds="http://schemas.openxmlformats.org/officeDocument/2006/customXml" ds:itemID="{434FA947-7C31-410D-8361-56745DB88B4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626530-7C4B-40F5-BEEE-44F53847A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542C7-CBA1-4D74-BA73-D5AD9121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13B6157-3244-4A9D-93EF-51F309D225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11025</TotalTime>
  <Words>1361</Words>
  <Application>Microsoft Office PowerPoint</Application>
  <PresentationFormat>Bredbild</PresentationFormat>
  <Paragraphs>279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World</vt:lpstr>
      <vt:lpstr>HelveticaRounded LT Std Bd</vt:lpstr>
      <vt:lpstr>Office-tema</vt:lpstr>
      <vt:lpstr>PowerPoint-presentation</vt:lpstr>
      <vt:lpstr>&amp;</vt:lpstr>
      <vt:lpstr>Problems with CSS</vt:lpstr>
      <vt:lpstr>How do we solve these problems with LESS or SASS?</vt:lpstr>
      <vt:lpstr>Variables in LESS / SASS</vt:lpstr>
      <vt:lpstr>Mixins in LESS / SASS</vt:lpstr>
      <vt:lpstr>Nestled code in LESS / SASS</vt:lpstr>
      <vt:lpstr>Inheritance in LESS / SASS</vt:lpstr>
      <vt:lpstr>Own functions in LESS / SASS</vt:lpstr>
      <vt:lpstr>Mathematical operations in LESS / SASS</vt:lpstr>
      <vt:lpstr>Import in LESS / SASS</vt:lpstr>
      <vt:lpstr>&amp;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Stellan Lindell</dc:creator>
  <cp:lastModifiedBy>Stellan Lindell</cp:lastModifiedBy>
  <cp:revision>77</cp:revision>
  <dcterms:created xsi:type="dcterms:W3CDTF">2014-02-28T08:31:41Z</dcterms:created>
  <dcterms:modified xsi:type="dcterms:W3CDTF">2017-01-18T10:28:00Z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0x010100AFF099DBE91EAB4C94C5395218CA7FE2</vt:lpwstr>
  </property>
  <property fmtid="{D5CDD505-2E9C-101B-9397-08002B2CF9AE}" pid="3" name="Tfs.IsStoryboard">
    <vt:bool>true</vt:bool>
  </property>
</Properties>
</file>