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57" r:id="rId7"/>
    <p:sldId id="259" r:id="rId8"/>
    <p:sldId id="258" r:id="rId9"/>
    <p:sldId id="260" r:id="rId10"/>
    <p:sldId id="261" r:id="rId11"/>
    <p:sldId id="262" r:id="rId12"/>
    <p:sldId id="264" r:id="rId13"/>
    <p:sldId id="263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29"/>
    <a:srgbClr val="173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2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5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14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7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4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30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67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77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32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32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4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582F-A7DF-4EE7-AB3D-B13882602CD1}" type="datetimeFigureOut">
              <a:rPr lang="sv-SE" smtClean="0"/>
              <a:t>2016-09-19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9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inyurl.com/sass-dem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.linkedin.com/in/stellanlindell" TargetMode="External"/><Relationship Id="rId2" Type="http://schemas.openxmlformats.org/officeDocument/2006/relationships/hyperlink" Target="mailto:stellan.Lindell@softhouse.s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github.com/stilt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706374" y="3595083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668168" y="4418049"/>
            <a:ext cx="3038206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36" y="1998248"/>
            <a:ext cx="3032306" cy="227423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8" y="3181400"/>
            <a:ext cx="3038206" cy="1236657"/>
          </a:xfrm>
          <a:prstGeom prst="rect">
            <a:avLst/>
          </a:prstGeom>
        </p:spPr>
      </p:pic>
      <p:sp>
        <p:nvSpPr>
          <p:cNvPr id="8" name="Underrubrik 2"/>
          <p:cNvSpPr txBox="1">
            <a:spLocks/>
          </p:cNvSpPr>
          <p:nvPr/>
        </p:nvSpPr>
        <p:spPr>
          <a:xfrm>
            <a:off x="6673886" y="4418050"/>
            <a:ext cx="30382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9" name="Rubrik 1"/>
          <p:cNvSpPr txBox="1">
            <a:spLocks/>
          </p:cNvSpPr>
          <p:nvPr/>
        </p:nvSpPr>
        <p:spPr>
          <a:xfrm>
            <a:off x="2685038" y="365125"/>
            <a:ext cx="7024103" cy="1305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Pre-processing languages for dynamic stylesheets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8" y="5233094"/>
            <a:ext cx="7040974" cy="1273684"/>
          </a:xfrm>
          <a:prstGeom prst="rect">
            <a:avLst/>
          </a:prstGeom>
        </p:spPr>
      </p:pic>
      <p:sp>
        <p:nvSpPr>
          <p:cNvPr id="12" name="Rubrik 1"/>
          <p:cNvSpPr txBox="1">
            <a:spLocks/>
          </p:cNvSpPr>
          <p:nvPr/>
        </p:nvSpPr>
        <p:spPr>
          <a:xfrm>
            <a:off x="2685039" y="5237936"/>
            <a:ext cx="3513648" cy="632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rgbClr val="CD63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109533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Mathematical operations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6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Import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5546785" cy="5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(less) "http://foo.com/bar";	//@import "http://foo.com/bar"; 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			   as a LESS-file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116129" y="1328468"/>
            <a:ext cx="5555412" cy="5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"http://foo.com/bar";	//@import "http://foo.com/bar";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//_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"foo", "foo2";		//Content renders in file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$family: unquote("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=#{$family}");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Outputs: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#main {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@import "foo";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23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706374" y="3595083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668168" y="4418049"/>
            <a:ext cx="3038206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36" y="1998248"/>
            <a:ext cx="3032306" cy="227423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8" y="3181400"/>
            <a:ext cx="3038206" cy="1236657"/>
          </a:xfrm>
          <a:prstGeom prst="rect">
            <a:avLst/>
          </a:prstGeom>
        </p:spPr>
      </p:pic>
      <p:sp>
        <p:nvSpPr>
          <p:cNvPr id="8" name="Underrubrik 2"/>
          <p:cNvSpPr txBox="1">
            <a:spLocks/>
          </p:cNvSpPr>
          <p:nvPr/>
        </p:nvSpPr>
        <p:spPr>
          <a:xfrm>
            <a:off x="6673886" y="4418050"/>
            <a:ext cx="30382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577142" y="4938995"/>
            <a:ext cx="703771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Rounded LT Std Bd" panose="020F0804030503020204" pitchFamily="34" charset="0"/>
                <a:hlinkClick r:id="rId4"/>
              </a:rPr>
              <a:t>http://tinyurl.com/sass-demo</a:t>
            </a:r>
            <a:endParaRPr 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HelveticaRounded LT Std Bd" panose="020F0804030503020204" pitchFamily="34" charset="0"/>
            </a:endParaRPr>
          </a:p>
        </p:txBody>
      </p:sp>
      <p:sp>
        <p:nvSpPr>
          <p:cNvPr id="11" name="Rubrik 1"/>
          <p:cNvSpPr txBox="1">
            <a:spLocks/>
          </p:cNvSpPr>
          <p:nvPr/>
        </p:nvSpPr>
        <p:spPr>
          <a:xfrm>
            <a:off x="2577142" y="365125"/>
            <a:ext cx="703771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407283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"/>
          <p:cNvSpPr txBox="1">
            <a:spLocks/>
          </p:cNvSpPr>
          <p:nvPr/>
        </p:nvSpPr>
        <p:spPr>
          <a:xfrm>
            <a:off x="1060316" y="3064490"/>
            <a:ext cx="9786024" cy="2898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HelveticaRounded LT Std Bd" panose="020F0804030503020204"/>
              </a:rPr>
              <a:t>Mail</a:t>
            </a:r>
            <a:r>
              <a:rPr lang="en-US" sz="2800" dirty="0">
                <a:latin typeface="HelveticaRounded LT Std Bd" panose="020F0804030503020204"/>
              </a:rPr>
              <a:t>: </a:t>
            </a:r>
            <a:r>
              <a:rPr lang="en-US" sz="2800" dirty="0">
                <a:latin typeface="HelveticaRounded LT Std Bd" panose="020F0804030503020204"/>
                <a:hlinkClick r:id="rId2"/>
              </a:rPr>
              <a:t>stellan.Lindell@softhouse.se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lvl="0" algn="l"/>
            <a:r>
              <a:rPr lang="en-US" sz="2800" dirty="0">
                <a:latin typeface="HelveticaRounded LT Std Bd" panose="020F0804030503020204"/>
              </a:rPr>
              <a:t>LinkedIn: </a:t>
            </a:r>
            <a:r>
              <a:rPr lang="sv-SE" altLang="sv-SE" sz="2800" dirty="0">
                <a:latin typeface="HelveticaRounded LT Std Bd" panose="020F0804030503020204"/>
                <a:hlinkClick r:id="rId3"/>
              </a:rPr>
              <a:t>https://se.linkedin.com/in/stellanlindell</a:t>
            </a:r>
            <a:endParaRPr lang="sv-SE" altLang="sv-SE" sz="2800" dirty="0">
              <a:latin typeface="HelveticaRounded LT Std Bd" panose="020F0804030503020204"/>
            </a:endParaRPr>
          </a:p>
          <a:p>
            <a:pPr lvl="0" algn="l"/>
            <a:r>
              <a:rPr lang="sv-SE" alt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Twitter: @</a:t>
            </a:r>
            <a:r>
              <a:rPr lang="en-US" sz="2800" dirty="0" err="1">
                <a:latin typeface="HelveticaRounded LT Std Bd" panose="020F0804030503020204"/>
              </a:rPr>
              <a:t>stellanlindell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GitHub: </a:t>
            </a:r>
            <a:r>
              <a:rPr lang="en-US" sz="2800" dirty="0">
                <a:latin typeface="HelveticaRounded LT Std Bd" panose="020F0804030503020204"/>
                <a:hlinkClick r:id="rId4"/>
              </a:rPr>
              <a:t>https://github.com/stiltet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</p:txBody>
      </p:sp>
      <p:pic>
        <p:nvPicPr>
          <p:cNvPr id="14" name="Bildobjekt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95" y="861118"/>
            <a:ext cx="7636211" cy="1381360"/>
          </a:xfrm>
          <a:prstGeom prst="rect">
            <a:avLst/>
          </a:prstGeom>
        </p:spPr>
      </p:pic>
      <p:sp>
        <p:nvSpPr>
          <p:cNvPr id="10" name="Rubrik 1"/>
          <p:cNvSpPr txBox="1">
            <a:spLocks/>
          </p:cNvSpPr>
          <p:nvPr/>
        </p:nvSpPr>
        <p:spPr>
          <a:xfrm>
            <a:off x="2490281" y="865960"/>
            <a:ext cx="3810689" cy="685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rgbClr val="CD63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233468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1344891" y="763960"/>
            <a:ext cx="950221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Anybody who doesn’t understand Swedish?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7" y="2924174"/>
            <a:ext cx="458346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color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Explains many different problems that occurs when we don’t have any variables, not only for colors.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don’t have variables we have to repeat ourselves, often many times.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duplication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have to write browser specific values we repeat ourselves, making our code look messy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cascade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To be specific in CSS we have to write a many elements on one row to follow the DOM-structure 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If we do changes in the HTML-code, even smaller once, we have to change a lot in the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calculation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There aren't possible to do any mathematical calculations in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importing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 support of the import function in CSS are browser specific making it unreliable.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import we want to include the whole file into our CSS, working just like INCLUDE in PHP. </a:t>
            </a:r>
          </a:p>
        </p:txBody>
      </p:sp>
    </p:spTree>
    <p:extLst>
      <p:ext uri="{BB962C8B-B14F-4D97-AF65-F5344CB8AC3E}">
        <p14:creationId xmlns:p14="http://schemas.microsoft.com/office/powerpoint/2010/main" val="132700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How do we solve these problems with LESS or SASS?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Mixins (a class that contains functionality that can be included multiple times)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Nestled code does it easy to follow the DOM-structure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Inherited code enables multiple elements to have the same properties/values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Functions (both own and language specific)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Mathematical operations directly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Smarter import makes it easy to split up large files</a:t>
            </a:r>
          </a:p>
        </p:txBody>
      </p:sp>
    </p:spTree>
    <p:extLst>
      <p:ext uri="{BB962C8B-B14F-4D97-AF65-F5344CB8AC3E}">
        <p14:creationId xmlns:p14="http://schemas.microsoft.com/office/powerpoint/2010/main" val="299631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Variables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774" cy="460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@nice-blue: #5B83AD;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@light-blue: @nice-blue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@font-stack: Helvetica, sans-serif;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@font-stack;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@light-blue;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825625"/>
            <a:ext cx="4944374" cy="46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$nice-blue: #5B83AD;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$light-blue: $nice-blue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$font-stack: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$font-stack;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$light-blue;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Mixins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.border-radius(@radius:5px)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.border-radius(4px);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@mixin border-radius($radius)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@include border-radius(4px);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Nestled code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 (exactly the same)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Inheritance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  <a:endParaRPr lang="en-US" sz="24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</p:spTree>
    <p:extLst>
      <p:ext uri="{BB962C8B-B14F-4D97-AF65-F5344CB8AC3E}">
        <p14:creationId xmlns:p14="http://schemas.microsoft.com/office/powerpoint/2010/main" val="167233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Own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functions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3138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&gt;=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&lt;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white;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@a;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@width: 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@height: 200px;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.mixin(#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@width;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@height; }</a:t>
            </a:r>
          </a:p>
          <a:p>
            <a:pPr marL="0" indent="0">
              <a:buNone/>
            </a:pPr>
            <a:r>
              <a:rPr lang="en-US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ffffaa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200px;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@function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(0, 0, 0), $alpha: 0)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$color;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@if $alpha != 0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@if $alpha &gt; 1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$alpha: $alpha/100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($color, $alpha);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@return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color:rgb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(25,25,25),$alpha:90) }</a:t>
            </a:r>
          </a:p>
          <a:p>
            <a:pPr marL="0" indent="0">
              <a:buNone/>
            </a:pPr>
            <a:endParaRPr lang="en-US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 25, 25, 0.9); }</a:t>
            </a:r>
          </a:p>
        </p:txBody>
      </p:sp>
    </p:spTree>
    <p:extLst>
      <p:ext uri="{BB962C8B-B14F-4D97-AF65-F5344CB8AC3E}">
        <p14:creationId xmlns:p14="http://schemas.microsoft.com/office/powerpoint/2010/main" val="57656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00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F099DBE91EAB4C94C5395218CA7FE2" ma:contentTypeVersion="0" ma:contentTypeDescription="Skapa ett nytt dokument." ma:contentTypeScope="" ma:versionID="363f93a6a111d938e62f110fc50379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525e7b53ac5e77a4a17ea96ec83f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4FA947-7C31-410D-8361-56745DB88B4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626530-7C4B-40F5-BEEE-44F53847A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542C7-CBA1-4D74-BA73-D5AD9121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10932</TotalTime>
  <Words>1279</Words>
  <Application>Microsoft Office PowerPoint</Application>
  <PresentationFormat>Widescreen</PresentationFormat>
  <Paragraphs>277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World</vt:lpstr>
      <vt:lpstr>HelveticaRounded LT Std Bd</vt:lpstr>
      <vt:lpstr>Office-tema</vt:lpstr>
      <vt:lpstr>&amp;</vt:lpstr>
      <vt:lpstr>PowerPoint Presentation</vt:lpstr>
      <vt:lpstr>Problems with CSS</vt:lpstr>
      <vt:lpstr>How do we solve these problems with LESS or SASS?</vt:lpstr>
      <vt:lpstr>Variables in LESS / SASS</vt:lpstr>
      <vt:lpstr>Mixins in LESS / SASS</vt:lpstr>
      <vt:lpstr>Nestled code in LESS / SASS</vt:lpstr>
      <vt:lpstr>Inheritance in LESS / SASS</vt:lpstr>
      <vt:lpstr>Own functions in LESS / SASS</vt:lpstr>
      <vt:lpstr>Mathematical operations in LESS / SASS</vt:lpstr>
      <vt:lpstr>Import in LESS / SASS</vt:lpstr>
      <vt:lpstr>&amp;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Stellan Lindell</dc:creator>
  <cp:lastModifiedBy>Stellan Lindell</cp:lastModifiedBy>
  <cp:revision>66</cp:revision>
  <dcterms:created xsi:type="dcterms:W3CDTF">2014-02-28T08:31:41Z</dcterms:created>
  <dcterms:modified xsi:type="dcterms:W3CDTF">2016-09-19T10:08:38Z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0x010100AFF099DBE91EAB4C94C5395218CA7FE2</vt:lpwstr>
  </property>
</Properties>
</file>