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7"/>
  </p:normalViewPr>
  <p:slideViewPr>
    <p:cSldViewPr snapToGrid="0" snapToObjects="1" showGuides="1">
      <p:cViewPr varScale="1">
        <p:scale>
          <a:sx n="96" d="100"/>
          <a:sy n="96" d="100"/>
        </p:scale>
        <p:origin x="106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B244D-C916-8442-A3A7-030D9D9C6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17F64-7534-404F-B64E-34044F017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79F35-7481-DD4B-812E-A5B93247C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D2E8-8BA3-1D4E-A0B9-57C4B67EFEAF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745F0-2974-354E-A505-EFAC2988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F80F4-243F-5A4C-8CA7-83F9D6DF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DCE5-9B52-A043-AF91-34085792F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3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3D261-62B7-FB4D-9FD5-1A76AA5D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17540-34E5-764F-A10F-6D9C396E4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3449A-BF99-B547-B3B6-E6F18E77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D2E8-8BA3-1D4E-A0B9-57C4B67EFEAF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0B3BF-9AD4-974C-8C65-FD1C0665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9B836-5C32-0843-98ED-332FF9BD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DCE5-9B52-A043-AF91-34085792F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25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FEBD04-5C86-8A4A-8981-3E00733B4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0BA57-043E-5F47-B557-B9DF1EB88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86D12-23CB-7E43-8017-C26D73E2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D2E8-8BA3-1D4E-A0B9-57C4B67EFEAF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5A6D9-9FB0-7249-B9A0-869E574E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B1258-9A41-D944-B349-0787BC06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DCE5-9B52-A043-AF91-34085792F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86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E9A5C-10F8-EB40-A158-B55811F5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C66FD-040D-5149-9B29-F1E9BE872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6D6E7-C301-0148-994A-2AB59AE68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D2E8-8BA3-1D4E-A0B9-57C4B67EFEAF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A14C1-3CB5-504B-8C36-BFA9D280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DE91C-888D-AE44-8FCA-973534ED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DCE5-9B52-A043-AF91-34085792F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7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A624-E564-4F4C-9828-9401EE28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DB2C7-0934-C345-94F8-9A4A12334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A9841-5194-2F43-A7A6-CC33F515D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D2E8-8BA3-1D4E-A0B9-57C4B67EFEAF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819AF-8870-3F4E-9776-95022E11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A51B1-1762-9A41-95CC-D1AD07A31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DCE5-9B52-A043-AF91-34085792F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37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4809-00BC-4E4E-863D-37D84C21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6A7EF-A60B-D847-9A2C-350D82DED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EA464-4A88-154A-802F-D20EDD371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B71A9-B01F-3648-8BC1-05CAD1BF3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D2E8-8BA3-1D4E-A0B9-57C4B67EFEAF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6A285-F697-644B-95AC-6C2C2281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DD69C-E2B5-D94F-B92B-E4C48D81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DCE5-9B52-A043-AF91-34085792F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06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28E1-03EA-4941-8F2A-C3492EDF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98828-0E15-0643-B34E-53F864DD8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C968E-FA26-6541-884A-F435B6FBE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95410C-D460-2F41-AF65-56E24FE3D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C1627-DDCD-984D-974B-B17192ED3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2C6F11-8D6D-8542-88C6-5686B18E0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D2E8-8BA3-1D4E-A0B9-57C4B67EFEAF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879DFD-9EA5-7F45-B61E-5CEE266E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A7C783-E808-7E42-BFEC-82587FD3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DCE5-9B52-A043-AF91-34085792F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80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C050-EF43-B74D-9478-301713AD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54238C-DA1E-6249-8DAA-FF2568AB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D2E8-8BA3-1D4E-A0B9-57C4B67EFEAF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E89AC-7F5D-0244-AA22-EFB04591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D4922-277C-3742-973A-EA6374F5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DCE5-9B52-A043-AF91-34085792F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03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4EFB4-C7B0-4749-B08A-2B5A6418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D2E8-8BA3-1D4E-A0B9-57C4B67EFEAF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0F362-25A6-BA4F-BDBC-76777498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AEBEC-8588-CC49-9E61-80426788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DCE5-9B52-A043-AF91-34085792F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4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CB63-1055-F24A-A6FD-2FC6A30A7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7A30B-ABAD-304A-8524-C23E7A35F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092F5-46B5-CB4B-B0A0-6F4666E1A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3E021-4E96-1C42-824B-0906509FC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D2E8-8BA3-1D4E-A0B9-57C4B67EFEAF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402DA-E45A-BE49-AFCA-FF7AA1C7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B33A6-3C61-F540-81FE-521A44D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DCE5-9B52-A043-AF91-34085792F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66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C6CD-73E6-F744-8AB9-AC442597D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9C4A46-C8EE-CF4A-8C5F-3C8182A56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541BE-3FEA-4D44-B413-5903CC8E8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FDF4D-19C5-C646-8163-25A0D2220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D2E8-8BA3-1D4E-A0B9-57C4B67EFEAF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66ACE-67BA-3B47-8312-D9860B0F5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C772A-07F3-C74A-A464-6D71E20A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DCE5-9B52-A043-AF91-34085792F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84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DF588F-2F39-F940-84FD-103746D24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F646D-FF82-664E-9A80-926A455D7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1C70C-AFD6-434D-9473-F8B175EAF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8D2E8-8BA3-1D4E-A0B9-57C4B67EFEAF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A544-5647-0940-A76E-91B072C93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4FE9-BB57-0D46-A1CE-93F188F38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2DCE5-9B52-A043-AF91-34085792F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7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913FA69-5DF7-8D44-8CAA-E5BA304E5DC5}"/>
              </a:ext>
            </a:extLst>
          </p:cNvPr>
          <p:cNvSpPr/>
          <p:nvPr/>
        </p:nvSpPr>
        <p:spPr>
          <a:xfrm>
            <a:off x="1473516" y="2411896"/>
            <a:ext cx="3416536" cy="51683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= (1, 2, 3, 4, 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81722E-FB43-F144-BC4F-9AAF0A5A5C6C}"/>
              </a:ext>
            </a:extLst>
          </p:cNvPr>
          <p:cNvSpPr txBox="1"/>
          <p:nvPr/>
        </p:nvSpPr>
        <p:spPr>
          <a:xfrm>
            <a:off x="2686295" y="2011786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>
                    <a:lumMod val="50000"/>
                  </a:schemeClr>
                </a:solidFill>
              </a:rPr>
              <a:t>Iterable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184F967-909F-C64F-804A-CDF7336E3C3E}"/>
              </a:ext>
            </a:extLst>
          </p:cNvPr>
          <p:cNvSpPr/>
          <p:nvPr/>
        </p:nvSpPr>
        <p:spPr>
          <a:xfrm>
            <a:off x="6383446" y="2411895"/>
            <a:ext cx="1832902" cy="51683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9899F-7E84-8F41-93A0-9C77AB4A8773}"/>
              </a:ext>
            </a:extLst>
          </p:cNvPr>
          <p:cNvSpPr txBox="1"/>
          <p:nvPr/>
        </p:nvSpPr>
        <p:spPr>
          <a:xfrm>
            <a:off x="6812456" y="2011785"/>
            <a:ext cx="974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Iterator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419E258-99FF-6444-AB12-FEB25FE9A78F}"/>
              </a:ext>
            </a:extLst>
          </p:cNvPr>
          <p:cNvSpPr/>
          <p:nvPr/>
        </p:nvSpPr>
        <p:spPr>
          <a:xfrm>
            <a:off x="9561652" y="896055"/>
            <a:ext cx="590728" cy="51683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9666697-5482-854D-8402-07FFC58ECA3C}"/>
              </a:ext>
            </a:extLst>
          </p:cNvPr>
          <p:cNvSpPr/>
          <p:nvPr/>
        </p:nvSpPr>
        <p:spPr>
          <a:xfrm>
            <a:off x="9574904" y="1627469"/>
            <a:ext cx="590728" cy="51683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71812C2-D1AC-2F46-BD70-5217F19C0F5E}"/>
              </a:ext>
            </a:extLst>
          </p:cNvPr>
          <p:cNvSpPr/>
          <p:nvPr/>
        </p:nvSpPr>
        <p:spPr>
          <a:xfrm>
            <a:off x="9574904" y="2362963"/>
            <a:ext cx="590728" cy="51683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A866719-3B7A-BC46-ABB5-BEBFCD973250}"/>
              </a:ext>
            </a:extLst>
          </p:cNvPr>
          <p:cNvSpPr/>
          <p:nvPr/>
        </p:nvSpPr>
        <p:spPr>
          <a:xfrm>
            <a:off x="9574904" y="3098457"/>
            <a:ext cx="590728" cy="51683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B16A41B-E3B2-A448-BC32-562496BF3355}"/>
              </a:ext>
            </a:extLst>
          </p:cNvPr>
          <p:cNvSpPr/>
          <p:nvPr/>
        </p:nvSpPr>
        <p:spPr>
          <a:xfrm>
            <a:off x="9574904" y="3833951"/>
            <a:ext cx="590728" cy="51683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70D4F8-1A36-6A45-8BF4-A05C2CEC5716}"/>
              </a:ext>
            </a:extLst>
          </p:cNvPr>
          <p:cNvSpPr txBox="1"/>
          <p:nvPr/>
        </p:nvSpPr>
        <p:spPr>
          <a:xfrm>
            <a:off x="5181218" y="22984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3B41C37-450E-D643-9D8C-E55A3E047A02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4890052" y="2670313"/>
            <a:ext cx="149339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D239EA1-CC55-F842-8A3F-EC667A9E975E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8216348" y="1154473"/>
            <a:ext cx="1345304" cy="15158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0FEEF2-6BBF-AA4E-BCE8-F372AF13897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8216348" y="1885887"/>
            <a:ext cx="1358556" cy="7844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29E49CE-6BA6-AA48-BE98-B39320B7909C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8216348" y="2621381"/>
            <a:ext cx="1358556" cy="489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1C2350-EC9C-4844-8147-AF762C9673E3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8216348" y="2670313"/>
            <a:ext cx="1358556" cy="686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D5C4756-D235-234A-8A0B-7C8779111F45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8216348" y="2670313"/>
            <a:ext cx="1358556" cy="1422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D5ABC48-BDFE-9E4B-A0BF-0EDD3211C716}"/>
              </a:ext>
            </a:extLst>
          </p:cNvPr>
          <p:cNvSpPr txBox="1"/>
          <p:nvPr/>
        </p:nvSpPr>
        <p:spPr>
          <a:xfrm rot="18754396">
            <a:off x="8317596" y="155554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next()</a:t>
            </a:r>
          </a:p>
        </p:txBody>
      </p:sp>
    </p:spTree>
    <p:extLst>
      <p:ext uri="{BB962C8B-B14F-4D97-AF65-F5344CB8AC3E}">
        <p14:creationId xmlns:p14="http://schemas.microsoft.com/office/powerpoint/2010/main" val="1634420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25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Lina Maria Ochoa Venegas</dc:creator>
  <cp:lastModifiedBy>Lina Maria Ochoa Venegas</cp:lastModifiedBy>
  <cp:revision>1</cp:revision>
  <dcterms:created xsi:type="dcterms:W3CDTF">2021-10-13T08:40:18Z</dcterms:created>
  <dcterms:modified xsi:type="dcterms:W3CDTF">2021-10-13T08:56:10Z</dcterms:modified>
</cp:coreProperties>
</file>