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64" r:id="rId6"/>
    <p:sldId id="263" r:id="rId7"/>
    <p:sldId id="267" r:id="rId8"/>
    <p:sldId id="268" r:id="rId9"/>
    <p:sldId id="270" r:id="rId10"/>
    <p:sldId id="272" r:id="rId11"/>
    <p:sldId id="273" r:id="rId12"/>
    <p:sldId id="274" r:id="rId13"/>
    <p:sldId id="276" r:id="rId14"/>
    <p:sldId id="277" r:id="rId15"/>
    <p:sldId id="304" r:id="rId16"/>
    <p:sldId id="305" r:id="rId17"/>
    <p:sldId id="307" r:id="rId18"/>
    <p:sldId id="308" r:id="rId19"/>
    <p:sldId id="309" r:id="rId20"/>
    <p:sldId id="306" r:id="rId21"/>
  </p:sldIdLst>
  <p:sldSz cx="9144000" cy="5143500" type="screen16x9"/>
  <p:notesSz cx="6858000" cy="9144000"/>
  <p:embeddedFontLst>
    <p:embeddedFont>
      <p:font typeface="Abel" panose="020B0604020202020204" charset="0"/>
      <p:regular r:id="rId23"/>
    </p:embeddedFont>
    <p:embeddedFont>
      <p:font typeface="Anybod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D6DD00-A384-4242-9278-3B04926D3C49}">
  <a:tblStyle styleId="{90D6DD00-A384-4242-9278-3B04926D3C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2e843ade21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2e843ade21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2e843ade21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12e843ade21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2e843ade21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2e843ade21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2e843ade21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2e843ade21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466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22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356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620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26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0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2e843ade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2e843ade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185c551ac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185c551ac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2e843ade21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2e843ade21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2e843ade21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2e843ade21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2e843ade2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2e843ade2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720100" y="820275"/>
            <a:ext cx="7704041" cy="2956640"/>
            <a:chOff x="5633414" y="539998"/>
            <a:chExt cx="3216718" cy="1234505"/>
          </a:xfrm>
        </p:grpSpPr>
        <p:sp>
          <p:nvSpPr>
            <p:cNvPr id="11" name="Google Shape;11;p2"/>
            <p:cNvSpPr/>
            <p:nvPr/>
          </p:nvSpPr>
          <p:spPr>
            <a:xfrm>
              <a:off x="5633414" y="539998"/>
              <a:ext cx="3216718" cy="123450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633414" y="540023"/>
              <a:ext cx="3216718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00947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8508008" y="574653"/>
              <a:ext cx="305353" cy="85930"/>
              <a:chOff x="2048572" y="3228800"/>
              <a:chExt cx="542175" cy="15257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 rot="-546">
            <a:off x="2683650" y="3114689"/>
            <a:ext cx="37767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20100" y="1410813"/>
            <a:ext cx="7704000" cy="1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latin typeface="Anybody"/>
                <a:ea typeface="Anybody"/>
                <a:cs typeface="Anybody"/>
                <a:sym typeface="Anybod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201709" y="2141733"/>
            <a:ext cx="312650" cy="465914"/>
            <a:chOff x="2087900" y="2665800"/>
            <a:chExt cx="232350" cy="346250"/>
          </a:xfrm>
        </p:grpSpPr>
        <p:sp>
          <p:nvSpPr>
            <p:cNvPr id="25" name="Google Shape;25;p2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01709" y="1480995"/>
            <a:ext cx="312650" cy="465914"/>
            <a:chOff x="2087900" y="2665800"/>
            <a:chExt cx="232350" cy="346250"/>
          </a:xfrm>
        </p:grpSpPr>
        <p:sp>
          <p:nvSpPr>
            <p:cNvPr id="28" name="Google Shape;28;p2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01709" y="820270"/>
            <a:ext cx="312650" cy="465914"/>
            <a:chOff x="2087900" y="2665800"/>
            <a:chExt cx="232350" cy="346250"/>
          </a:xfrm>
        </p:grpSpPr>
        <p:sp>
          <p:nvSpPr>
            <p:cNvPr id="31" name="Google Shape;31;p2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5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 txBox="1">
            <a:spLocks noGrp="1"/>
          </p:cNvSpPr>
          <p:nvPr>
            <p:ph type="title"/>
          </p:nvPr>
        </p:nvSpPr>
        <p:spPr>
          <a:xfrm flipH="1">
            <a:off x="2193700" y="2231325"/>
            <a:ext cx="3581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49886" y="2157850"/>
            <a:ext cx="1406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8" name="Google Shape;258;p15"/>
          <p:cNvSpPr txBox="1">
            <a:spLocks noGrp="1"/>
          </p:cNvSpPr>
          <p:nvPr>
            <p:ph type="subTitle" idx="1"/>
          </p:nvPr>
        </p:nvSpPr>
        <p:spPr>
          <a:xfrm rot="-288" flipH="1">
            <a:off x="2193707" y="3011507"/>
            <a:ext cx="358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6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title"/>
          </p:nvPr>
        </p:nvSpPr>
        <p:spPr>
          <a:xfrm>
            <a:off x="2292503" y="2748513"/>
            <a:ext cx="3581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title" idx="2" hasCustomPrompt="1"/>
          </p:nvPr>
        </p:nvSpPr>
        <p:spPr>
          <a:xfrm>
            <a:off x="2415800" y="988313"/>
            <a:ext cx="1406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1"/>
          </p:nvPr>
        </p:nvSpPr>
        <p:spPr>
          <a:xfrm rot="288">
            <a:off x="2292504" y="3528695"/>
            <a:ext cx="358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title"/>
          </p:nvPr>
        </p:nvSpPr>
        <p:spPr>
          <a:xfrm>
            <a:off x="2612528" y="1301975"/>
            <a:ext cx="3581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title" idx="2" hasCustomPrompt="1"/>
          </p:nvPr>
        </p:nvSpPr>
        <p:spPr>
          <a:xfrm>
            <a:off x="4664825" y="3210175"/>
            <a:ext cx="1406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0" name="Google Shape;270;p17"/>
          <p:cNvSpPr txBox="1">
            <a:spLocks noGrp="1"/>
          </p:cNvSpPr>
          <p:nvPr>
            <p:ph type="subTitle" idx="1"/>
          </p:nvPr>
        </p:nvSpPr>
        <p:spPr>
          <a:xfrm rot="288">
            <a:off x="2612536" y="2082170"/>
            <a:ext cx="358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TWO_COLUMNS_1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20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297" name="Google Shape;297;p20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20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301" name="Google Shape;301;p20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0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0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0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0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0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8" name="Google Shape;308;p20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subTitle" idx="1"/>
          </p:nvPr>
        </p:nvSpPr>
        <p:spPr>
          <a:xfrm>
            <a:off x="1617713" y="2251050"/>
            <a:ext cx="30921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72;p24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373" name="Google Shape;373;p24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" name="Google Shape;376;p24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377" name="Google Shape;377;p24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4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4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4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4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4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" name="Google Shape;384;p24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title" idx="2"/>
          </p:nvPr>
        </p:nvSpPr>
        <p:spPr>
          <a:xfrm>
            <a:off x="720000" y="3453838"/>
            <a:ext cx="2336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subTitle" idx="1"/>
          </p:nvPr>
        </p:nvSpPr>
        <p:spPr>
          <a:xfrm>
            <a:off x="720000" y="2694228"/>
            <a:ext cx="2336400" cy="8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title" idx="3"/>
          </p:nvPr>
        </p:nvSpPr>
        <p:spPr>
          <a:xfrm>
            <a:off x="3403800" y="3453849"/>
            <a:ext cx="2336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4"/>
          </p:nvPr>
        </p:nvSpPr>
        <p:spPr>
          <a:xfrm>
            <a:off x="3403800" y="2694245"/>
            <a:ext cx="2336400" cy="8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title" idx="5"/>
          </p:nvPr>
        </p:nvSpPr>
        <p:spPr>
          <a:xfrm>
            <a:off x="6087600" y="3453838"/>
            <a:ext cx="2336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6"/>
          </p:nvPr>
        </p:nvSpPr>
        <p:spPr>
          <a:xfrm>
            <a:off x="6087600" y="2694228"/>
            <a:ext cx="2336400" cy="8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2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7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 txBox="1">
            <a:spLocks noGrp="1"/>
          </p:cNvSpPr>
          <p:nvPr>
            <p:ph type="title" hasCustomPrompt="1"/>
          </p:nvPr>
        </p:nvSpPr>
        <p:spPr>
          <a:xfrm rot="-255">
            <a:off x="1421856" y="935721"/>
            <a:ext cx="40497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1421881" y="1968699"/>
            <a:ext cx="40497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7"/>
          <p:cNvSpPr txBox="1">
            <a:spLocks noGrp="1"/>
          </p:cNvSpPr>
          <p:nvPr>
            <p:ph type="title" idx="2" hasCustomPrompt="1"/>
          </p:nvPr>
        </p:nvSpPr>
        <p:spPr>
          <a:xfrm>
            <a:off x="3672450" y="2922772"/>
            <a:ext cx="4049700" cy="1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8" name="Google Shape;468;p27"/>
          <p:cNvSpPr txBox="1">
            <a:spLocks noGrp="1"/>
          </p:cNvSpPr>
          <p:nvPr>
            <p:ph type="subTitle" idx="3"/>
          </p:nvPr>
        </p:nvSpPr>
        <p:spPr>
          <a:xfrm>
            <a:off x="3672425" y="3956100"/>
            <a:ext cx="40497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2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9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BODY_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3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30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494" name="Google Shape;494;p30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7" name="Google Shape;497;p30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498" name="Google Shape;498;p30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0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0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0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0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0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0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5" name="Google Shape;505;p30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8" name="Google Shape;508;p31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509" name="Google Shape;509;p31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1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513" name="Google Shape;513;p31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1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0" name="Google Shape;520;p31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3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3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3" name="Google Shape;523;p32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524" name="Google Shape;524;p32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" name="Google Shape;527;p32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528" name="Google Shape;528;p32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32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3004086" y="1910013"/>
            <a:ext cx="4626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1223500" y="1929238"/>
            <a:ext cx="1406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 rot="288">
            <a:off x="3004079" y="2690207"/>
            <a:ext cx="358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7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120" name="Google Shape;120;p7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7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124" name="Google Shape;124;p7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" name="Google Shape;131;p7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subTitle" idx="1"/>
          </p:nvPr>
        </p:nvSpPr>
        <p:spPr>
          <a:xfrm rot="-278">
            <a:off x="720000" y="1764993"/>
            <a:ext cx="3708000" cy="21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8"/>
          <p:cNvGrpSpPr/>
          <p:nvPr/>
        </p:nvGrpSpPr>
        <p:grpSpPr>
          <a:xfrm>
            <a:off x="969598" y="804909"/>
            <a:ext cx="7204590" cy="3533702"/>
            <a:chOff x="4819164" y="540002"/>
            <a:chExt cx="3770457" cy="1849331"/>
          </a:xfrm>
        </p:grpSpPr>
        <p:sp>
          <p:nvSpPr>
            <p:cNvPr id="137" name="Google Shape;137;p8"/>
            <p:cNvSpPr/>
            <p:nvPr/>
          </p:nvSpPr>
          <p:spPr>
            <a:xfrm>
              <a:off x="4819171" y="540002"/>
              <a:ext cx="3770451" cy="1849331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819164" y="540025"/>
              <a:ext cx="3770451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872159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228970" y="574593"/>
              <a:ext cx="305353" cy="85930"/>
              <a:chOff x="1565100" y="3228800"/>
              <a:chExt cx="542175" cy="152575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" name="Google Shape;148;p8"/>
          <p:cNvGrpSpPr/>
          <p:nvPr/>
        </p:nvGrpSpPr>
        <p:grpSpPr>
          <a:xfrm flipH="1">
            <a:off x="8293551" y="4001988"/>
            <a:ext cx="596604" cy="336611"/>
            <a:chOff x="1427975" y="2651075"/>
            <a:chExt cx="413275" cy="233175"/>
          </a:xfrm>
        </p:grpSpPr>
        <p:sp>
          <p:nvSpPr>
            <p:cNvPr id="149" name="Google Shape;149;p8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8"/>
          <p:cNvGrpSpPr/>
          <p:nvPr/>
        </p:nvGrpSpPr>
        <p:grpSpPr>
          <a:xfrm flipH="1">
            <a:off x="384570" y="804908"/>
            <a:ext cx="335420" cy="499847"/>
            <a:chOff x="2087900" y="2665800"/>
            <a:chExt cx="232350" cy="346250"/>
          </a:xfrm>
        </p:grpSpPr>
        <p:sp>
          <p:nvSpPr>
            <p:cNvPr id="152" name="Google Shape;152;p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 flipH="1">
            <a:off x="8293551" y="3476513"/>
            <a:ext cx="596604" cy="336611"/>
            <a:chOff x="1427975" y="2651075"/>
            <a:chExt cx="413275" cy="233175"/>
          </a:xfrm>
        </p:grpSpPr>
        <p:sp>
          <p:nvSpPr>
            <p:cNvPr id="155" name="Google Shape;155;p8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8"/>
          <p:cNvGrpSpPr/>
          <p:nvPr/>
        </p:nvGrpSpPr>
        <p:grpSpPr>
          <a:xfrm flipH="1">
            <a:off x="384570" y="1447183"/>
            <a:ext cx="335420" cy="499847"/>
            <a:chOff x="2087900" y="2665800"/>
            <a:chExt cx="232350" cy="346250"/>
          </a:xfrm>
        </p:grpSpPr>
        <p:sp>
          <p:nvSpPr>
            <p:cNvPr id="158" name="Google Shape;158;p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1346550" y="1091775"/>
            <a:ext cx="6450900" cy="3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4407638" y="3000550"/>
            <a:ext cx="31104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4407638" y="1557050"/>
            <a:ext cx="2625600" cy="15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367429" y="1557059"/>
            <a:ext cx="663844" cy="374549"/>
            <a:chOff x="1427975" y="2651075"/>
            <a:chExt cx="413275" cy="233175"/>
          </a:xfrm>
        </p:grpSpPr>
        <p:sp>
          <p:nvSpPr>
            <p:cNvPr id="168" name="Google Shape;168;p9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9"/>
          <p:cNvGrpSpPr/>
          <p:nvPr/>
        </p:nvGrpSpPr>
        <p:grpSpPr>
          <a:xfrm>
            <a:off x="8403342" y="2819312"/>
            <a:ext cx="373224" cy="556181"/>
            <a:chOff x="2087900" y="2665800"/>
            <a:chExt cx="232350" cy="346250"/>
          </a:xfrm>
        </p:grpSpPr>
        <p:sp>
          <p:nvSpPr>
            <p:cNvPr id="171" name="Google Shape;171;p9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9"/>
          <p:cNvGrpSpPr/>
          <p:nvPr/>
        </p:nvGrpSpPr>
        <p:grpSpPr>
          <a:xfrm>
            <a:off x="8403342" y="3587212"/>
            <a:ext cx="373224" cy="556181"/>
            <a:chOff x="2087900" y="2665800"/>
            <a:chExt cx="232350" cy="346250"/>
          </a:xfrm>
        </p:grpSpPr>
        <p:sp>
          <p:nvSpPr>
            <p:cNvPr id="174" name="Google Shape;174;p9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9"/>
          <p:cNvGrpSpPr/>
          <p:nvPr/>
        </p:nvGrpSpPr>
        <p:grpSpPr>
          <a:xfrm>
            <a:off x="367429" y="2151884"/>
            <a:ext cx="663844" cy="374549"/>
            <a:chOff x="1427975" y="2651075"/>
            <a:chExt cx="413275" cy="233175"/>
          </a:xfrm>
        </p:grpSpPr>
        <p:sp>
          <p:nvSpPr>
            <p:cNvPr id="177" name="Google Shape;177;p9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title" hasCustomPrompt="1"/>
          </p:nvPr>
        </p:nvSpPr>
        <p:spPr>
          <a:xfrm rot="394">
            <a:off x="1955025" y="1856100"/>
            <a:ext cx="52329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5" name="Google Shape;185;p11"/>
          <p:cNvSpPr txBox="1">
            <a:spLocks noGrp="1"/>
          </p:cNvSpPr>
          <p:nvPr>
            <p:ph type="subTitle" idx="1"/>
          </p:nvPr>
        </p:nvSpPr>
        <p:spPr>
          <a:xfrm>
            <a:off x="2457825" y="32615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6" name="Google Shape;186;p11"/>
          <p:cNvGrpSpPr/>
          <p:nvPr/>
        </p:nvGrpSpPr>
        <p:grpSpPr>
          <a:xfrm>
            <a:off x="7926258" y="1742523"/>
            <a:ext cx="504196" cy="284474"/>
            <a:chOff x="1427975" y="2651075"/>
            <a:chExt cx="413275" cy="233175"/>
          </a:xfrm>
        </p:grpSpPr>
        <p:sp>
          <p:nvSpPr>
            <p:cNvPr id="187" name="Google Shape;187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1"/>
          <p:cNvGrpSpPr/>
          <p:nvPr/>
        </p:nvGrpSpPr>
        <p:grpSpPr>
          <a:xfrm>
            <a:off x="8036617" y="2317687"/>
            <a:ext cx="283467" cy="422425"/>
            <a:chOff x="2087900" y="2665800"/>
            <a:chExt cx="232350" cy="346250"/>
          </a:xfrm>
        </p:grpSpPr>
        <p:sp>
          <p:nvSpPr>
            <p:cNvPr id="190" name="Google Shape;190;p1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36617" y="3030787"/>
            <a:ext cx="283467" cy="422425"/>
            <a:chOff x="2087900" y="2665800"/>
            <a:chExt cx="232350" cy="346250"/>
          </a:xfrm>
        </p:grpSpPr>
        <p:sp>
          <p:nvSpPr>
            <p:cNvPr id="193" name="Google Shape;193;p1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7926258" y="3743873"/>
            <a:ext cx="504196" cy="284474"/>
            <a:chOff x="1427975" y="2651075"/>
            <a:chExt cx="413275" cy="233175"/>
          </a:xfrm>
        </p:grpSpPr>
        <p:sp>
          <p:nvSpPr>
            <p:cNvPr id="196" name="Google Shape;196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1"/>
          <p:cNvGrpSpPr/>
          <p:nvPr/>
        </p:nvGrpSpPr>
        <p:grpSpPr>
          <a:xfrm>
            <a:off x="7926258" y="4302310"/>
            <a:ext cx="504196" cy="284474"/>
            <a:chOff x="1427975" y="2651075"/>
            <a:chExt cx="413275" cy="233175"/>
          </a:xfrm>
        </p:grpSpPr>
        <p:sp>
          <p:nvSpPr>
            <p:cNvPr id="199" name="Google Shape;199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712508" y="539998"/>
            <a:ext cx="504196" cy="284474"/>
            <a:chOff x="1427975" y="2651075"/>
            <a:chExt cx="413275" cy="233175"/>
          </a:xfrm>
        </p:grpSpPr>
        <p:sp>
          <p:nvSpPr>
            <p:cNvPr id="202" name="Google Shape;202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11"/>
          <p:cNvGrpSpPr/>
          <p:nvPr/>
        </p:nvGrpSpPr>
        <p:grpSpPr>
          <a:xfrm>
            <a:off x="822867" y="1828262"/>
            <a:ext cx="283467" cy="422425"/>
            <a:chOff x="2087900" y="2665800"/>
            <a:chExt cx="232350" cy="346250"/>
          </a:xfrm>
        </p:grpSpPr>
        <p:sp>
          <p:nvSpPr>
            <p:cNvPr id="205" name="Google Shape;205;p1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1"/>
          <p:cNvGrpSpPr/>
          <p:nvPr/>
        </p:nvGrpSpPr>
        <p:grpSpPr>
          <a:xfrm>
            <a:off x="712508" y="2541348"/>
            <a:ext cx="504196" cy="284474"/>
            <a:chOff x="1427975" y="2651075"/>
            <a:chExt cx="413275" cy="233175"/>
          </a:xfrm>
        </p:grpSpPr>
        <p:sp>
          <p:nvSpPr>
            <p:cNvPr id="208" name="Google Shape;208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1"/>
          <p:cNvGrpSpPr/>
          <p:nvPr/>
        </p:nvGrpSpPr>
        <p:grpSpPr>
          <a:xfrm>
            <a:off x="712508" y="3099785"/>
            <a:ext cx="504196" cy="284474"/>
            <a:chOff x="1427975" y="2651075"/>
            <a:chExt cx="413275" cy="233175"/>
          </a:xfrm>
        </p:grpSpPr>
        <p:sp>
          <p:nvSpPr>
            <p:cNvPr id="211" name="Google Shape;211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822867" y="1115162"/>
            <a:ext cx="283467" cy="422425"/>
            <a:chOff x="2087900" y="2665800"/>
            <a:chExt cx="232350" cy="346250"/>
          </a:xfrm>
        </p:grpSpPr>
        <p:sp>
          <p:nvSpPr>
            <p:cNvPr id="214" name="Google Shape;214;p1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13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220" name="Google Shape;220;p13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13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" name="Google Shape;231;p13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hasCustomPrompt="1"/>
          </p:nvPr>
        </p:nvSpPr>
        <p:spPr>
          <a:xfrm rot="1210">
            <a:off x="1462000" y="1235975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 idx="2"/>
          </p:nvPr>
        </p:nvSpPr>
        <p:spPr>
          <a:xfrm>
            <a:off x="720000" y="194900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1"/>
          </p:nvPr>
        </p:nvSpPr>
        <p:spPr>
          <a:xfrm>
            <a:off x="720000" y="22602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3" hasCustomPrompt="1"/>
          </p:nvPr>
        </p:nvSpPr>
        <p:spPr>
          <a:xfrm rot="1210">
            <a:off x="4145775" y="1235975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4"/>
          </p:nvPr>
        </p:nvSpPr>
        <p:spPr>
          <a:xfrm>
            <a:off x="3403800" y="194900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5"/>
          </p:nvPr>
        </p:nvSpPr>
        <p:spPr>
          <a:xfrm>
            <a:off x="3403800" y="22602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6" hasCustomPrompt="1"/>
          </p:nvPr>
        </p:nvSpPr>
        <p:spPr>
          <a:xfrm rot="1210">
            <a:off x="6829575" y="1235974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7"/>
          </p:nvPr>
        </p:nvSpPr>
        <p:spPr>
          <a:xfrm>
            <a:off x="6087600" y="194900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8"/>
          </p:nvPr>
        </p:nvSpPr>
        <p:spPr>
          <a:xfrm>
            <a:off x="6087600" y="22602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9" hasCustomPrompt="1"/>
          </p:nvPr>
        </p:nvSpPr>
        <p:spPr>
          <a:xfrm rot="1210">
            <a:off x="2803875" y="2976525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13"/>
          </p:nvPr>
        </p:nvSpPr>
        <p:spPr>
          <a:xfrm>
            <a:off x="2061900" y="368955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14"/>
          </p:nvPr>
        </p:nvSpPr>
        <p:spPr>
          <a:xfrm>
            <a:off x="20619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15" hasCustomPrompt="1"/>
          </p:nvPr>
        </p:nvSpPr>
        <p:spPr>
          <a:xfrm rot="1210">
            <a:off x="5487675" y="2976525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16"/>
          </p:nvPr>
        </p:nvSpPr>
        <p:spPr>
          <a:xfrm>
            <a:off x="4745700" y="368955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7"/>
          </p:nvPr>
        </p:nvSpPr>
        <p:spPr>
          <a:xfrm>
            <a:off x="47457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18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4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/>
          </p:nvPr>
        </p:nvSpPr>
        <p:spPr>
          <a:xfrm rot="-978">
            <a:off x="1074460" y="3086297"/>
            <a:ext cx="3164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2" name="Google Shape;252;p14"/>
          <p:cNvSpPr txBox="1">
            <a:spLocks noGrp="1"/>
          </p:cNvSpPr>
          <p:nvPr>
            <p:ph type="subTitle" idx="1"/>
          </p:nvPr>
        </p:nvSpPr>
        <p:spPr>
          <a:xfrm>
            <a:off x="1074585" y="1452253"/>
            <a:ext cx="5834400" cy="18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6" r:id="rId13"/>
    <p:sldLayoutId id="2147483670" r:id="rId14"/>
    <p:sldLayoutId id="2147483673" r:id="rId15"/>
    <p:sldLayoutId id="2147483675" r:id="rId16"/>
    <p:sldLayoutId id="2147483676" r:id="rId17"/>
    <p:sldLayoutId id="2147483677" r:id="rId18"/>
    <p:sldLayoutId id="214748367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hyperlink" Target="file:///C:\Users\Student\Documents\12b%2024\12b\IP\Bootstrap\typography.html" TargetMode="Externa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file:///C:\Users\Student\Documents\12b%2024\12b\IP\Bootstrap\colors.html" TargetMode="Externa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file:///C:\Users\Student\Documents\12b%2024\12b\IP\Bootstrap\lists.html" TargetMode="External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1.xml"/><Relationship Id="rId7" Type="http://schemas.openxmlformats.org/officeDocument/2006/relationships/hyperlink" Target="file:///C:\Users\Student\Documents\12b%2024\12b\IP\Bootstrap\table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hyperlink" Target="file:///C:\Users\Student\Documents\12b%2024\12b\IP\Bootstrap\forms.html" TargetMode="Externa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hyperlink" Target="file:///C:\Users\Student\Documents\12b%2024\12b\IP\Bootstrap\buttons.html" TargetMode="Externa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hyperlink" Target="file:///C:\Users\Student\Documents\12b%2024\12b\IP\Bootstrap\navbar.html" TargetMode="Externa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6"/>
          <p:cNvSpPr txBox="1">
            <a:spLocks noGrp="1"/>
          </p:cNvSpPr>
          <p:nvPr>
            <p:ph type="subTitle" idx="1"/>
          </p:nvPr>
        </p:nvSpPr>
        <p:spPr>
          <a:xfrm rot="-546">
            <a:off x="1889763" y="3114707"/>
            <a:ext cx="5145018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Изготвила: Стиляна Петрова, 12 б клас, №24</a:t>
            </a:r>
            <a:endParaRPr dirty="0"/>
          </a:p>
        </p:txBody>
      </p:sp>
      <p:sp>
        <p:nvSpPr>
          <p:cNvPr id="547" name="Google Shape;547;p36"/>
          <p:cNvSpPr txBox="1">
            <a:spLocks noGrp="1"/>
          </p:cNvSpPr>
          <p:nvPr>
            <p:ph type="ctrTitle"/>
          </p:nvPr>
        </p:nvSpPr>
        <p:spPr>
          <a:xfrm>
            <a:off x="752171" y="1893575"/>
            <a:ext cx="7704000" cy="9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Bootstrap</a:t>
            </a:r>
            <a:endParaRPr sz="4800" b="1" dirty="0"/>
          </a:p>
        </p:txBody>
      </p:sp>
      <p:grpSp>
        <p:nvGrpSpPr>
          <p:cNvPr id="548" name="Google Shape;548;p36"/>
          <p:cNvGrpSpPr/>
          <p:nvPr/>
        </p:nvGrpSpPr>
        <p:grpSpPr>
          <a:xfrm>
            <a:off x="6407500" y="3525825"/>
            <a:ext cx="1839725" cy="1237000"/>
            <a:chOff x="2856125" y="3505950"/>
            <a:chExt cx="1839725" cy="1237000"/>
          </a:xfrm>
        </p:grpSpPr>
        <p:sp>
          <p:nvSpPr>
            <p:cNvPr id="549" name="Google Shape;549;p36"/>
            <p:cNvSpPr/>
            <p:nvPr/>
          </p:nvSpPr>
          <p:spPr>
            <a:xfrm>
              <a:off x="2856125" y="3505950"/>
              <a:ext cx="1839675" cy="1236950"/>
            </a:xfrm>
            <a:custGeom>
              <a:avLst/>
              <a:gdLst/>
              <a:ahLst/>
              <a:cxnLst/>
              <a:rect l="l" t="t" r="r" b="b"/>
              <a:pathLst>
                <a:path w="73587" h="49478" extrusionOk="0">
                  <a:moveTo>
                    <a:pt x="0" y="1"/>
                  </a:moveTo>
                  <a:lnTo>
                    <a:pt x="0" y="49478"/>
                  </a:lnTo>
                  <a:lnTo>
                    <a:pt x="73587" y="49478"/>
                  </a:lnTo>
                  <a:lnTo>
                    <a:pt x="7358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626550" y="3506000"/>
              <a:ext cx="69300" cy="1236950"/>
            </a:xfrm>
            <a:custGeom>
              <a:avLst/>
              <a:gdLst/>
              <a:ahLst/>
              <a:cxnLst/>
              <a:rect l="l" t="t" r="r" b="b"/>
              <a:pathLst>
                <a:path w="2772" h="49478" extrusionOk="0">
                  <a:moveTo>
                    <a:pt x="0" y="0"/>
                  </a:moveTo>
                  <a:lnTo>
                    <a:pt x="0" y="49477"/>
                  </a:lnTo>
                  <a:lnTo>
                    <a:pt x="2771" y="49477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2856150" y="3506000"/>
              <a:ext cx="1839700" cy="155100"/>
            </a:xfrm>
            <a:custGeom>
              <a:avLst/>
              <a:gdLst/>
              <a:ahLst/>
              <a:cxnLst/>
              <a:rect l="l" t="t" r="r" b="b"/>
              <a:pathLst>
                <a:path w="73588" h="6204" extrusionOk="0">
                  <a:moveTo>
                    <a:pt x="1" y="0"/>
                  </a:moveTo>
                  <a:lnTo>
                    <a:pt x="1" y="6204"/>
                  </a:lnTo>
                  <a:lnTo>
                    <a:pt x="73587" y="6204"/>
                  </a:lnTo>
                  <a:lnTo>
                    <a:pt x="73587" y="0"/>
                  </a:lnTo>
                  <a:close/>
                </a:path>
              </a:pathLst>
            </a:custGeom>
            <a:solidFill>
              <a:schemeClr val="accent3"/>
            </a:solidFill>
            <a:ln w="71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626550" y="4380475"/>
              <a:ext cx="69300" cy="283025"/>
            </a:xfrm>
            <a:custGeom>
              <a:avLst/>
              <a:gdLst/>
              <a:ahLst/>
              <a:cxnLst/>
              <a:rect l="l" t="t" r="r" b="b"/>
              <a:pathLst>
                <a:path w="2772" h="11321" extrusionOk="0">
                  <a:moveTo>
                    <a:pt x="0" y="1"/>
                  </a:moveTo>
                  <a:lnTo>
                    <a:pt x="0" y="11320"/>
                  </a:lnTo>
                  <a:lnTo>
                    <a:pt x="2771" y="11320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626550" y="4359050"/>
              <a:ext cx="69300" cy="283050"/>
            </a:xfrm>
            <a:custGeom>
              <a:avLst/>
              <a:gdLst/>
              <a:ahLst/>
              <a:cxnLst/>
              <a:rect l="l" t="t" r="r" b="b"/>
              <a:pathLst>
                <a:path w="2772" h="11322" extrusionOk="0">
                  <a:moveTo>
                    <a:pt x="0" y="1"/>
                  </a:moveTo>
                  <a:lnTo>
                    <a:pt x="0" y="11322"/>
                  </a:lnTo>
                  <a:lnTo>
                    <a:pt x="2771" y="1132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2927475" y="356200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1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6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59" name="Google Shape;559;p36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0" name="Google Shape;560;p36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1" name="Google Shape;561;p36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2" name="Google Shape;562;p36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2"/>
          <p:cNvSpPr txBox="1">
            <a:spLocks noGrp="1"/>
          </p:cNvSpPr>
          <p:nvPr>
            <p:ph type="subTitle" idx="1"/>
          </p:nvPr>
        </p:nvSpPr>
        <p:spPr>
          <a:xfrm rot="-278">
            <a:off x="719954" y="1565496"/>
            <a:ext cx="3708000" cy="1006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Използва поредица от контейнери, редове и колони за оформление и подравняване. Създаден е с </a:t>
            </a:r>
            <a:r>
              <a:rPr lang="en-US" dirty="0" smtClean="0"/>
              <a:t>flexbox</a:t>
            </a:r>
            <a:r>
              <a:rPr lang="bg-BG" dirty="0" smtClean="0"/>
              <a:t> и е напълно адаптивен.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 smtClean="0"/>
          </a:p>
        </p:txBody>
      </p:sp>
      <p:sp>
        <p:nvSpPr>
          <p:cNvPr id="1108" name="Google Shape;1108;p52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52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2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11" name="Google Shape;1111;p52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12" name="Google Shape;1112;p52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13" name="Google Shape;1113;p52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14" name="Google Shape;1114;p52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52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9" name="Google Shape;1119;p52"/>
          <p:cNvGrpSpPr/>
          <p:nvPr/>
        </p:nvGrpSpPr>
        <p:grpSpPr>
          <a:xfrm>
            <a:off x="904432" y="3207836"/>
            <a:ext cx="758086" cy="782527"/>
            <a:chOff x="7472875" y="2543800"/>
            <a:chExt cx="672182" cy="693853"/>
          </a:xfrm>
        </p:grpSpPr>
        <p:sp>
          <p:nvSpPr>
            <p:cNvPr id="1120" name="Google Shape;1120;p52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2E2E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2E2E2E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52"/>
          <p:cNvGrpSpPr/>
          <p:nvPr/>
        </p:nvGrpSpPr>
        <p:grpSpPr>
          <a:xfrm>
            <a:off x="1118578" y="3473961"/>
            <a:ext cx="329804" cy="329804"/>
            <a:chOff x="997930" y="1777802"/>
            <a:chExt cx="329804" cy="329804"/>
          </a:xfrm>
        </p:grpSpPr>
        <p:sp>
          <p:nvSpPr>
            <p:cNvPr id="1130" name="Google Shape;1130;p52"/>
            <p:cNvSpPr/>
            <p:nvPr/>
          </p:nvSpPr>
          <p:spPr>
            <a:xfrm>
              <a:off x="997930" y="1777802"/>
              <a:ext cx="329804" cy="329804"/>
            </a:xfrm>
            <a:custGeom>
              <a:avLst/>
              <a:gdLst/>
              <a:ahLst/>
              <a:cxnLst/>
              <a:rect l="l" t="t" r="r" b="b"/>
              <a:pathLst>
                <a:path w="11717" h="11717" extrusionOk="0">
                  <a:moveTo>
                    <a:pt x="11030" y="687"/>
                  </a:moveTo>
                  <a:lnTo>
                    <a:pt x="11030" y="11030"/>
                  </a:lnTo>
                  <a:lnTo>
                    <a:pt x="687" y="11030"/>
                  </a:lnTo>
                  <a:lnTo>
                    <a:pt x="687" y="687"/>
                  </a:lnTo>
                  <a:close/>
                  <a:moveTo>
                    <a:pt x="0" y="0"/>
                  </a:moveTo>
                  <a:lnTo>
                    <a:pt x="0" y="11716"/>
                  </a:lnTo>
                  <a:lnTo>
                    <a:pt x="11716" y="11716"/>
                  </a:lnTo>
                  <a:lnTo>
                    <a:pt x="11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1037195" y="1817068"/>
              <a:ext cx="251216" cy="251216"/>
            </a:xfrm>
            <a:custGeom>
              <a:avLst/>
              <a:gdLst/>
              <a:ahLst/>
              <a:cxnLst/>
              <a:rect l="l" t="t" r="r" b="b"/>
              <a:pathLst>
                <a:path w="8925" h="8925" extrusionOk="0">
                  <a:moveTo>
                    <a:pt x="8238" y="687"/>
                  </a:moveTo>
                  <a:lnTo>
                    <a:pt x="8238" y="6865"/>
                  </a:lnTo>
                  <a:lnTo>
                    <a:pt x="6523" y="4577"/>
                  </a:lnTo>
                  <a:lnTo>
                    <a:pt x="4978" y="6636"/>
                  </a:lnTo>
                  <a:lnTo>
                    <a:pt x="2378" y="3169"/>
                  </a:lnTo>
                  <a:lnTo>
                    <a:pt x="687" y="5875"/>
                  </a:lnTo>
                  <a:lnTo>
                    <a:pt x="687" y="687"/>
                  </a:lnTo>
                  <a:close/>
                  <a:moveTo>
                    <a:pt x="2429" y="4383"/>
                  </a:moveTo>
                  <a:lnTo>
                    <a:pt x="5320" y="8238"/>
                  </a:lnTo>
                  <a:lnTo>
                    <a:pt x="687" y="8238"/>
                  </a:lnTo>
                  <a:lnTo>
                    <a:pt x="687" y="7169"/>
                  </a:lnTo>
                  <a:lnTo>
                    <a:pt x="2429" y="4383"/>
                  </a:lnTo>
                  <a:close/>
                  <a:moveTo>
                    <a:pt x="6523" y="5721"/>
                  </a:moveTo>
                  <a:lnTo>
                    <a:pt x="8238" y="8009"/>
                  </a:lnTo>
                  <a:lnTo>
                    <a:pt x="8238" y="8238"/>
                  </a:lnTo>
                  <a:lnTo>
                    <a:pt x="6179" y="8238"/>
                  </a:lnTo>
                  <a:lnTo>
                    <a:pt x="5406" y="7209"/>
                  </a:lnTo>
                  <a:lnTo>
                    <a:pt x="6523" y="5721"/>
                  </a:lnTo>
                  <a:close/>
                  <a:moveTo>
                    <a:pt x="0" y="0"/>
                  </a:moveTo>
                  <a:lnTo>
                    <a:pt x="0" y="8924"/>
                  </a:lnTo>
                  <a:lnTo>
                    <a:pt x="8924" y="8924"/>
                  </a:lnTo>
                  <a:lnTo>
                    <a:pt x="8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2"/>
            <p:cNvSpPr/>
            <p:nvPr/>
          </p:nvSpPr>
          <p:spPr>
            <a:xfrm>
              <a:off x="1172444" y="1855714"/>
              <a:ext cx="77321" cy="77321"/>
            </a:xfrm>
            <a:custGeom>
              <a:avLst/>
              <a:gdLst/>
              <a:ahLst/>
              <a:cxnLst/>
              <a:rect l="l" t="t" r="r" b="b"/>
              <a:pathLst>
                <a:path w="2747" h="2747" extrusionOk="0">
                  <a:moveTo>
                    <a:pt x="1374" y="687"/>
                  </a:moveTo>
                  <a:cubicBezTo>
                    <a:pt x="1752" y="687"/>
                    <a:pt x="2060" y="994"/>
                    <a:pt x="2060" y="1373"/>
                  </a:cubicBezTo>
                  <a:cubicBezTo>
                    <a:pt x="2060" y="1752"/>
                    <a:pt x="1752" y="2060"/>
                    <a:pt x="1374" y="2060"/>
                  </a:cubicBezTo>
                  <a:cubicBezTo>
                    <a:pt x="995" y="2060"/>
                    <a:pt x="687" y="1752"/>
                    <a:pt x="687" y="1373"/>
                  </a:cubicBezTo>
                  <a:cubicBezTo>
                    <a:pt x="687" y="994"/>
                    <a:pt x="995" y="687"/>
                    <a:pt x="1374" y="687"/>
                  </a:cubicBezTo>
                  <a:close/>
                  <a:moveTo>
                    <a:pt x="1374" y="0"/>
                  </a:moveTo>
                  <a:cubicBezTo>
                    <a:pt x="617" y="0"/>
                    <a:pt x="1" y="617"/>
                    <a:pt x="1" y="1373"/>
                  </a:cubicBezTo>
                  <a:cubicBezTo>
                    <a:pt x="1" y="2131"/>
                    <a:pt x="617" y="2746"/>
                    <a:pt x="1374" y="2746"/>
                  </a:cubicBezTo>
                  <a:cubicBezTo>
                    <a:pt x="2131" y="2746"/>
                    <a:pt x="2746" y="2131"/>
                    <a:pt x="2746" y="1373"/>
                  </a:cubicBezTo>
                  <a:cubicBezTo>
                    <a:pt x="2746" y="617"/>
                    <a:pt x="2131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52"/>
          <p:cNvGrpSpPr/>
          <p:nvPr/>
        </p:nvGrpSpPr>
        <p:grpSpPr>
          <a:xfrm>
            <a:off x="7987478" y="3599100"/>
            <a:ext cx="335420" cy="499846"/>
            <a:chOff x="2087900" y="2665800"/>
            <a:chExt cx="232350" cy="346250"/>
          </a:xfrm>
        </p:grpSpPr>
        <p:sp>
          <p:nvSpPr>
            <p:cNvPr id="1134" name="Google Shape;1134;p52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2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52"/>
          <p:cNvGrpSpPr/>
          <p:nvPr/>
        </p:nvGrpSpPr>
        <p:grpSpPr>
          <a:xfrm>
            <a:off x="7987478" y="2850675"/>
            <a:ext cx="335420" cy="499847"/>
            <a:chOff x="2087900" y="2665800"/>
            <a:chExt cx="232350" cy="346250"/>
          </a:xfrm>
        </p:grpSpPr>
        <p:sp>
          <p:nvSpPr>
            <p:cNvPr id="1137" name="Google Shape;1137;p52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52"/>
          <p:cNvGrpSpPr/>
          <p:nvPr/>
        </p:nvGrpSpPr>
        <p:grpSpPr>
          <a:xfrm>
            <a:off x="5443178" y="1040498"/>
            <a:ext cx="596604" cy="336611"/>
            <a:chOff x="1427975" y="2651075"/>
            <a:chExt cx="413275" cy="233175"/>
          </a:xfrm>
        </p:grpSpPr>
        <p:sp>
          <p:nvSpPr>
            <p:cNvPr id="1140" name="Google Shape;1140;p52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2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52"/>
          <p:cNvGrpSpPr/>
          <p:nvPr/>
        </p:nvGrpSpPr>
        <p:grpSpPr>
          <a:xfrm>
            <a:off x="7036499" y="1044576"/>
            <a:ext cx="596604" cy="336611"/>
            <a:chOff x="1427975" y="2651075"/>
            <a:chExt cx="413275" cy="233175"/>
          </a:xfrm>
        </p:grpSpPr>
        <p:sp>
          <p:nvSpPr>
            <p:cNvPr id="1143" name="Google Shape;1143;p52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52"/>
          <p:cNvGrpSpPr/>
          <p:nvPr/>
        </p:nvGrpSpPr>
        <p:grpSpPr>
          <a:xfrm>
            <a:off x="6234078" y="1040498"/>
            <a:ext cx="596604" cy="336611"/>
            <a:chOff x="1427975" y="2651075"/>
            <a:chExt cx="413275" cy="233175"/>
          </a:xfrm>
        </p:grpSpPr>
        <p:sp>
          <p:nvSpPr>
            <p:cNvPr id="1146" name="Google Shape;1146;p52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52"/>
          <p:cNvGrpSpPr/>
          <p:nvPr/>
        </p:nvGrpSpPr>
        <p:grpSpPr>
          <a:xfrm>
            <a:off x="7827399" y="1044576"/>
            <a:ext cx="596604" cy="336611"/>
            <a:chOff x="1427975" y="2651075"/>
            <a:chExt cx="413275" cy="233175"/>
          </a:xfrm>
        </p:grpSpPr>
        <p:sp>
          <p:nvSpPr>
            <p:cNvPr id="1149" name="Google Shape;1149;p52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13" y="765928"/>
            <a:ext cx="7704000" cy="634500"/>
          </a:xfrm>
        </p:spPr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grpSp>
        <p:nvGrpSpPr>
          <p:cNvPr id="47" name="Google Shape;1133;p52"/>
          <p:cNvGrpSpPr/>
          <p:nvPr/>
        </p:nvGrpSpPr>
        <p:grpSpPr>
          <a:xfrm>
            <a:off x="7094635" y="3599100"/>
            <a:ext cx="335420" cy="499846"/>
            <a:chOff x="2087900" y="2665800"/>
            <a:chExt cx="232350" cy="346250"/>
          </a:xfrm>
        </p:grpSpPr>
        <p:sp>
          <p:nvSpPr>
            <p:cNvPr id="48" name="Google Shape;1134;p52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35;p52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136;p52"/>
          <p:cNvGrpSpPr/>
          <p:nvPr/>
        </p:nvGrpSpPr>
        <p:grpSpPr>
          <a:xfrm>
            <a:off x="7094635" y="2850675"/>
            <a:ext cx="335420" cy="499847"/>
            <a:chOff x="2087900" y="2665800"/>
            <a:chExt cx="232350" cy="346250"/>
          </a:xfrm>
        </p:grpSpPr>
        <p:sp>
          <p:nvSpPr>
            <p:cNvPr id="51" name="Google Shape;1137;p52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38;p52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66780"/>
            <a:ext cx="4295896" cy="2418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"/>
          <p:cNvSpPr txBox="1">
            <a:spLocks noGrp="1"/>
          </p:cNvSpPr>
          <p:nvPr>
            <p:ph type="subTitle" idx="1"/>
          </p:nvPr>
        </p:nvSpPr>
        <p:spPr>
          <a:xfrm>
            <a:off x="522293" y="1752976"/>
            <a:ext cx="4901698" cy="23875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Контейнерите предоставят центриране и хоризонтално подреждане на съдържанието на даден сайт.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12 </a:t>
            </a:r>
            <a:r>
              <a:rPr lang="bg-BG" dirty="0" smtClean="0"/>
              <a:t>колони на ред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Използват се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dirty="0" smtClean="0"/>
              <a:t>rem </a:t>
            </a:r>
            <a:r>
              <a:rPr lang="bg-BG" dirty="0" smtClean="0"/>
              <a:t>за дефиниране на повечето размери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Редовете са в контейнери</a:t>
            </a:r>
            <a:endParaRPr dirty="0"/>
          </a:p>
        </p:txBody>
      </p:sp>
      <p:grpSp>
        <p:nvGrpSpPr>
          <p:cNvPr id="1162" name="Google Shape;1162;p53"/>
          <p:cNvGrpSpPr/>
          <p:nvPr/>
        </p:nvGrpSpPr>
        <p:grpSpPr>
          <a:xfrm>
            <a:off x="5999950" y="1790534"/>
            <a:ext cx="710429" cy="733333"/>
            <a:chOff x="7472875" y="2543800"/>
            <a:chExt cx="672182" cy="693853"/>
          </a:xfrm>
        </p:grpSpPr>
        <p:sp>
          <p:nvSpPr>
            <p:cNvPr id="1163" name="Google Shape;1163;p53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3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53"/>
          <p:cNvGrpSpPr/>
          <p:nvPr/>
        </p:nvGrpSpPr>
        <p:grpSpPr>
          <a:xfrm>
            <a:off x="7874893" y="1786177"/>
            <a:ext cx="710429" cy="733333"/>
            <a:chOff x="7472875" y="2543800"/>
            <a:chExt cx="672182" cy="693853"/>
          </a:xfrm>
        </p:grpSpPr>
        <p:sp>
          <p:nvSpPr>
            <p:cNvPr id="1166" name="Google Shape;1166;p53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3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53"/>
          <p:cNvGrpSpPr/>
          <p:nvPr/>
        </p:nvGrpSpPr>
        <p:grpSpPr>
          <a:xfrm>
            <a:off x="6900586" y="1786177"/>
            <a:ext cx="710429" cy="733333"/>
            <a:chOff x="7472875" y="2543800"/>
            <a:chExt cx="672182" cy="693853"/>
          </a:xfrm>
        </p:grpSpPr>
        <p:sp>
          <p:nvSpPr>
            <p:cNvPr id="1169" name="Google Shape;1169;p53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3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53"/>
          <p:cNvSpPr/>
          <p:nvPr/>
        </p:nvSpPr>
        <p:spPr>
          <a:xfrm>
            <a:off x="8133477" y="2032602"/>
            <a:ext cx="193261" cy="329804"/>
          </a:xfrm>
          <a:custGeom>
            <a:avLst/>
            <a:gdLst/>
            <a:ahLst/>
            <a:cxnLst/>
            <a:rect l="l" t="t" r="r" b="b"/>
            <a:pathLst>
              <a:path w="6866" h="11717" extrusionOk="0">
                <a:moveTo>
                  <a:pt x="6179" y="687"/>
                </a:moveTo>
                <a:lnTo>
                  <a:pt x="6179" y="10103"/>
                </a:lnTo>
                <a:lnTo>
                  <a:pt x="3433" y="7438"/>
                </a:lnTo>
                <a:lnTo>
                  <a:pt x="687" y="10103"/>
                </a:lnTo>
                <a:lnTo>
                  <a:pt x="687" y="687"/>
                </a:lnTo>
                <a:close/>
                <a:moveTo>
                  <a:pt x="0" y="0"/>
                </a:moveTo>
                <a:lnTo>
                  <a:pt x="0" y="11716"/>
                </a:lnTo>
                <a:lnTo>
                  <a:pt x="3433" y="8395"/>
                </a:lnTo>
                <a:lnTo>
                  <a:pt x="6865" y="11716"/>
                </a:lnTo>
                <a:lnTo>
                  <a:pt x="68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53"/>
          <p:cNvSpPr/>
          <p:nvPr/>
        </p:nvSpPr>
        <p:spPr>
          <a:xfrm>
            <a:off x="7090898" y="2032602"/>
            <a:ext cx="329804" cy="329804"/>
          </a:xfrm>
          <a:custGeom>
            <a:avLst/>
            <a:gdLst/>
            <a:ahLst/>
            <a:cxnLst/>
            <a:rect l="l" t="t" r="r" b="b"/>
            <a:pathLst>
              <a:path w="11717" h="11717" extrusionOk="0">
                <a:moveTo>
                  <a:pt x="4720" y="813"/>
                </a:moveTo>
                <a:lnTo>
                  <a:pt x="4720" y="813"/>
                </a:lnTo>
                <a:cubicBezTo>
                  <a:pt x="4164" y="1340"/>
                  <a:pt x="3704" y="1954"/>
                  <a:pt x="3349" y="2644"/>
                </a:cubicBezTo>
                <a:cubicBezTo>
                  <a:pt x="3327" y="2686"/>
                  <a:pt x="3307" y="2726"/>
                  <a:pt x="3287" y="2768"/>
                </a:cubicBezTo>
                <a:lnTo>
                  <a:pt x="1714" y="2768"/>
                </a:lnTo>
                <a:cubicBezTo>
                  <a:pt x="2439" y="1796"/>
                  <a:pt x="3499" y="1088"/>
                  <a:pt x="4720" y="813"/>
                </a:cubicBezTo>
                <a:close/>
                <a:moveTo>
                  <a:pt x="5515" y="1027"/>
                </a:moveTo>
                <a:lnTo>
                  <a:pt x="5515" y="2768"/>
                </a:lnTo>
                <a:lnTo>
                  <a:pt x="4067" y="2768"/>
                </a:lnTo>
                <a:cubicBezTo>
                  <a:pt x="4436" y="2109"/>
                  <a:pt x="4925" y="1518"/>
                  <a:pt x="5515" y="1027"/>
                </a:cubicBezTo>
                <a:close/>
                <a:moveTo>
                  <a:pt x="6201" y="1027"/>
                </a:moveTo>
                <a:cubicBezTo>
                  <a:pt x="6792" y="1518"/>
                  <a:pt x="7281" y="2109"/>
                  <a:pt x="7651" y="2768"/>
                </a:cubicBezTo>
                <a:lnTo>
                  <a:pt x="6201" y="2768"/>
                </a:lnTo>
                <a:lnTo>
                  <a:pt x="6201" y="1027"/>
                </a:lnTo>
                <a:close/>
                <a:moveTo>
                  <a:pt x="6997" y="813"/>
                </a:moveTo>
                <a:lnTo>
                  <a:pt x="6997" y="813"/>
                </a:lnTo>
                <a:cubicBezTo>
                  <a:pt x="8218" y="1088"/>
                  <a:pt x="9278" y="1796"/>
                  <a:pt x="10003" y="2768"/>
                </a:cubicBezTo>
                <a:lnTo>
                  <a:pt x="8431" y="2768"/>
                </a:lnTo>
                <a:cubicBezTo>
                  <a:pt x="8411" y="2726"/>
                  <a:pt x="8389" y="2686"/>
                  <a:pt x="8368" y="2644"/>
                </a:cubicBezTo>
                <a:cubicBezTo>
                  <a:pt x="8013" y="1954"/>
                  <a:pt x="7554" y="1340"/>
                  <a:pt x="6997" y="813"/>
                </a:cubicBezTo>
                <a:close/>
                <a:moveTo>
                  <a:pt x="2996" y="3451"/>
                </a:moveTo>
                <a:cubicBezTo>
                  <a:pt x="2760" y="4108"/>
                  <a:pt x="2619" y="4809"/>
                  <a:pt x="2586" y="5514"/>
                </a:cubicBezTo>
                <a:lnTo>
                  <a:pt x="698" y="5514"/>
                </a:lnTo>
                <a:cubicBezTo>
                  <a:pt x="748" y="4775"/>
                  <a:pt x="953" y="4073"/>
                  <a:pt x="1280" y="3451"/>
                </a:cubicBezTo>
                <a:close/>
                <a:moveTo>
                  <a:pt x="5515" y="3455"/>
                </a:moveTo>
                <a:lnTo>
                  <a:pt x="5515" y="5514"/>
                </a:lnTo>
                <a:lnTo>
                  <a:pt x="3272" y="5514"/>
                </a:lnTo>
                <a:cubicBezTo>
                  <a:pt x="3311" y="4797"/>
                  <a:pt x="3470" y="4101"/>
                  <a:pt x="3735" y="3455"/>
                </a:cubicBezTo>
                <a:close/>
                <a:moveTo>
                  <a:pt x="7982" y="3455"/>
                </a:moveTo>
                <a:cubicBezTo>
                  <a:pt x="8248" y="4101"/>
                  <a:pt x="8407" y="4797"/>
                  <a:pt x="8445" y="5514"/>
                </a:cubicBezTo>
                <a:lnTo>
                  <a:pt x="6201" y="5514"/>
                </a:lnTo>
                <a:lnTo>
                  <a:pt x="6201" y="3455"/>
                </a:lnTo>
                <a:close/>
                <a:moveTo>
                  <a:pt x="10437" y="3455"/>
                </a:moveTo>
                <a:cubicBezTo>
                  <a:pt x="10765" y="4077"/>
                  <a:pt x="10970" y="4775"/>
                  <a:pt x="11019" y="5514"/>
                </a:cubicBezTo>
                <a:lnTo>
                  <a:pt x="9132" y="5514"/>
                </a:lnTo>
                <a:cubicBezTo>
                  <a:pt x="9099" y="4809"/>
                  <a:pt x="8958" y="4114"/>
                  <a:pt x="8720" y="3455"/>
                </a:cubicBezTo>
                <a:close/>
                <a:moveTo>
                  <a:pt x="2586" y="6201"/>
                </a:moveTo>
                <a:cubicBezTo>
                  <a:pt x="2619" y="6905"/>
                  <a:pt x="2760" y="7603"/>
                  <a:pt x="2996" y="8260"/>
                </a:cubicBezTo>
                <a:lnTo>
                  <a:pt x="1280" y="8260"/>
                </a:lnTo>
                <a:cubicBezTo>
                  <a:pt x="953" y="7638"/>
                  <a:pt x="748" y="6940"/>
                  <a:pt x="698" y="6201"/>
                </a:cubicBezTo>
                <a:close/>
                <a:moveTo>
                  <a:pt x="5515" y="6201"/>
                </a:moveTo>
                <a:lnTo>
                  <a:pt x="5515" y="8260"/>
                </a:lnTo>
                <a:lnTo>
                  <a:pt x="3735" y="8260"/>
                </a:lnTo>
                <a:cubicBezTo>
                  <a:pt x="3470" y="7614"/>
                  <a:pt x="3311" y="6918"/>
                  <a:pt x="3272" y="6201"/>
                </a:cubicBezTo>
                <a:close/>
                <a:moveTo>
                  <a:pt x="8445" y="6197"/>
                </a:moveTo>
                <a:cubicBezTo>
                  <a:pt x="8407" y="6915"/>
                  <a:pt x="8248" y="7614"/>
                  <a:pt x="7982" y="8260"/>
                </a:cubicBezTo>
                <a:lnTo>
                  <a:pt x="6201" y="8260"/>
                </a:lnTo>
                <a:lnTo>
                  <a:pt x="6201" y="6197"/>
                </a:lnTo>
                <a:close/>
                <a:moveTo>
                  <a:pt x="11019" y="6197"/>
                </a:moveTo>
                <a:cubicBezTo>
                  <a:pt x="10970" y="6935"/>
                  <a:pt x="10765" y="7638"/>
                  <a:pt x="10437" y="8260"/>
                </a:cubicBezTo>
                <a:lnTo>
                  <a:pt x="8722" y="8260"/>
                </a:lnTo>
                <a:cubicBezTo>
                  <a:pt x="8958" y="7603"/>
                  <a:pt x="9099" y="6902"/>
                  <a:pt x="9132" y="6197"/>
                </a:cubicBezTo>
                <a:close/>
                <a:moveTo>
                  <a:pt x="5515" y="8947"/>
                </a:moveTo>
                <a:lnTo>
                  <a:pt x="5515" y="10687"/>
                </a:lnTo>
                <a:cubicBezTo>
                  <a:pt x="4925" y="10197"/>
                  <a:pt x="4436" y="9606"/>
                  <a:pt x="4067" y="8947"/>
                </a:cubicBezTo>
                <a:close/>
                <a:moveTo>
                  <a:pt x="7651" y="8943"/>
                </a:moveTo>
                <a:cubicBezTo>
                  <a:pt x="7281" y="9600"/>
                  <a:pt x="6792" y="10197"/>
                  <a:pt x="6201" y="10687"/>
                </a:cubicBezTo>
                <a:lnTo>
                  <a:pt x="6201" y="8943"/>
                </a:lnTo>
                <a:close/>
                <a:moveTo>
                  <a:pt x="3287" y="8947"/>
                </a:moveTo>
                <a:cubicBezTo>
                  <a:pt x="3307" y="8989"/>
                  <a:pt x="3327" y="9031"/>
                  <a:pt x="3349" y="9071"/>
                </a:cubicBezTo>
                <a:cubicBezTo>
                  <a:pt x="3704" y="9761"/>
                  <a:pt x="4164" y="10374"/>
                  <a:pt x="4720" y="10902"/>
                </a:cubicBezTo>
                <a:cubicBezTo>
                  <a:pt x="3499" y="10627"/>
                  <a:pt x="2439" y="9919"/>
                  <a:pt x="1714" y="8947"/>
                </a:cubicBezTo>
                <a:close/>
                <a:moveTo>
                  <a:pt x="10003" y="8941"/>
                </a:moveTo>
                <a:cubicBezTo>
                  <a:pt x="9278" y="9913"/>
                  <a:pt x="8218" y="10627"/>
                  <a:pt x="6997" y="10902"/>
                </a:cubicBezTo>
                <a:cubicBezTo>
                  <a:pt x="7554" y="10374"/>
                  <a:pt x="8013" y="9757"/>
                  <a:pt x="8368" y="9065"/>
                </a:cubicBezTo>
                <a:cubicBezTo>
                  <a:pt x="8390" y="9025"/>
                  <a:pt x="8411" y="8983"/>
                  <a:pt x="8431" y="8941"/>
                </a:cubicBezTo>
                <a:close/>
                <a:moveTo>
                  <a:pt x="5859" y="0"/>
                </a:moveTo>
                <a:cubicBezTo>
                  <a:pt x="2633" y="0"/>
                  <a:pt x="1" y="2633"/>
                  <a:pt x="1" y="5858"/>
                </a:cubicBezTo>
                <a:cubicBezTo>
                  <a:pt x="1" y="9084"/>
                  <a:pt x="2633" y="11716"/>
                  <a:pt x="5859" y="11716"/>
                </a:cubicBezTo>
                <a:cubicBezTo>
                  <a:pt x="9084" y="11716"/>
                  <a:pt x="11717" y="9082"/>
                  <a:pt x="11717" y="5858"/>
                </a:cubicBezTo>
                <a:cubicBezTo>
                  <a:pt x="11717" y="2631"/>
                  <a:pt x="9084" y="0"/>
                  <a:pt x="58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53"/>
          <p:cNvSpPr/>
          <p:nvPr/>
        </p:nvSpPr>
        <p:spPr>
          <a:xfrm>
            <a:off x="6190262" y="2056887"/>
            <a:ext cx="329804" cy="289863"/>
          </a:xfrm>
          <a:custGeom>
            <a:avLst/>
            <a:gdLst/>
            <a:ahLst/>
            <a:cxnLst/>
            <a:rect l="l" t="t" r="r" b="b"/>
            <a:pathLst>
              <a:path w="11717" h="10298" extrusionOk="0">
                <a:moveTo>
                  <a:pt x="11030" y="687"/>
                </a:moveTo>
                <a:lnTo>
                  <a:pt x="11030" y="6866"/>
                </a:lnTo>
                <a:lnTo>
                  <a:pt x="687" y="6866"/>
                </a:lnTo>
                <a:lnTo>
                  <a:pt x="687" y="687"/>
                </a:lnTo>
                <a:close/>
                <a:moveTo>
                  <a:pt x="11030" y="7552"/>
                </a:moveTo>
                <a:lnTo>
                  <a:pt x="11030" y="8239"/>
                </a:lnTo>
                <a:lnTo>
                  <a:pt x="687" y="8239"/>
                </a:lnTo>
                <a:lnTo>
                  <a:pt x="687" y="7552"/>
                </a:lnTo>
                <a:close/>
                <a:moveTo>
                  <a:pt x="6889" y="8925"/>
                </a:moveTo>
                <a:lnTo>
                  <a:pt x="6889" y="9611"/>
                </a:lnTo>
                <a:lnTo>
                  <a:pt x="4830" y="9611"/>
                </a:lnTo>
                <a:lnTo>
                  <a:pt x="4830" y="8925"/>
                </a:lnTo>
                <a:close/>
                <a:moveTo>
                  <a:pt x="1" y="1"/>
                </a:moveTo>
                <a:lnTo>
                  <a:pt x="1" y="8925"/>
                </a:lnTo>
                <a:lnTo>
                  <a:pt x="4143" y="8925"/>
                </a:lnTo>
                <a:lnTo>
                  <a:pt x="4143" y="9611"/>
                </a:lnTo>
                <a:lnTo>
                  <a:pt x="2770" y="9611"/>
                </a:lnTo>
                <a:lnTo>
                  <a:pt x="2770" y="10298"/>
                </a:lnTo>
                <a:lnTo>
                  <a:pt x="8949" y="10298"/>
                </a:lnTo>
                <a:lnTo>
                  <a:pt x="8949" y="9611"/>
                </a:lnTo>
                <a:lnTo>
                  <a:pt x="7576" y="9611"/>
                </a:lnTo>
                <a:lnTo>
                  <a:pt x="7576" y="8925"/>
                </a:lnTo>
                <a:lnTo>
                  <a:pt x="11716" y="8925"/>
                </a:lnTo>
                <a:lnTo>
                  <a:pt x="1171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53"/>
          <p:cNvGrpSpPr/>
          <p:nvPr/>
        </p:nvGrpSpPr>
        <p:grpSpPr>
          <a:xfrm>
            <a:off x="6087599" y="688951"/>
            <a:ext cx="596604" cy="336611"/>
            <a:chOff x="1427975" y="2651075"/>
            <a:chExt cx="413275" cy="233175"/>
          </a:xfrm>
        </p:grpSpPr>
        <p:sp>
          <p:nvSpPr>
            <p:cNvPr id="1175" name="Google Shape;1175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53"/>
          <p:cNvGrpSpPr/>
          <p:nvPr/>
        </p:nvGrpSpPr>
        <p:grpSpPr>
          <a:xfrm>
            <a:off x="6957499" y="688951"/>
            <a:ext cx="596604" cy="336611"/>
            <a:chOff x="1427975" y="2651075"/>
            <a:chExt cx="413275" cy="233175"/>
          </a:xfrm>
        </p:grpSpPr>
        <p:sp>
          <p:nvSpPr>
            <p:cNvPr id="1178" name="Google Shape;1178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53"/>
          <p:cNvGrpSpPr/>
          <p:nvPr/>
        </p:nvGrpSpPr>
        <p:grpSpPr>
          <a:xfrm>
            <a:off x="7827399" y="688951"/>
            <a:ext cx="596604" cy="336611"/>
            <a:chOff x="1427975" y="2651075"/>
            <a:chExt cx="413275" cy="233175"/>
          </a:xfrm>
        </p:grpSpPr>
        <p:sp>
          <p:nvSpPr>
            <p:cNvPr id="1181" name="Google Shape;1181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3" name="Google Shape;1183;p53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53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53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53">
            <a:hlinkClick r:id="" action="ppaction://hlinkshowjump?jump=nextslide"/>
          </p:cNvPr>
          <p:cNvSpPr txBox="1">
            <a:spLocks noGrp="1"/>
          </p:cNvSpPr>
          <p:nvPr>
            <p:ph type="subTitle" idx="4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87" name="Google Shape;1187;p53">
            <a:hlinkClick r:id="" action="ppaction://hlinkshowjump?jump=previousslide"/>
          </p:cNvPr>
          <p:cNvSpPr txBox="1">
            <a:spLocks noGrp="1"/>
          </p:cNvSpPr>
          <p:nvPr>
            <p:ph type="subTitle" idx="4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88" name="Google Shape;1188;p53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89" name="Google Shape;1189;p53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90" name="Google Shape;1190;p53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Контейнери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54"/>
          <p:cNvGrpSpPr/>
          <p:nvPr/>
        </p:nvGrpSpPr>
        <p:grpSpPr>
          <a:xfrm>
            <a:off x="1811751" y="477950"/>
            <a:ext cx="5520487" cy="3276320"/>
            <a:chOff x="2611546" y="3505949"/>
            <a:chExt cx="2084304" cy="1237001"/>
          </a:xfrm>
        </p:grpSpPr>
        <p:grpSp>
          <p:nvGrpSpPr>
            <p:cNvPr id="1196" name="Google Shape;1196;p54"/>
            <p:cNvGrpSpPr/>
            <p:nvPr/>
          </p:nvGrpSpPr>
          <p:grpSpPr>
            <a:xfrm>
              <a:off x="2611546" y="3505949"/>
              <a:ext cx="2084304" cy="1237001"/>
              <a:chOff x="2611546" y="3505949"/>
              <a:chExt cx="2084304" cy="1237001"/>
            </a:xfrm>
          </p:grpSpPr>
          <p:sp>
            <p:nvSpPr>
              <p:cNvPr id="1197" name="Google Shape;1197;p54"/>
              <p:cNvSpPr/>
              <p:nvPr/>
            </p:nvSpPr>
            <p:spPr>
              <a:xfrm>
                <a:off x="2611546" y="3505949"/>
                <a:ext cx="2084168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73587" h="49478" extrusionOk="0">
                    <a:moveTo>
                      <a:pt x="0" y="1"/>
                    </a:moveTo>
                    <a:lnTo>
                      <a:pt x="0" y="49478"/>
                    </a:lnTo>
                    <a:lnTo>
                      <a:pt x="73587" y="49478"/>
                    </a:lnTo>
                    <a:lnTo>
                      <a:pt x="7358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4"/>
              <p:cNvSpPr/>
              <p:nvPr/>
            </p:nvSpPr>
            <p:spPr>
              <a:xfrm>
                <a:off x="4626550" y="3506000"/>
                <a:ext cx="69300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49478" extrusionOk="0">
                    <a:moveTo>
                      <a:pt x="0" y="0"/>
                    </a:moveTo>
                    <a:lnTo>
                      <a:pt x="0" y="49477"/>
                    </a:lnTo>
                    <a:lnTo>
                      <a:pt x="2771" y="49477"/>
                    </a:lnTo>
                    <a:lnTo>
                      <a:pt x="277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4"/>
              <p:cNvSpPr/>
              <p:nvPr/>
            </p:nvSpPr>
            <p:spPr>
              <a:xfrm>
                <a:off x="2611574" y="3505999"/>
                <a:ext cx="2084196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73588" h="6204" extrusionOk="0">
                    <a:moveTo>
                      <a:pt x="1" y="0"/>
                    </a:moveTo>
                    <a:lnTo>
                      <a:pt x="1" y="6204"/>
                    </a:lnTo>
                    <a:lnTo>
                      <a:pt x="73587" y="6204"/>
                    </a:lnTo>
                    <a:lnTo>
                      <a:pt x="73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1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4"/>
              <p:cNvSpPr/>
              <p:nvPr/>
            </p:nvSpPr>
            <p:spPr>
              <a:xfrm>
                <a:off x="4626550" y="4380475"/>
                <a:ext cx="69300" cy="283025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1" extrusionOk="0">
                    <a:moveTo>
                      <a:pt x="0" y="1"/>
                    </a:moveTo>
                    <a:lnTo>
                      <a:pt x="0" y="11320"/>
                    </a:lnTo>
                    <a:lnTo>
                      <a:pt x="2771" y="11320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4"/>
              <p:cNvSpPr/>
              <p:nvPr/>
            </p:nvSpPr>
            <p:spPr>
              <a:xfrm>
                <a:off x="4626550" y="4359050"/>
                <a:ext cx="69300" cy="2830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2" extrusionOk="0">
                    <a:moveTo>
                      <a:pt x="0" y="1"/>
                    </a:moveTo>
                    <a:lnTo>
                      <a:pt x="0" y="11322"/>
                    </a:lnTo>
                    <a:lnTo>
                      <a:pt x="2771" y="11322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4"/>
              <p:cNvSpPr/>
              <p:nvPr/>
            </p:nvSpPr>
            <p:spPr>
              <a:xfrm>
                <a:off x="2692382" y="3561999"/>
                <a:ext cx="96735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34155" h="1724" extrusionOk="0">
                    <a:moveTo>
                      <a:pt x="1" y="1"/>
                    </a:moveTo>
                    <a:lnTo>
                      <a:pt x="1" y="1723"/>
                    </a:lnTo>
                    <a:lnTo>
                      <a:pt x="34154" y="1723"/>
                    </a:lnTo>
                    <a:lnTo>
                      <a:pt x="3415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54"/>
            <p:cNvGrpSpPr/>
            <p:nvPr/>
          </p:nvGrpSpPr>
          <p:grpSpPr>
            <a:xfrm>
              <a:off x="4351170" y="3543618"/>
              <a:ext cx="305353" cy="85930"/>
              <a:chOff x="1565100" y="3228800"/>
              <a:chExt cx="542175" cy="152575"/>
            </a:xfrm>
          </p:grpSpPr>
          <p:sp>
            <p:nvSpPr>
              <p:cNvPr id="1204" name="Google Shape;1204;p54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4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4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4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4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4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4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1" name="Google Shape;1211;p54"/>
          <p:cNvGrpSpPr/>
          <p:nvPr/>
        </p:nvGrpSpPr>
        <p:grpSpPr>
          <a:xfrm>
            <a:off x="4541522" y="2959590"/>
            <a:ext cx="1652693" cy="1705976"/>
            <a:chOff x="7472875" y="2543800"/>
            <a:chExt cx="672182" cy="693853"/>
          </a:xfrm>
        </p:grpSpPr>
        <p:sp>
          <p:nvSpPr>
            <p:cNvPr id="1212" name="Google Shape;1212;p54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4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54"/>
          <p:cNvSpPr txBox="1">
            <a:spLocks noGrp="1"/>
          </p:cNvSpPr>
          <p:nvPr>
            <p:ph type="title" idx="2"/>
          </p:nvPr>
        </p:nvSpPr>
        <p:spPr>
          <a:xfrm>
            <a:off x="4664825" y="3210175"/>
            <a:ext cx="1406100" cy="13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16" name="Google Shape;1216;p54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54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54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54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220" name="Google Shape;1220;p54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221" name="Google Shape;1221;p54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222" name="Google Shape;1222;p54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223" name="Google Shape;1223;p54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5" name="Google Shape;1225;p54"/>
          <p:cNvGrpSpPr/>
          <p:nvPr/>
        </p:nvGrpSpPr>
        <p:grpSpPr>
          <a:xfrm>
            <a:off x="719999" y="1474301"/>
            <a:ext cx="596604" cy="336611"/>
            <a:chOff x="1427975" y="2651075"/>
            <a:chExt cx="413275" cy="233175"/>
          </a:xfrm>
        </p:grpSpPr>
        <p:sp>
          <p:nvSpPr>
            <p:cNvPr id="1226" name="Google Shape;1226;p5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54"/>
          <p:cNvGrpSpPr/>
          <p:nvPr/>
        </p:nvGrpSpPr>
        <p:grpSpPr>
          <a:xfrm>
            <a:off x="1223464" y="4128833"/>
            <a:ext cx="335420" cy="499846"/>
            <a:chOff x="2087900" y="2665800"/>
            <a:chExt cx="232350" cy="346250"/>
          </a:xfrm>
        </p:grpSpPr>
        <p:sp>
          <p:nvSpPr>
            <p:cNvPr id="1229" name="Google Shape;1229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54"/>
          <p:cNvGrpSpPr/>
          <p:nvPr/>
        </p:nvGrpSpPr>
        <p:grpSpPr>
          <a:xfrm>
            <a:off x="1726939" y="4128833"/>
            <a:ext cx="335420" cy="499846"/>
            <a:chOff x="2087900" y="2665800"/>
            <a:chExt cx="232350" cy="346250"/>
          </a:xfrm>
        </p:grpSpPr>
        <p:sp>
          <p:nvSpPr>
            <p:cNvPr id="1232" name="Google Shape;1232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54"/>
          <p:cNvGrpSpPr/>
          <p:nvPr/>
        </p:nvGrpSpPr>
        <p:grpSpPr>
          <a:xfrm>
            <a:off x="719989" y="4128833"/>
            <a:ext cx="335420" cy="499846"/>
            <a:chOff x="2087900" y="2665800"/>
            <a:chExt cx="232350" cy="346250"/>
          </a:xfrm>
        </p:grpSpPr>
        <p:sp>
          <p:nvSpPr>
            <p:cNvPr id="1235" name="Google Shape;1235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54"/>
          <p:cNvGrpSpPr/>
          <p:nvPr/>
        </p:nvGrpSpPr>
        <p:grpSpPr>
          <a:xfrm>
            <a:off x="719999" y="976126"/>
            <a:ext cx="596604" cy="336611"/>
            <a:chOff x="1427975" y="2651075"/>
            <a:chExt cx="413275" cy="233175"/>
          </a:xfrm>
        </p:grpSpPr>
        <p:sp>
          <p:nvSpPr>
            <p:cNvPr id="1238" name="Google Shape;1238;p5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54"/>
          <p:cNvGrpSpPr/>
          <p:nvPr/>
        </p:nvGrpSpPr>
        <p:grpSpPr>
          <a:xfrm>
            <a:off x="719999" y="477951"/>
            <a:ext cx="596604" cy="336611"/>
            <a:chOff x="1427975" y="2651075"/>
            <a:chExt cx="413275" cy="233175"/>
          </a:xfrm>
        </p:grpSpPr>
        <p:sp>
          <p:nvSpPr>
            <p:cNvPr id="1241" name="Google Shape;1241;p5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54"/>
          <p:cNvGrpSpPr/>
          <p:nvPr/>
        </p:nvGrpSpPr>
        <p:grpSpPr>
          <a:xfrm>
            <a:off x="8088589" y="2244483"/>
            <a:ext cx="335420" cy="499847"/>
            <a:chOff x="2087900" y="2665800"/>
            <a:chExt cx="232350" cy="346250"/>
          </a:xfrm>
        </p:grpSpPr>
        <p:sp>
          <p:nvSpPr>
            <p:cNvPr id="1244" name="Google Shape;1244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54"/>
          <p:cNvGrpSpPr/>
          <p:nvPr/>
        </p:nvGrpSpPr>
        <p:grpSpPr>
          <a:xfrm>
            <a:off x="8088589" y="1582183"/>
            <a:ext cx="335420" cy="499847"/>
            <a:chOff x="2087900" y="2665800"/>
            <a:chExt cx="232350" cy="346250"/>
          </a:xfrm>
        </p:grpSpPr>
        <p:sp>
          <p:nvSpPr>
            <p:cNvPr id="1247" name="Google Shape;1247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54"/>
          <p:cNvGrpSpPr/>
          <p:nvPr/>
        </p:nvGrpSpPr>
        <p:grpSpPr>
          <a:xfrm>
            <a:off x="8088589" y="2906783"/>
            <a:ext cx="335420" cy="499847"/>
            <a:chOff x="2087900" y="2665800"/>
            <a:chExt cx="232350" cy="346250"/>
          </a:xfrm>
        </p:grpSpPr>
        <p:sp>
          <p:nvSpPr>
            <p:cNvPr id="1250" name="Google Shape;1250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Оформяне на страница чрез </a:t>
            </a:r>
            <a:r>
              <a:rPr lang="en-US" dirty="0" smtClean="0"/>
              <a:t>Bootstrap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8" name="Google Shape;1298;p56"/>
          <p:cNvGrpSpPr/>
          <p:nvPr/>
        </p:nvGrpSpPr>
        <p:grpSpPr>
          <a:xfrm>
            <a:off x="1" y="-205031"/>
            <a:ext cx="4129078" cy="2243608"/>
            <a:chOff x="4759815" y="540002"/>
            <a:chExt cx="3829767" cy="1849331"/>
          </a:xfrm>
        </p:grpSpPr>
        <p:sp>
          <p:nvSpPr>
            <p:cNvPr id="1299" name="Google Shape;1299;p56"/>
            <p:cNvSpPr/>
            <p:nvPr/>
          </p:nvSpPr>
          <p:spPr>
            <a:xfrm>
              <a:off x="4759822" y="540002"/>
              <a:ext cx="3829760" cy="1849331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6"/>
            <p:cNvSpPr/>
            <p:nvPr/>
          </p:nvSpPr>
          <p:spPr>
            <a:xfrm>
              <a:off x="4759815" y="540025"/>
              <a:ext cx="3829760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6"/>
            <p:cNvSpPr/>
            <p:nvPr/>
          </p:nvSpPr>
          <p:spPr>
            <a:xfrm>
              <a:off x="4834681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2" name="Google Shape;1302;p56"/>
            <p:cNvGrpSpPr/>
            <p:nvPr/>
          </p:nvGrpSpPr>
          <p:grpSpPr>
            <a:xfrm>
              <a:off x="8228970" y="574593"/>
              <a:ext cx="305353" cy="85930"/>
              <a:chOff x="1565100" y="3228800"/>
              <a:chExt cx="542175" cy="152575"/>
            </a:xfrm>
          </p:grpSpPr>
          <p:sp>
            <p:nvSpPr>
              <p:cNvPr id="1303" name="Google Shape;1303;p56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6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6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6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56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6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6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0" name="Google Shape;1310;p56"/>
          <p:cNvSpPr txBox="1">
            <a:spLocks noGrp="1"/>
          </p:cNvSpPr>
          <p:nvPr>
            <p:ph type="title"/>
          </p:nvPr>
        </p:nvSpPr>
        <p:spPr>
          <a:xfrm rot="-255">
            <a:off x="-132456" y="-198597"/>
            <a:ext cx="4049700" cy="11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 smtClean="0"/>
              <a:t>Типография</a:t>
            </a:r>
            <a:endParaRPr sz="3600" dirty="0"/>
          </a:p>
        </p:txBody>
      </p:sp>
      <p:sp>
        <p:nvSpPr>
          <p:cNvPr id="1311" name="Google Shape;1311;p56"/>
          <p:cNvSpPr txBox="1">
            <a:spLocks noGrp="1"/>
          </p:cNvSpPr>
          <p:nvPr>
            <p:ph type="subTitle" idx="1"/>
          </p:nvPr>
        </p:nvSpPr>
        <p:spPr>
          <a:xfrm>
            <a:off x="257051" y="1015191"/>
            <a:ext cx="1436896" cy="646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 smtClean="0"/>
              <a:t>Чрез </a:t>
            </a:r>
            <a:r>
              <a:rPr lang="en-US" b="1" dirty="0" smtClean="0"/>
              <a:t>Bootstrap</a:t>
            </a:r>
          </a:p>
        </p:txBody>
      </p:sp>
      <p:sp>
        <p:nvSpPr>
          <p:cNvPr id="1314" name="Google Shape;1314;p56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56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56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17" name="Google Shape;1317;p56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18" name="Google Shape;1318;p56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19" name="Google Shape;1319;p56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20" name="Google Shape;1320;p56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6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2" name="Google Shape;1322;p56"/>
          <p:cNvGrpSpPr/>
          <p:nvPr/>
        </p:nvGrpSpPr>
        <p:grpSpPr>
          <a:xfrm>
            <a:off x="2882792" y="3249682"/>
            <a:ext cx="859115" cy="886813"/>
            <a:chOff x="7472875" y="2543800"/>
            <a:chExt cx="672182" cy="693853"/>
          </a:xfrm>
        </p:grpSpPr>
        <p:sp>
          <p:nvSpPr>
            <p:cNvPr id="1323" name="Google Shape;1323;p56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6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56"/>
          <p:cNvGrpSpPr/>
          <p:nvPr/>
        </p:nvGrpSpPr>
        <p:grpSpPr>
          <a:xfrm>
            <a:off x="7886400" y="230948"/>
            <a:ext cx="859115" cy="886813"/>
            <a:chOff x="7472875" y="2543800"/>
            <a:chExt cx="672182" cy="693853"/>
          </a:xfrm>
        </p:grpSpPr>
        <p:sp>
          <p:nvSpPr>
            <p:cNvPr id="1326" name="Google Shape;1326;p56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6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56"/>
          <p:cNvSpPr/>
          <p:nvPr/>
        </p:nvSpPr>
        <p:spPr>
          <a:xfrm>
            <a:off x="3147450" y="3555648"/>
            <a:ext cx="329804" cy="329804"/>
          </a:xfrm>
          <a:custGeom>
            <a:avLst/>
            <a:gdLst/>
            <a:ahLst/>
            <a:cxnLst/>
            <a:rect l="l" t="t" r="r" b="b"/>
            <a:pathLst>
              <a:path w="11717" h="11717" extrusionOk="0">
                <a:moveTo>
                  <a:pt x="5858" y="687"/>
                </a:moveTo>
                <a:cubicBezTo>
                  <a:pt x="6219" y="687"/>
                  <a:pt x="6570" y="724"/>
                  <a:pt x="6911" y="795"/>
                </a:cubicBezTo>
                <a:lnTo>
                  <a:pt x="6911" y="2932"/>
                </a:lnTo>
                <a:cubicBezTo>
                  <a:pt x="6576" y="2809"/>
                  <a:pt x="6221" y="2747"/>
                  <a:pt x="5858" y="2747"/>
                </a:cubicBezTo>
                <a:cubicBezTo>
                  <a:pt x="5494" y="2747"/>
                  <a:pt x="5139" y="2809"/>
                  <a:pt x="4806" y="2932"/>
                </a:cubicBezTo>
                <a:lnTo>
                  <a:pt x="4806" y="795"/>
                </a:lnTo>
                <a:cubicBezTo>
                  <a:pt x="5144" y="724"/>
                  <a:pt x="5498" y="687"/>
                  <a:pt x="5858" y="687"/>
                </a:cubicBezTo>
                <a:close/>
                <a:moveTo>
                  <a:pt x="3109" y="687"/>
                </a:moveTo>
                <a:cubicBezTo>
                  <a:pt x="2089" y="1235"/>
                  <a:pt x="1234" y="2088"/>
                  <a:pt x="687" y="3109"/>
                </a:cubicBezTo>
                <a:cubicBezTo>
                  <a:pt x="687" y="3104"/>
                  <a:pt x="687" y="3096"/>
                  <a:pt x="687" y="3089"/>
                </a:cubicBezTo>
                <a:cubicBezTo>
                  <a:pt x="687" y="1764"/>
                  <a:pt x="1763" y="687"/>
                  <a:pt x="3089" y="687"/>
                </a:cubicBezTo>
                <a:close/>
                <a:moveTo>
                  <a:pt x="8626" y="687"/>
                </a:moveTo>
                <a:cubicBezTo>
                  <a:pt x="9952" y="687"/>
                  <a:pt x="11030" y="1764"/>
                  <a:pt x="11030" y="3089"/>
                </a:cubicBezTo>
                <a:cubicBezTo>
                  <a:pt x="11030" y="3096"/>
                  <a:pt x="11028" y="3104"/>
                  <a:pt x="11028" y="3109"/>
                </a:cubicBezTo>
                <a:cubicBezTo>
                  <a:pt x="10481" y="2090"/>
                  <a:pt x="9627" y="1235"/>
                  <a:pt x="8606" y="687"/>
                </a:cubicBezTo>
                <a:close/>
                <a:moveTo>
                  <a:pt x="4119" y="988"/>
                </a:moveTo>
                <a:lnTo>
                  <a:pt x="4119" y="3285"/>
                </a:lnTo>
                <a:cubicBezTo>
                  <a:pt x="3803" y="3501"/>
                  <a:pt x="3513" y="3783"/>
                  <a:pt x="3285" y="4120"/>
                </a:cubicBezTo>
                <a:lnTo>
                  <a:pt x="987" y="4120"/>
                </a:lnTo>
                <a:cubicBezTo>
                  <a:pt x="1509" y="2664"/>
                  <a:pt x="2664" y="1509"/>
                  <a:pt x="4119" y="988"/>
                </a:cubicBezTo>
                <a:close/>
                <a:moveTo>
                  <a:pt x="7597" y="988"/>
                </a:moveTo>
                <a:cubicBezTo>
                  <a:pt x="9051" y="1509"/>
                  <a:pt x="10206" y="2664"/>
                  <a:pt x="10728" y="4120"/>
                </a:cubicBezTo>
                <a:lnTo>
                  <a:pt x="8430" y="4120"/>
                </a:lnTo>
                <a:cubicBezTo>
                  <a:pt x="8214" y="3803"/>
                  <a:pt x="7932" y="3516"/>
                  <a:pt x="7597" y="3285"/>
                </a:cubicBezTo>
                <a:lnTo>
                  <a:pt x="7597" y="988"/>
                </a:lnTo>
                <a:close/>
                <a:moveTo>
                  <a:pt x="2931" y="4801"/>
                </a:moveTo>
                <a:cubicBezTo>
                  <a:pt x="2809" y="5136"/>
                  <a:pt x="2746" y="5494"/>
                  <a:pt x="2746" y="5859"/>
                </a:cubicBezTo>
                <a:cubicBezTo>
                  <a:pt x="2746" y="6221"/>
                  <a:pt x="2809" y="6576"/>
                  <a:pt x="2931" y="6911"/>
                </a:cubicBezTo>
                <a:lnTo>
                  <a:pt x="793" y="6911"/>
                </a:lnTo>
                <a:cubicBezTo>
                  <a:pt x="724" y="6571"/>
                  <a:pt x="687" y="6219"/>
                  <a:pt x="687" y="5859"/>
                </a:cubicBezTo>
                <a:cubicBezTo>
                  <a:pt x="687" y="5498"/>
                  <a:pt x="724" y="5141"/>
                  <a:pt x="793" y="4801"/>
                </a:cubicBezTo>
                <a:close/>
                <a:moveTo>
                  <a:pt x="10922" y="4806"/>
                </a:moveTo>
                <a:cubicBezTo>
                  <a:pt x="10991" y="5145"/>
                  <a:pt x="11030" y="5498"/>
                  <a:pt x="11030" y="5859"/>
                </a:cubicBezTo>
                <a:cubicBezTo>
                  <a:pt x="11030" y="6219"/>
                  <a:pt x="10991" y="6571"/>
                  <a:pt x="10922" y="6911"/>
                </a:cubicBezTo>
                <a:lnTo>
                  <a:pt x="8784" y="6911"/>
                </a:lnTo>
                <a:cubicBezTo>
                  <a:pt x="8906" y="6576"/>
                  <a:pt x="8968" y="6221"/>
                  <a:pt x="8968" y="5859"/>
                </a:cubicBezTo>
                <a:cubicBezTo>
                  <a:pt x="8968" y="5494"/>
                  <a:pt x="8906" y="5139"/>
                  <a:pt x="8784" y="4806"/>
                </a:cubicBezTo>
                <a:close/>
                <a:moveTo>
                  <a:pt x="5858" y="3433"/>
                </a:moveTo>
                <a:cubicBezTo>
                  <a:pt x="7173" y="3433"/>
                  <a:pt x="8284" y="4543"/>
                  <a:pt x="8284" y="5859"/>
                </a:cubicBezTo>
                <a:cubicBezTo>
                  <a:pt x="8284" y="7173"/>
                  <a:pt x="7173" y="8284"/>
                  <a:pt x="5858" y="8284"/>
                </a:cubicBezTo>
                <a:cubicBezTo>
                  <a:pt x="4542" y="8284"/>
                  <a:pt x="3433" y="7173"/>
                  <a:pt x="3433" y="5859"/>
                </a:cubicBezTo>
                <a:cubicBezTo>
                  <a:pt x="3433" y="4543"/>
                  <a:pt x="4542" y="3433"/>
                  <a:pt x="5858" y="3433"/>
                </a:cubicBezTo>
                <a:close/>
                <a:moveTo>
                  <a:pt x="3285" y="7598"/>
                </a:moveTo>
                <a:cubicBezTo>
                  <a:pt x="3394" y="7759"/>
                  <a:pt x="3521" y="7911"/>
                  <a:pt x="3663" y="8054"/>
                </a:cubicBezTo>
                <a:cubicBezTo>
                  <a:pt x="3804" y="8195"/>
                  <a:pt x="3956" y="8321"/>
                  <a:pt x="4119" y="8431"/>
                </a:cubicBezTo>
                <a:lnTo>
                  <a:pt x="4119" y="10728"/>
                </a:lnTo>
                <a:cubicBezTo>
                  <a:pt x="2664" y="10208"/>
                  <a:pt x="1509" y="9051"/>
                  <a:pt x="987" y="7598"/>
                </a:cubicBezTo>
                <a:close/>
                <a:moveTo>
                  <a:pt x="10728" y="7592"/>
                </a:moveTo>
                <a:cubicBezTo>
                  <a:pt x="10206" y="9048"/>
                  <a:pt x="9047" y="10206"/>
                  <a:pt x="7592" y="10728"/>
                </a:cubicBezTo>
                <a:lnTo>
                  <a:pt x="7592" y="8431"/>
                </a:lnTo>
                <a:cubicBezTo>
                  <a:pt x="7909" y="8215"/>
                  <a:pt x="8201" y="7927"/>
                  <a:pt x="8430" y="7592"/>
                </a:cubicBezTo>
                <a:close/>
                <a:moveTo>
                  <a:pt x="687" y="8606"/>
                </a:moveTo>
                <a:cubicBezTo>
                  <a:pt x="1234" y="9628"/>
                  <a:pt x="2087" y="10481"/>
                  <a:pt x="3109" y="11028"/>
                </a:cubicBezTo>
                <a:cubicBezTo>
                  <a:pt x="3103" y="11030"/>
                  <a:pt x="3096" y="11030"/>
                  <a:pt x="3089" y="11030"/>
                </a:cubicBezTo>
                <a:cubicBezTo>
                  <a:pt x="1763" y="11030"/>
                  <a:pt x="687" y="9952"/>
                  <a:pt x="687" y="8627"/>
                </a:cubicBezTo>
                <a:cubicBezTo>
                  <a:pt x="687" y="8619"/>
                  <a:pt x="687" y="8614"/>
                  <a:pt x="687" y="8606"/>
                </a:cubicBezTo>
                <a:close/>
                <a:moveTo>
                  <a:pt x="6911" y="8784"/>
                </a:moveTo>
                <a:lnTo>
                  <a:pt x="6911" y="10922"/>
                </a:lnTo>
                <a:cubicBezTo>
                  <a:pt x="6570" y="10992"/>
                  <a:pt x="6219" y="11030"/>
                  <a:pt x="5858" y="11030"/>
                </a:cubicBezTo>
                <a:cubicBezTo>
                  <a:pt x="5498" y="11030"/>
                  <a:pt x="5144" y="10992"/>
                  <a:pt x="4806" y="10922"/>
                </a:cubicBezTo>
                <a:lnTo>
                  <a:pt x="4806" y="8784"/>
                </a:lnTo>
                <a:cubicBezTo>
                  <a:pt x="5139" y="8907"/>
                  <a:pt x="5494" y="8971"/>
                  <a:pt x="5858" y="8971"/>
                </a:cubicBezTo>
                <a:cubicBezTo>
                  <a:pt x="6221" y="8971"/>
                  <a:pt x="6576" y="8907"/>
                  <a:pt x="6911" y="8784"/>
                </a:cubicBezTo>
                <a:close/>
                <a:moveTo>
                  <a:pt x="11028" y="8606"/>
                </a:moveTo>
                <a:cubicBezTo>
                  <a:pt x="11028" y="8614"/>
                  <a:pt x="11030" y="8619"/>
                  <a:pt x="11030" y="8627"/>
                </a:cubicBezTo>
                <a:cubicBezTo>
                  <a:pt x="11030" y="9952"/>
                  <a:pt x="9952" y="11030"/>
                  <a:pt x="8626" y="11030"/>
                </a:cubicBezTo>
                <a:cubicBezTo>
                  <a:pt x="8619" y="11030"/>
                  <a:pt x="8613" y="11028"/>
                  <a:pt x="8606" y="11028"/>
                </a:cubicBezTo>
                <a:cubicBezTo>
                  <a:pt x="9627" y="10483"/>
                  <a:pt x="10481" y="9628"/>
                  <a:pt x="11028" y="8606"/>
                </a:cubicBezTo>
                <a:close/>
                <a:moveTo>
                  <a:pt x="3089" y="1"/>
                </a:moveTo>
                <a:cubicBezTo>
                  <a:pt x="1386" y="1"/>
                  <a:pt x="0" y="1387"/>
                  <a:pt x="0" y="3089"/>
                </a:cubicBezTo>
                <a:cubicBezTo>
                  <a:pt x="0" y="3492"/>
                  <a:pt x="76" y="3880"/>
                  <a:pt x="226" y="4248"/>
                </a:cubicBezTo>
                <a:cubicBezTo>
                  <a:pt x="77" y="4766"/>
                  <a:pt x="0" y="5306"/>
                  <a:pt x="0" y="5859"/>
                </a:cubicBezTo>
                <a:cubicBezTo>
                  <a:pt x="0" y="6410"/>
                  <a:pt x="77" y="6950"/>
                  <a:pt x="226" y="7468"/>
                </a:cubicBezTo>
                <a:cubicBezTo>
                  <a:pt x="76" y="7836"/>
                  <a:pt x="0" y="8226"/>
                  <a:pt x="0" y="8627"/>
                </a:cubicBezTo>
                <a:cubicBezTo>
                  <a:pt x="0" y="10331"/>
                  <a:pt x="1386" y="11717"/>
                  <a:pt x="3089" y="11717"/>
                </a:cubicBezTo>
                <a:cubicBezTo>
                  <a:pt x="3491" y="11717"/>
                  <a:pt x="3879" y="11640"/>
                  <a:pt x="4247" y="11491"/>
                </a:cubicBezTo>
                <a:cubicBezTo>
                  <a:pt x="4765" y="11640"/>
                  <a:pt x="5305" y="11717"/>
                  <a:pt x="5858" y="11717"/>
                </a:cubicBezTo>
                <a:cubicBezTo>
                  <a:pt x="6409" y="11717"/>
                  <a:pt x="6949" y="11640"/>
                  <a:pt x="7467" y="11491"/>
                </a:cubicBezTo>
                <a:cubicBezTo>
                  <a:pt x="7835" y="11640"/>
                  <a:pt x="8225" y="11717"/>
                  <a:pt x="8626" y="11717"/>
                </a:cubicBezTo>
                <a:cubicBezTo>
                  <a:pt x="10330" y="11717"/>
                  <a:pt x="11716" y="10331"/>
                  <a:pt x="11716" y="8627"/>
                </a:cubicBezTo>
                <a:cubicBezTo>
                  <a:pt x="11716" y="8226"/>
                  <a:pt x="11639" y="7836"/>
                  <a:pt x="11491" y="7468"/>
                </a:cubicBezTo>
                <a:cubicBezTo>
                  <a:pt x="11639" y="6950"/>
                  <a:pt x="11716" y="6410"/>
                  <a:pt x="11716" y="5859"/>
                </a:cubicBezTo>
                <a:cubicBezTo>
                  <a:pt x="11716" y="5306"/>
                  <a:pt x="11639" y="4766"/>
                  <a:pt x="11491" y="4248"/>
                </a:cubicBezTo>
                <a:cubicBezTo>
                  <a:pt x="11639" y="3880"/>
                  <a:pt x="11716" y="3492"/>
                  <a:pt x="11716" y="3089"/>
                </a:cubicBezTo>
                <a:cubicBezTo>
                  <a:pt x="11716" y="1387"/>
                  <a:pt x="10330" y="1"/>
                  <a:pt x="8626" y="1"/>
                </a:cubicBezTo>
                <a:cubicBezTo>
                  <a:pt x="8225" y="1"/>
                  <a:pt x="7835" y="76"/>
                  <a:pt x="7467" y="226"/>
                </a:cubicBezTo>
                <a:cubicBezTo>
                  <a:pt x="6949" y="78"/>
                  <a:pt x="6409" y="1"/>
                  <a:pt x="5858" y="1"/>
                </a:cubicBezTo>
                <a:cubicBezTo>
                  <a:pt x="5305" y="1"/>
                  <a:pt x="4765" y="78"/>
                  <a:pt x="4247" y="226"/>
                </a:cubicBezTo>
                <a:cubicBezTo>
                  <a:pt x="3879" y="76"/>
                  <a:pt x="3491" y="1"/>
                  <a:pt x="30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9" name="Google Shape;1329;p56"/>
          <p:cNvGrpSpPr/>
          <p:nvPr/>
        </p:nvGrpSpPr>
        <p:grpSpPr>
          <a:xfrm>
            <a:off x="8138468" y="570103"/>
            <a:ext cx="329861" cy="329804"/>
            <a:chOff x="997873" y="2653273"/>
            <a:chExt cx="329861" cy="329804"/>
          </a:xfrm>
        </p:grpSpPr>
        <p:sp>
          <p:nvSpPr>
            <p:cNvPr id="1330" name="Google Shape;1330;p56"/>
            <p:cNvSpPr/>
            <p:nvPr/>
          </p:nvSpPr>
          <p:spPr>
            <a:xfrm>
              <a:off x="997873" y="2653273"/>
              <a:ext cx="329861" cy="329804"/>
            </a:xfrm>
            <a:custGeom>
              <a:avLst/>
              <a:gdLst/>
              <a:ahLst/>
              <a:cxnLst/>
              <a:rect l="l" t="t" r="r" b="b"/>
              <a:pathLst>
                <a:path w="11719" h="11717" extrusionOk="0">
                  <a:moveTo>
                    <a:pt x="6265" y="687"/>
                  </a:moveTo>
                  <a:lnTo>
                    <a:pt x="6550" y="2144"/>
                  </a:lnTo>
                  <a:cubicBezTo>
                    <a:pt x="7259" y="2318"/>
                    <a:pt x="7453" y="2415"/>
                    <a:pt x="7995" y="2743"/>
                  </a:cubicBezTo>
                  <a:lnTo>
                    <a:pt x="9214" y="1930"/>
                  </a:lnTo>
                  <a:lnTo>
                    <a:pt x="9787" y="2503"/>
                  </a:lnTo>
                  <a:lnTo>
                    <a:pt x="8974" y="3722"/>
                  </a:lnTo>
                  <a:cubicBezTo>
                    <a:pt x="9348" y="4339"/>
                    <a:pt x="9421" y="4544"/>
                    <a:pt x="9575" y="5167"/>
                  </a:cubicBezTo>
                  <a:lnTo>
                    <a:pt x="11032" y="5454"/>
                  </a:lnTo>
                  <a:lnTo>
                    <a:pt x="11032" y="6261"/>
                  </a:lnTo>
                  <a:lnTo>
                    <a:pt x="9575" y="6549"/>
                  </a:lnTo>
                  <a:cubicBezTo>
                    <a:pt x="9399" y="7255"/>
                    <a:pt x="9304" y="7451"/>
                    <a:pt x="8974" y="7993"/>
                  </a:cubicBezTo>
                  <a:lnTo>
                    <a:pt x="9787" y="9212"/>
                  </a:lnTo>
                  <a:lnTo>
                    <a:pt x="9214" y="9785"/>
                  </a:lnTo>
                  <a:lnTo>
                    <a:pt x="7995" y="8973"/>
                  </a:lnTo>
                  <a:cubicBezTo>
                    <a:pt x="7376" y="9348"/>
                    <a:pt x="7171" y="9419"/>
                    <a:pt x="6550" y="9571"/>
                  </a:cubicBezTo>
                  <a:lnTo>
                    <a:pt x="6265" y="11030"/>
                  </a:lnTo>
                  <a:lnTo>
                    <a:pt x="5456" y="11030"/>
                  </a:lnTo>
                  <a:lnTo>
                    <a:pt x="5168" y="9571"/>
                  </a:lnTo>
                  <a:cubicBezTo>
                    <a:pt x="4464" y="9397"/>
                    <a:pt x="4268" y="9302"/>
                    <a:pt x="3724" y="8973"/>
                  </a:cubicBezTo>
                  <a:lnTo>
                    <a:pt x="2505" y="9785"/>
                  </a:lnTo>
                  <a:lnTo>
                    <a:pt x="1932" y="9212"/>
                  </a:lnTo>
                  <a:lnTo>
                    <a:pt x="2745" y="7993"/>
                  </a:lnTo>
                  <a:cubicBezTo>
                    <a:pt x="2368" y="7371"/>
                    <a:pt x="2298" y="7164"/>
                    <a:pt x="2146" y="6549"/>
                  </a:cubicBezTo>
                  <a:lnTo>
                    <a:pt x="689" y="6261"/>
                  </a:lnTo>
                  <a:lnTo>
                    <a:pt x="689" y="5454"/>
                  </a:lnTo>
                  <a:lnTo>
                    <a:pt x="2146" y="5167"/>
                  </a:lnTo>
                  <a:cubicBezTo>
                    <a:pt x="2296" y="4559"/>
                    <a:pt x="2364" y="4350"/>
                    <a:pt x="2745" y="3722"/>
                  </a:cubicBezTo>
                  <a:lnTo>
                    <a:pt x="1932" y="2503"/>
                  </a:lnTo>
                  <a:lnTo>
                    <a:pt x="2505" y="1930"/>
                  </a:lnTo>
                  <a:lnTo>
                    <a:pt x="3724" y="2743"/>
                  </a:lnTo>
                  <a:cubicBezTo>
                    <a:pt x="4348" y="2366"/>
                    <a:pt x="4555" y="2296"/>
                    <a:pt x="5168" y="2144"/>
                  </a:cubicBezTo>
                  <a:lnTo>
                    <a:pt x="5456" y="687"/>
                  </a:lnTo>
                  <a:close/>
                  <a:moveTo>
                    <a:pt x="4890" y="1"/>
                  </a:moveTo>
                  <a:lnTo>
                    <a:pt x="4577" y="1588"/>
                  </a:lnTo>
                  <a:cubicBezTo>
                    <a:pt x="4290" y="1676"/>
                    <a:pt x="4011" y="1791"/>
                    <a:pt x="3746" y="1934"/>
                  </a:cubicBezTo>
                  <a:lnTo>
                    <a:pt x="2417" y="1048"/>
                  </a:lnTo>
                  <a:lnTo>
                    <a:pt x="1049" y="2417"/>
                  </a:lnTo>
                  <a:lnTo>
                    <a:pt x="1935" y="3746"/>
                  </a:lnTo>
                  <a:cubicBezTo>
                    <a:pt x="1791" y="4010"/>
                    <a:pt x="1676" y="4288"/>
                    <a:pt x="1590" y="4577"/>
                  </a:cubicBezTo>
                  <a:lnTo>
                    <a:pt x="1" y="4890"/>
                  </a:lnTo>
                  <a:lnTo>
                    <a:pt x="1" y="6827"/>
                  </a:lnTo>
                  <a:lnTo>
                    <a:pt x="1590" y="7140"/>
                  </a:lnTo>
                  <a:cubicBezTo>
                    <a:pt x="1676" y="7428"/>
                    <a:pt x="1791" y="7706"/>
                    <a:pt x="1935" y="7971"/>
                  </a:cubicBezTo>
                  <a:lnTo>
                    <a:pt x="1049" y="9300"/>
                  </a:lnTo>
                  <a:lnTo>
                    <a:pt x="2417" y="10669"/>
                  </a:lnTo>
                  <a:lnTo>
                    <a:pt x="3746" y="9783"/>
                  </a:lnTo>
                  <a:cubicBezTo>
                    <a:pt x="4011" y="9926"/>
                    <a:pt x="4290" y="10042"/>
                    <a:pt x="4577" y="10128"/>
                  </a:cubicBezTo>
                  <a:lnTo>
                    <a:pt x="4890" y="11717"/>
                  </a:lnTo>
                  <a:lnTo>
                    <a:pt x="6829" y="11717"/>
                  </a:lnTo>
                  <a:lnTo>
                    <a:pt x="7142" y="10128"/>
                  </a:lnTo>
                  <a:cubicBezTo>
                    <a:pt x="7429" y="10042"/>
                    <a:pt x="7707" y="9926"/>
                    <a:pt x="7973" y="9783"/>
                  </a:cubicBezTo>
                  <a:lnTo>
                    <a:pt x="9302" y="10669"/>
                  </a:lnTo>
                  <a:lnTo>
                    <a:pt x="10669" y="9300"/>
                  </a:lnTo>
                  <a:lnTo>
                    <a:pt x="9783" y="7971"/>
                  </a:lnTo>
                  <a:cubicBezTo>
                    <a:pt x="9928" y="7706"/>
                    <a:pt x="10043" y="7428"/>
                    <a:pt x="10129" y="7140"/>
                  </a:cubicBezTo>
                  <a:lnTo>
                    <a:pt x="11718" y="6827"/>
                  </a:lnTo>
                  <a:lnTo>
                    <a:pt x="11718" y="4888"/>
                  </a:lnTo>
                  <a:lnTo>
                    <a:pt x="10129" y="4575"/>
                  </a:lnTo>
                  <a:cubicBezTo>
                    <a:pt x="10043" y="4288"/>
                    <a:pt x="9928" y="4010"/>
                    <a:pt x="9783" y="3746"/>
                  </a:cubicBezTo>
                  <a:lnTo>
                    <a:pt x="10669" y="2415"/>
                  </a:lnTo>
                  <a:lnTo>
                    <a:pt x="9302" y="1048"/>
                  </a:lnTo>
                  <a:lnTo>
                    <a:pt x="7971" y="1934"/>
                  </a:lnTo>
                  <a:cubicBezTo>
                    <a:pt x="7707" y="1791"/>
                    <a:pt x="7429" y="1676"/>
                    <a:pt x="7142" y="1588"/>
                  </a:cubicBezTo>
                  <a:lnTo>
                    <a:pt x="68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6"/>
            <p:cNvSpPr/>
            <p:nvPr/>
          </p:nvSpPr>
          <p:spPr>
            <a:xfrm>
              <a:off x="1095151" y="2750523"/>
              <a:ext cx="135277" cy="135277"/>
            </a:xfrm>
            <a:custGeom>
              <a:avLst/>
              <a:gdLst/>
              <a:ahLst/>
              <a:cxnLst/>
              <a:rect l="l" t="t" r="r" b="b"/>
              <a:pathLst>
                <a:path w="4806" h="4806" extrusionOk="0">
                  <a:moveTo>
                    <a:pt x="2404" y="687"/>
                  </a:moveTo>
                  <a:cubicBezTo>
                    <a:pt x="3351" y="687"/>
                    <a:pt x="4120" y="1457"/>
                    <a:pt x="4120" y="2404"/>
                  </a:cubicBezTo>
                  <a:cubicBezTo>
                    <a:pt x="4120" y="3350"/>
                    <a:pt x="3351" y="4119"/>
                    <a:pt x="2404" y="4119"/>
                  </a:cubicBezTo>
                  <a:cubicBezTo>
                    <a:pt x="1458" y="4119"/>
                    <a:pt x="687" y="3350"/>
                    <a:pt x="687" y="2404"/>
                  </a:cubicBezTo>
                  <a:cubicBezTo>
                    <a:pt x="687" y="1457"/>
                    <a:pt x="1458" y="687"/>
                    <a:pt x="2404" y="687"/>
                  </a:cubicBezTo>
                  <a:close/>
                  <a:moveTo>
                    <a:pt x="2404" y="0"/>
                  </a:moveTo>
                  <a:cubicBezTo>
                    <a:pt x="1079" y="0"/>
                    <a:pt x="1" y="1078"/>
                    <a:pt x="1" y="2404"/>
                  </a:cubicBezTo>
                  <a:cubicBezTo>
                    <a:pt x="1" y="3727"/>
                    <a:pt x="1079" y="4805"/>
                    <a:pt x="2404" y="4805"/>
                  </a:cubicBezTo>
                  <a:cubicBezTo>
                    <a:pt x="3728" y="4805"/>
                    <a:pt x="4806" y="3727"/>
                    <a:pt x="4806" y="2404"/>
                  </a:cubicBezTo>
                  <a:cubicBezTo>
                    <a:pt x="4806" y="1078"/>
                    <a:pt x="3728" y="0"/>
                    <a:pt x="2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56"/>
          <p:cNvGrpSpPr/>
          <p:nvPr/>
        </p:nvGrpSpPr>
        <p:grpSpPr>
          <a:xfrm>
            <a:off x="214074" y="2987825"/>
            <a:ext cx="596604" cy="336611"/>
            <a:chOff x="1427975" y="2651075"/>
            <a:chExt cx="413275" cy="233175"/>
          </a:xfrm>
        </p:grpSpPr>
        <p:sp>
          <p:nvSpPr>
            <p:cNvPr id="1333" name="Google Shape;1333;p56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6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56"/>
          <p:cNvGrpSpPr/>
          <p:nvPr/>
        </p:nvGrpSpPr>
        <p:grpSpPr>
          <a:xfrm>
            <a:off x="214074" y="3514137"/>
            <a:ext cx="596604" cy="336611"/>
            <a:chOff x="1427975" y="2651075"/>
            <a:chExt cx="413275" cy="233175"/>
          </a:xfrm>
        </p:grpSpPr>
        <p:sp>
          <p:nvSpPr>
            <p:cNvPr id="1336" name="Google Shape;1336;p56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6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56"/>
          <p:cNvGrpSpPr/>
          <p:nvPr/>
        </p:nvGrpSpPr>
        <p:grpSpPr>
          <a:xfrm>
            <a:off x="214074" y="4040462"/>
            <a:ext cx="596604" cy="336611"/>
            <a:chOff x="1427975" y="2651075"/>
            <a:chExt cx="413275" cy="233175"/>
          </a:xfrm>
        </p:grpSpPr>
        <p:sp>
          <p:nvSpPr>
            <p:cNvPr id="1339" name="Google Shape;1339;p56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6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6479" y="1441997"/>
            <a:ext cx="125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Document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43" y="1035863"/>
            <a:ext cx="6493032" cy="3652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Цветове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7"/>
          <p:cNvSpPr/>
          <p:nvPr/>
        </p:nvSpPr>
        <p:spPr>
          <a:xfrm>
            <a:off x="720000" y="1118294"/>
            <a:ext cx="5545123" cy="33875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457052"/>
            <a:ext cx="5545123" cy="31191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0255" y="1149316"/>
            <a:ext cx="198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Document</a:t>
            </a:r>
            <a:endParaRPr lang="en-US" dirty="0"/>
          </a:p>
        </p:txBody>
      </p:sp>
      <p:grpSp>
        <p:nvGrpSpPr>
          <p:cNvPr id="15" name="Google Shape;1174;p53"/>
          <p:cNvGrpSpPr/>
          <p:nvPr/>
        </p:nvGrpSpPr>
        <p:grpSpPr>
          <a:xfrm>
            <a:off x="7405684" y="2504321"/>
            <a:ext cx="596604" cy="336611"/>
            <a:chOff x="1427975" y="2651075"/>
            <a:chExt cx="413275" cy="233175"/>
          </a:xfrm>
        </p:grpSpPr>
        <p:sp>
          <p:nvSpPr>
            <p:cNvPr id="16" name="Google Shape;1175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76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177;p53"/>
          <p:cNvGrpSpPr/>
          <p:nvPr/>
        </p:nvGrpSpPr>
        <p:grpSpPr>
          <a:xfrm>
            <a:off x="7405684" y="1769899"/>
            <a:ext cx="596604" cy="336611"/>
            <a:chOff x="1427975" y="2651075"/>
            <a:chExt cx="413275" cy="233175"/>
          </a:xfrm>
        </p:grpSpPr>
        <p:sp>
          <p:nvSpPr>
            <p:cNvPr id="19" name="Google Shape;1178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79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180;p53"/>
          <p:cNvGrpSpPr/>
          <p:nvPr/>
        </p:nvGrpSpPr>
        <p:grpSpPr>
          <a:xfrm>
            <a:off x="7408319" y="1088203"/>
            <a:ext cx="596604" cy="336611"/>
            <a:chOff x="1427975" y="2651075"/>
            <a:chExt cx="413275" cy="233175"/>
          </a:xfrm>
        </p:grpSpPr>
        <p:sp>
          <p:nvSpPr>
            <p:cNvPr id="22" name="Google Shape;1181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2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Списъци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7"/>
          <p:cNvSpPr/>
          <p:nvPr/>
        </p:nvSpPr>
        <p:spPr>
          <a:xfrm>
            <a:off x="898769" y="1174500"/>
            <a:ext cx="5419288" cy="353359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69" y="1410767"/>
            <a:ext cx="5419288" cy="3048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8769" y="1122008"/>
            <a:ext cx="123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627721" y="749725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Таблици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26" y="461395"/>
            <a:ext cx="1994896" cy="41944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70" y="461395"/>
            <a:ext cx="2401798" cy="4194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4193" y="170396"/>
            <a:ext cx="129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Document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" t="9134" r="298" b="43894"/>
          <a:stretch/>
        </p:blipFill>
        <p:spPr>
          <a:xfrm>
            <a:off x="651015" y="1450941"/>
            <a:ext cx="3228377" cy="27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669615" y="3422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Формуляри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3828" y="1608570"/>
            <a:ext cx="123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Document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42" y="896178"/>
            <a:ext cx="6716063" cy="377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708043" y="553371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Бутони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043" y="3783619"/>
            <a:ext cx="123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Document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3" t="30119" r="43328" b="38964"/>
          <a:stretch/>
        </p:blipFill>
        <p:spPr>
          <a:xfrm>
            <a:off x="708043" y="1187871"/>
            <a:ext cx="4890009" cy="2025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5" r="54862" b="84668"/>
          <a:stretch/>
        </p:blipFill>
        <p:spPr>
          <a:xfrm>
            <a:off x="2856713" y="3564756"/>
            <a:ext cx="5888802" cy="5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708043" y="553371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Навигационно меню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6171" y="767238"/>
            <a:ext cx="123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Document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4" t="16201" r="7572" b="6399"/>
          <a:stretch/>
        </p:blipFill>
        <p:spPr>
          <a:xfrm>
            <a:off x="396971" y="1141983"/>
            <a:ext cx="5495856" cy="3077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7" r="68715" b="33209"/>
          <a:stretch/>
        </p:blipFill>
        <p:spPr>
          <a:xfrm>
            <a:off x="5973375" y="1187871"/>
            <a:ext cx="2846248" cy="29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8"/>
          <p:cNvGrpSpPr/>
          <p:nvPr/>
        </p:nvGrpSpPr>
        <p:grpSpPr>
          <a:xfrm>
            <a:off x="7074898" y="2891574"/>
            <a:ext cx="710429" cy="733333"/>
            <a:chOff x="7472875" y="2543800"/>
            <a:chExt cx="672182" cy="693853"/>
          </a:xfrm>
        </p:grpSpPr>
        <p:sp>
          <p:nvSpPr>
            <p:cNvPr id="585" name="Google Shape;585;p38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5553086" y="1290915"/>
            <a:ext cx="710429" cy="733333"/>
            <a:chOff x="7472875" y="2543800"/>
            <a:chExt cx="672182" cy="693853"/>
          </a:xfrm>
        </p:grpSpPr>
        <p:sp>
          <p:nvSpPr>
            <p:cNvPr id="591" name="Google Shape;591;p38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8"/>
          <p:cNvSpPr txBox="1">
            <a:spLocks noGrp="1"/>
          </p:cNvSpPr>
          <p:nvPr>
            <p:ph type="title" idx="3"/>
          </p:nvPr>
        </p:nvSpPr>
        <p:spPr>
          <a:xfrm rot="1210">
            <a:off x="5480473" y="1352393"/>
            <a:ext cx="852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94" name="Google Shape;594;p38"/>
          <p:cNvGrpSpPr/>
          <p:nvPr/>
        </p:nvGrpSpPr>
        <p:grpSpPr>
          <a:xfrm>
            <a:off x="3724447" y="2821731"/>
            <a:ext cx="710429" cy="733333"/>
            <a:chOff x="7472875" y="2543800"/>
            <a:chExt cx="672182" cy="693853"/>
          </a:xfrm>
        </p:grpSpPr>
        <p:sp>
          <p:nvSpPr>
            <p:cNvPr id="595" name="Google Shape;595;p38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1459078" y="1296721"/>
            <a:ext cx="710429" cy="733333"/>
            <a:chOff x="7472875" y="2543800"/>
            <a:chExt cx="672182" cy="693853"/>
          </a:xfrm>
        </p:grpSpPr>
        <p:sp>
          <p:nvSpPr>
            <p:cNvPr id="598" name="Google Shape;598;p38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8"/>
          <p:cNvSpPr txBox="1">
            <a:spLocks noGrp="1"/>
          </p:cNvSpPr>
          <p:nvPr>
            <p:ph type="title"/>
          </p:nvPr>
        </p:nvSpPr>
        <p:spPr>
          <a:xfrm rot="1210">
            <a:off x="1388184" y="1358199"/>
            <a:ext cx="852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1" name="Google Shape;601;p38"/>
          <p:cNvSpPr txBox="1">
            <a:spLocks noGrp="1"/>
          </p:cNvSpPr>
          <p:nvPr>
            <p:ph type="title" idx="2"/>
          </p:nvPr>
        </p:nvSpPr>
        <p:spPr>
          <a:xfrm>
            <a:off x="799755" y="2447242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Responsive design</a:t>
            </a:r>
            <a:endParaRPr dirty="0"/>
          </a:p>
        </p:txBody>
      </p:sp>
      <p:sp>
        <p:nvSpPr>
          <p:cNvPr id="604" name="Google Shape;604;p38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8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8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8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08" name="Google Shape;608;p38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09" name="Google Shape;609;p3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10" name="Google Shape;610;p38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11" name="Google Shape;611;p38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8"/>
          <p:cNvSpPr txBox="1">
            <a:spLocks noGrp="1"/>
          </p:cNvSpPr>
          <p:nvPr>
            <p:ph type="title" idx="4"/>
          </p:nvPr>
        </p:nvSpPr>
        <p:spPr>
          <a:xfrm>
            <a:off x="4738498" y="2065425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Bootstrap</a:t>
            </a:r>
            <a:endParaRPr dirty="0"/>
          </a:p>
        </p:txBody>
      </p:sp>
      <p:sp>
        <p:nvSpPr>
          <p:cNvPr id="614" name="Google Shape;614;p38"/>
          <p:cNvSpPr txBox="1">
            <a:spLocks noGrp="1"/>
          </p:cNvSpPr>
          <p:nvPr>
            <p:ph type="title" idx="6"/>
          </p:nvPr>
        </p:nvSpPr>
        <p:spPr>
          <a:xfrm rot="1210">
            <a:off x="3653503" y="2883208"/>
            <a:ext cx="852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15" name="Google Shape;615;p38"/>
          <p:cNvSpPr txBox="1">
            <a:spLocks noGrp="1"/>
          </p:cNvSpPr>
          <p:nvPr>
            <p:ph type="title" idx="7"/>
          </p:nvPr>
        </p:nvSpPr>
        <p:spPr>
          <a:xfrm>
            <a:off x="3003255" y="3941734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Grid System and containers</a:t>
            </a:r>
            <a:endParaRPr dirty="0"/>
          </a:p>
        </p:txBody>
      </p:sp>
      <p:sp>
        <p:nvSpPr>
          <p:cNvPr id="617" name="Google Shape;617;p38"/>
          <p:cNvSpPr txBox="1">
            <a:spLocks noGrp="1"/>
          </p:cNvSpPr>
          <p:nvPr>
            <p:ph type="title" idx="9"/>
          </p:nvPr>
        </p:nvSpPr>
        <p:spPr>
          <a:xfrm rot="1210">
            <a:off x="7003904" y="2962452"/>
            <a:ext cx="852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8" name="Google Shape;618;p38"/>
          <p:cNvSpPr txBox="1">
            <a:spLocks noGrp="1"/>
          </p:cNvSpPr>
          <p:nvPr>
            <p:ph type="title" idx="13"/>
          </p:nvPr>
        </p:nvSpPr>
        <p:spPr>
          <a:xfrm>
            <a:off x="6261929" y="3675484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Примери</a:t>
            </a:r>
            <a:endParaRPr dirty="0"/>
          </a:p>
        </p:txBody>
      </p:sp>
      <p:sp>
        <p:nvSpPr>
          <p:cNvPr id="7" name="Title 6"/>
          <p:cNvSpPr>
            <a:spLocks noGrp="1"/>
          </p:cNvSpPr>
          <p:nvPr>
            <p:ph type="title" idx="18"/>
          </p:nvPr>
        </p:nvSpPr>
        <p:spPr/>
        <p:txBody>
          <a:bodyPr/>
          <a:lstStyle/>
          <a:p>
            <a:r>
              <a:rPr lang="bg-BG" dirty="0" smtClean="0"/>
              <a:t>Теми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6"/>
          <p:cNvSpPr txBox="1">
            <a:spLocks noGrp="1"/>
          </p:cNvSpPr>
          <p:nvPr>
            <p:ph type="ctrTitle"/>
          </p:nvPr>
        </p:nvSpPr>
        <p:spPr>
          <a:xfrm>
            <a:off x="633046" y="1482751"/>
            <a:ext cx="7776233" cy="1531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Благодаря за вниманието!</a:t>
            </a:r>
            <a:endParaRPr sz="4800" b="1" dirty="0"/>
          </a:p>
        </p:txBody>
      </p:sp>
      <p:grpSp>
        <p:nvGrpSpPr>
          <p:cNvPr id="548" name="Google Shape;548;p36"/>
          <p:cNvGrpSpPr/>
          <p:nvPr/>
        </p:nvGrpSpPr>
        <p:grpSpPr>
          <a:xfrm>
            <a:off x="6407500" y="3525825"/>
            <a:ext cx="1839725" cy="1237000"/>
            <a:chOff x="2856125" y="3505950"/>
            <a:chExt cx="1839725" cy="1237000"/>
          </a:xfrm>
        </p:grpSpPr>
        <p:sp>
          <p:nvSpPr>
            <p:cNvPr id="549" name="Google Shape;549;p36"/>
            <p:cNvSpPr/>
            <p:nvPr/>
          </p:nvSpPr>
          <p:spPr>
            <a:xfrm>
              <a:off x="2856125" y="3505950"/>
              <a:ext cx="1839675" cy="1236950"/>
            </a:xfrm>
            <a:custGeom>
              <a:avLst/>
              <a:gdLst/>
              <a:ahLst/>
              <a:cxnLst/>
              <a:rect l="l" t="t" r="r" b="b"/>
              <a:pathLst>
                <a:path w="73587" h="49478" extrusionOk="0">
                  <a:moveTo>
                    <a:pt x="0" y="1"/>
                  </a:moveTo>
                  <a:lnTo>
                    <a:pt x="0" y="49478"/>
                  </a:lnTo>
                  <a:lnTo>
                    <a:pt x="73587" y="49478"/>
                  </a:lnTo>
                  <a:lnTo>
                    <a:pt x="7358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626550" y="3506000"/>
              <a:ext cx="69300" cy="1236950"/>
            </a:xfrm>
            <a:custGeom>
              <a:avLst/>
              <a:gdLst/>
              <a:ahLst/>
              <a:cxnLst/>
              <a:rect l="l" t="t" r="r" b="b"/>
              <a:pathLst>
                <a:path w="2772" h="49478" extrusionOk="0">
                  <a:moveTo>
                    <a:pt x="0" y="0"/>
                  </a:moveTo>
                  <a:lnTo>
                    <a:pt x="0" y="49477"/>
                  </a:lnTo>
                  <a:lnTo>
                    <a:pt x="2771" y="49477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2856150" y="3506000"/>
              <a:ext cx="1839700" cy="155100"/>
            </a:xfrm>
            <a:custGeom>
              <a:avLst/>
              <a:gdLst/>
              <a:ahLst/>
              <a:cxnLst/>
              <a:rect l="l" t="t" r="r" b="b"/>
              <a:pathLst>
                <a:path w="73588" h="6204" extrusionOk="0">
                  <a:moveTo>
                    <a:pt x="1" y="0"/>
                  </a:moveTo>
                  <a:lnTo>
                    <a:pt x="1" y="6204"/>
                  </a:lnTo>
                  <a:lnTo>
                    <a:pt x="73587" y="6204"/>
                  </a:lnTo>
                  <a:lnTo>
                    <a:pt x="73587" y="0"/>
                  </a:lnTo>
                  <a:close/>
                </a:path>
              </a:pathLst>
            </a:custGeom>
            <a:solidFill>
              <a:schemeClr val="accent3"/>
            </a:solidFill>
            <a:ln w="71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626550" y="4380475"/>
              <a:ext cx="69300" cy="283025"/>
            </a:xfrm>
            <a:custGeom>
              <a:avLst/>
              <a:gdLst/>
              <a:ahLst/>
              <a:cxnLst/>
              <a:rect l="l" t="t" r="r" b="b"/>
              <a:pathLst>
                <a:path w="2772" h="11321" extrusionOk="0">
                  <a:moveTo>
                    <a:pt x="0" y="1"/>
                  </a:moveTo>
                  <a:lnTo>
                    <a:pt x="0" y="11320"/>
                  </a:lnTo>
                  <a:lnTo>
                    <a:pt x="2771" y="11320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626550" y="4359050"/>
              <a:ext cx="69300" cy="283050"/>
            </a:xfrm>
            <a:custGeom>
              <a:avLst/>
              <a:gdLst/>
              <a:ahLst/>
              <a:cxnLst/>
              <a:rect l="l" t="t" r="r" b="b"/>
              <a:pathLst>
                <a:path w="2772" h="11322" extrusionOk="0">
                  <a:moveTo>
                    <a:pt x="0" y="1"/>
                  </a:moveTo>
                  <a:lnTo>
                    <a:pt x="0" y="11322"/>
                  </a:lnTo>
                  <a:lnTo>
                    <a:pt x="2771" y="1132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2927475" y="356200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1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6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59" name="Google Shape;559;p36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0" name="Google Shape;560;p36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1" name="Google Shape;561;p36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2" name="Google Shape;562;p36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4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39"/>
          <p:cNvGrpSpPr/>
          <p:nvPr/>
        </p:nvGrpSpPr>
        <p:grpSpPr>
          <a:xfrm>
            <a:off x="2523326" y="704987"/>
            <a:ext cx="5520487" cy="3276320"/>
            <a:chOff x="2611546" y="3505949"/>
            <a:chExt cx="2084304" cy="1237001"/>
          </a:xfrm>
        </p:grpSpPr>
        <p:grpSp>
          <p:nvGrpSpPr>
            <p:cNvPr id="628" name="Google Shape;628;p39"/>
            <p:cNvGrpSpPr/>
            <p:nvPr/>
          </p:nvGrpSpPr>
          <p:grpSpPr>
            <a:xfrm>
              <a:off x="2611546" y="3505949"/>
              <a:ext cx="2084304" cy="1237001"/>
              <a:chOff x="2611546" y="3505949"/>
              <a:chExt cx="2084304" cy="1237001"/>
            </a:xfrm>
          </p:grpSpPr>
          <p:sp>
            <p:nvSpPr>
              <p:cNvPr id="629" name="Google Shape;629;p39"/>
              <p:cNvSpPr/>
              <p:nvPr/>
            </p:nvSpPr>
            <p:spPr>
              <a:xfrm>
                <a:off x="2611546" y="3505949"/>
                <a:ext cx="2084168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73587" h="49478" extrusionOk="0">
                    <a:moveTo>
                      <a:pt x="0" y="1"/>
                    </a:moveTo>
                    <a:lnTo>
                      <a:pt x="0" y="49478"/>
                    </a:lnTo>
                    <a:lnTo>
                      <a:pt x="73587" y="49478"/>
                    </a:lnTo>
                    <a:lnTo>
                      <a:pt x="7358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9"/>
              <p:cNvSpPr/>
              <p:nvPr/>
            </p:nvSpPr>
            <p:spPr>
              <a:xfrm>
                <a:off x="4626550" y="3506000"/>
                <a:ext cx="69300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49478" extrusionOk="0">
                    <a:moveTo>
                      <a:pt x="0" y="0"/>
                    </a:moveTo>
                    <a:lnTo>
                      <a:pt x="0" y="49477"/>
                    </a:lnTo>
                    <a:lnTo>
                      <a:pt x="2771" y="49477"/>
                    </a:lnTo>
                    <a:lnTo>
                      <a:pt x="277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9"/>
              <p:cNvSpPr/>
              <p:nvPr/>
            </p:nvSpPr>
            <p:spPr>
              <a:xfrm>
                <a:off x="2611574" y="3505999"/>
                <a:ext cx="2084196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73588" h="6204" extrusionOk="0">
                    <a:moveTo>
                      <a:pt x="1" y="0"/>
                    </a:moveTo>
                    <a:lnTo>
                      <a:pt x="1" y="6204"/>
                    </a:lnTo>
                    <a:lnTo>
                      <a:pt x="73587" y="6204"/>
                    </a:lnTo>
                    <a:lnTo>
                      <a:pt x="73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1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9"/>
              <p:cNvSpPr/>
              <p:nvPr/>
            </p:nvSpPr>
            <p:spPr>
              <a:xfrm>
                <a:off x="4626550" y="4380475"/>
                <a:ext cx="69300" cy="283025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1" extrusionOk="0">
                    <a:moveTo>
                      <a:pt x="0" y="1"/>
                    </a:moveTo>
                    <a:lnTo>
                      <a:pt x="0" y="11320"/>
                    </a:lnTo>
                    <a:lnTo>
                      <a:pt x="2771" y="11320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4626550" y="4359050"/>
                <a:ext cx="69300" cy="2830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2" extrusionOk="0">
                    <a:moveTo>
                      <a:pt x="0" y="1"/>
                    </a:moveTo>
                    <a:lnTo>
                      <a:pt x="0" y="11322"/>
                    </a:lnTo>
                    <a:lnTo>
                      <a:pt x="2771" y="11322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9"/>
              <p:cNvSpPr/>
              <p:nvPr/>
            </p:nvSpPr>
            <p:spPr>
              <a:xfrm>
                <a:off x="2692382" y="3561999"/>
                <a:ext cx="96735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34155" h="1724" extrusionOk="0">
                    <a:moveTo>
                      <a:pt x="1" y="1"/>
                    </a:moveTo>
                    <a:lnTo>
                      <a:pt x="1" y="1723"/>
                    </a:lnTo>
                    <a:lnTo>
                      <a:pt x="34154" y="1723"/>
                    </a:lnTo>
                    <a:lnTo>
                      <a:pt x="3415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" name="Google Shape;635;p39"/>
            <p:cNvGrpSpPr/>
            <p:nvPr/>
          </p:nvGrpSpPr>
          <p:grpSpPr>
            <a:xfrm>
              <a:off x="4351170" y="3543618"/>
              <a:ext cx="305353" cy="85930"/>
              <a:chOff x="1565100" y="3228800"/>
              <a:chExt cx="542175" cy="152575"/>
            </a:xfrm>
          </p:grpSpPr>
          <p:sp>
            <p:nvSpPr>
              <p:cNvPr id="636" name="Google Shape;636;p39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9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9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9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9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9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9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3" name="Google Shape;643;p39"/>
          <p:cNvGrpSpPr/>
          <p:nvPr/>
        </p:nvGrpSpPr>
        <p:grpSpPr>
          <a:xfrm>
            <a:off x="1100197" y="1678652"/>
            <a:ext cx="1652693" cy="1705976"/>
            <a:chOff x="7472875" y="2543800"/>
            <a:chExt cx="672182" cy="693853"/>
          </a:xfrm>
        </p:grpSpPr>
        <p:sp>
          <p:nvSpPr>
            <p:cNvPr id="644" name="Google Shape;644;p39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39"/>
          <p:cNvSpPr txBox="1">
            <a:spLocks noGrp="1"/>
          </p:cNvSpPr>
          <p:nvPr>
            <p:ph type="title" idx="2"/>
          </p:nvPr>
        </p:nvSpPr>
        <p:spPr>
          <a:xfrm>
            <a:off x="1223500" y="1929238"/>
            <a:ext cx="1406100" cy="13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8" name="Google Shape;648;p39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9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9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9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52" name="Google Shape;652;p39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53" name="Google Shape;653;p39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54" name="Google Shape;654;p39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55" name="Google Shape;655;p39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9"/>
          <p:cNvSpPr txBox="1">
            <a:spLocks noGrp="1"/>
          </p:cNvSpPr>
          <p:nvPr>
            <p:ph type="title"/>
          </p:nvPr>
        </p:nvSpPr>
        <p:spPr>
          <a:xfrm>
            <a:off x="3004085" y="1910013"/>
            <a:ext cx="488153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</a:t>
            </a:r>
            <a:r>
              <a:rPr lang="bg-BG" dirty="0" smtClean="0"/>
              <a:t>даптивен дизайн</a:t>
            </a:r>
            <a:endParaRPr dirty="0"/>
          </a:p>
        </p:txBody>
      </p:sp>
      <p:grpSp>
        <p:nvGrpSpPr>
          <p:cNvPr id="657" name="Google Shape;657;p39"/>
          <p:cNvGrpSpPr/>
          <p:nvPr/>
        </p:nvGrpSpPr>
        <p:grpSpPr>
          <a:xfrm>
            <a:off x="8311699" y="4266901"/>
            <a:ext cx="596604" cy="336611"/>
            <a:chOff x="1427975" y="2651075"/>
            <a:chExt cx="413275" cy="233175"/>
          </a:xfrm>
        </p:grpSpPr>
        <p:sp>
          <p:nvSpPr>
            <p:cNvPr id="658" name="Google Shape;658;p39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1100189" y="561258"/>
            <a:ext cx="335420" cy="499847"/>
            <a:chOff x="2087900" y="2665800"/>
            <a:chExt cx="232350" cy="346250"/>
          </a:xfrm>
        </p:grpSpPr>
        <p:sp>
          <p:nvSpPr>
            <p:cNvPr id="661" name="Google Shape;661;p39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1603664" y="561258"/>
            <a:ext cx="335420" cy="499847"/>
            <a:chOff x="2087900" y="2665800"/>
            <a:chExt cx="232350" cy="346250"/>
          </a:xfrm>
        </p:grpSpPr>
        <p:sp>
          <p:nvSpPr>
            <p:cNvPr id="664" name="Google Shape;664;p39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9"/>
          <p:cNvGrpSpPr/>
          <p:nvPr/>
        </p:nvGrpSpPr>
        <p:grpSpPr>
          <a:xfrm>
            <a:off x="596714" y="561258"/>
            <a:ext cx="335420" cy="499847"/>
            <a:chOff x="2087900" y="2665800"/>
            <a:chExt cx="232350" cy="346250"/>
          </a:xfrm>
        </p:grpSpPr>
        <p:sp>
          <p:nvSpPr>
            <p:cNvPr id="667" name="Google Shape;667;p39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9"/>
          <p:cNvGrpSpPr/>
          <p:nvPr/>
        </p:nvGrpSpPr>
        <p:grpSpPr>
          <a:xfrm>
            <a:off x="8311699" y="3768726"/>
            <a:ext cx="596604" cy="336611"/>
            <a:chOff x="1427975" y="2651075"/>
            <a:chExt cx="413275" cy="233175"/>
          </a:xfrm>
        </p:grpSpPr>
        <p:sp>
          <p:nvSpPr>
            <p:cNvPr id="670" name="Google Shape;670;p39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8311699" y="3270551"/>
            <a:ext cx="596604" cy="336611"/>
            <a:chOff x="1427975" y="2651075"/>
            <a:chExt cx="413275" cy="233175"/>
          </a:xfrm>
        </p:grpSpPr>
        <p:sp>
          <p:nvSpPr>
            <p:cNvPr id="673" name="Google Shape;673;p39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responsive design?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41"/>
          <p:cNvGrpSpPr/>
          <p:nvPr/>
        </p:nvGrpSpPr>
        <p:grpSpPr>
          <a:xfrm>
            <a:off x="3265030" y="1000101"/>
            <a:ext cx="4582187" cy="3143308"/>
            <a:chOff x="5893825" y="540002"/>
            <a:chExt cx="2695880" cy="1849331"/>
          </a:xfrm>
        </p:grpSpPr>
        <p:sp>
          <p:nvSpPr>
            <p:cNvPr id="730" name="Google Shape;730;p41"/>
            <p:cNvSpPr/>
            <p:nvPr/>
          </p:nvSpPr>
          <p:spPr>
            <a:xfrm>
              <a:off x="5893830" y="540002"/>
              <a:ext cx="2695875" cy="1849331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5893825" y="540025"/>
              <a:ext cx="2695875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5965175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3" name="Google Shape;733;p41"/>
            <p:cNvGrpSpPr/>
            <p:nvPr/>
          </p:nvGrpSpPr>
          <p:grpSpPr>
            <a:xfrm>
              <a:off x="8228970" y="574593"/>
              <a:ext cx="305353" cy="85930"/>
              <a:chOff x="1565100" y="3228800"/>
              <a:chExt cx="542175" cy="152575"/>
            </a:xfrm>
          </p:grpSpPr>
          <p:sp>
            <p:nvSpPr>
              <p:cNvPr id="734" name="Google Shape;734;p41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1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1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1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1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1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1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1" name="Google Shape;741;p41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1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1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1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46" name="Google Shape;746;p41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47" name="Google Shape;747;p41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48" name="Google Shape;748;p41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1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grpSp>
        <p:nvGrpSpPr>
          <p:cNvPr id="752" name="Google Shape;752;p41"/>
          <p:cNvGrpSpPr/>
          <p:nvPr/>
        </p:nvGrpSpPr>
        <p:grpSpPr>
          <a:xfrm>
            <a:off x="3765941" y="712147"/>
            <a:ext cx="99097" cy="2501033"/>
            <a:chOff x="6900650" y="1215625"/>
            <a:chExt cx="90672" cy="3387882"/>
          </a:xfrm>
        </p:grpSpPr>
        <p:sp>
          <p:nvSpPr>
            <p:cNvPr id="753" name="Google Shape;753;p41"/>
            <p:cNvSpPr/>
            <p:nvPr/>
          </p:nvSpPr>
          <p:spPr>
            <a:xfrm>
              <a:off x="6900650" y="1215625"/>
              <a:ext cx="90672" cy="3387882"/>
            </a:xfrm>
            <a:custGeom>
              <a:avLst/>
              <a:gdLst/>
              <a:ahLst/>
              <a:cxnLst/>
              <a:rect l="l" t="t" r="r" b="b"/>
              <a:pathLst>
                <a:path w="2772" h="49478" extrusionOk="0">
                  <a:moveTo>
                    <a:pt x="0" y="0"/>
                  </a:moveTo>
                  <a:lnTo>
                    <a:pt x="0" y="49477"/>
                  </a:lnTo>
                  <a:lnTo>
                    <a:pt x="2771" y="49477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6900650" y="3610708"/>
              <a:ext cx="90672" cy="775177"/>
            </a:xfrm>
            <a:custGeom>
              <a:avLst/>
              <a:gdLst/>
              <a:ahLst/>
              <a:cxnLst/>
              <a:rect l="l" t="t" r="r" b="b"/>
              <a:pathLst>
                <a:path w="2772" h="11321" extrusionOk="0">
                  <a:moveTo>
                    <a:pt x="0" y="1"/>
                  </a:moveTo>
                  <a:lnTo>
                    <a:pt x="0" y="11320"/>
                  </a:lnTo>
                  <a:lnTo>
                    <a:pt x="2771" y="11320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6900650" y="3552027"/>
              <a:ext cx="90672" cy="775246"/>
            </a:xfrm>
            <a:custGeom>
              <a:avLst/>
              <a:gdLst/>
              <a:ahLst/>
              <a:cxnLst/>
              <a:rect l="l" t="t" r="r" b="b"/>
              <a:pathLst>
                <a:path w="2772" h="11322" extrusionOk="0">
                  <a:moveTo>
                    <a:pt x="0" y="1"/>
                  </a:moveTo>
                  <a:lnTo>
                    <a:pt x="0" y="11322"/>
                  </a:lnTo>
                  <a:lnTo>
                    <a:pt x="2771" y="1132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1"/>
          <p:cNvGrpSpPr/>
          <p:nvPr/>
        </p:nvGrpSpPr>
        <p:grpSpPr>
          <a:xfrm>
            <a:off x="1291177" y="539950"/>
            <a:ext cx="2575521" cy="216096"/>
            <a:chOff x="4724582" y="1025321"/>
            <a:chExt cx="2267982" cy="190292"/>
          </a:xfrm>
        </p:grpSpPr>
        <p:sp>
          <p:nvSpPr>
            <p:cNvPr id="757" name="Google Shape;757;p41"/>
            <p:cNvSpPr/>
            <p:nvPr/>
          </p:nvSpPr>
          <p:spPr>
            <a:xfrm>
              <a:off x="4724582" y="1025321"/>
              <a:ext cx="2267982" cy="190292"/>
            </a:xfrm>
            <a:custGeom>
              <a:avLst/>
              <a:gdLst/>
              <a:ahLst/>
              <a:cxnLst/>
              <a:rect l="l" t="t" r="r" b="b"/>
              <a:pathLst>
                <a:path w="73588" h="6204" extrusionOk="0">
                  <a:moveTo>
                    <a:pt x="1" y="0"/>
                  </a:moveTo>
                  <a:lnTo>
                    <a:pt x="1" y="6204"/>
                  </a:lnTo>
                  <a:lnTo>
                    <a:pt x="73587" y="6204"/>
                  </a:lnTo>
                  <a:lnTo>
                    <a:pt x="73587" y="0"/>
                  </a:lnTo>
                  <a:close/>
                </a:path>
              </a:pathLst>
            </a:custGeom>
            <a:solidFill>
              <a:schemeClr val="accent3"/>
            </a:solidFill>
            <a:ln w="71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4821709" y="1094038"/>
              <a:ext cx="1047619" cy="52879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1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9" name="Google Shape;759;p41"/>
            <p:cNvGrpSpPr/>
            <p:nvPr/>
          </p:nvGrpSpPr>
          <p:grpSpPr>
            <a:xfrm>
              <a:off x="6568463" y="1071495"/>
              <a:ext cx="374643" cy="105429"/>
              <a:chOff x="1565100" y="3228800"/>
              <a:chExt cx="542175" cy="152575"/>
            </a:xfrm>
          </p:grpSpPr>
          <p:sp>
            <p:nvSpPr>
              <p:cNvPr id="760" name="Google Shape;760;p41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1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1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1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1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1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1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09" y="1000101"/>
            <a:ext cx="3667100" cy="1564200"/>
          </a:xfrm>
        </p:spPr>
        <p:txBody>
          <a:bodyPr/>
          <a:lstStyle/>
          <a:p>
            <a:r>
              <a:rPr lang="bg-BG" dirty="0" smtClean="0"/>
              <a:t>Какво е адаптивен дизайн?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09" y="2807341"/>
            <a:ext cx="3110400" cy="814500"/>
          </a:xfrm>
        </p:spPr>
        <p:txBody>
          <a:bodyPr>
            <a:noAutofit/>
          </a:bodyPr>
          <a:lstStyle/>
          <a:p>
            <a:r>
              <a:rPr lang="bg-BG" dirty="0" smtClean="0"/>
              <a:t>        Техника, която адаптира съдържанието на даден сайт, който да бъде удобен за всички устройства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91" y="770330"/>
            <a:ext cx="2442850" cy="244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44"/>
          <p:cNvGrpSpPr/>
          <p:nvPr/>
        </p:nvGrpSpPr>
        <p:grpSpPr>
          <a:xfrm flipH="1">
            <a:off x="1464697" y="933600"/>
            <a:ext cx="5520487" cy="3276320"/>
            <a:chOff x="2611546" y="3505949"/>
            <a:chExt cx="2084304" cy="1237001"/>
          </a:xfrm>
        </p:grpSpPr>
        <p:grpSp>
          <p:nvGrpSpPr>
            <p:cNvPr id="827" name="Google Shape;827;p44"/>
            <p:cNvGrpSpPr/>
            <p:nvPr/>
          </p:nvGrpSpPr>
          <p:grpSpPr>
            <a:xfrm>
              <a:off x="2611546" y="3505949"/>
              <a:ext cx="2084304" cy="1237001"/>
              <a:chOff x="2611546" y="3505949"/>
              <a:chExt cx="2084304" cy="1237001"/>
            </a:xfrm>
          </p:grpSpPr>
          <p:sp>
            <p:nvSpPr>
              <p:cNvPr id="828" name="Google Shape;828;p44"/>
              <p:cNvSpPr/>
              <p:nvPr/>
            </p:nvSpPr>
            <p:spPr>
              <a:xfrm>
                <a:off x="2611546" y="3505949"/>
                <a:ext cx="2084168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73587" h="49478" extrusionOk="0">
                    <a:moveTo>
                      <a:pt x="0" y="1"/>
                    </a:moveTo>
                    <a:lnTo>
                      <a:pt x="0" y="49478"/>
                    </a:lnTo>
                    <a:lnTo>
                      <a:pt x="73587" y="49478"/>
                    </a:lnTo>
                    <a:lnTo>
                      <a:pt x="7358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4"/>
              <p:cNvSpPr/>
              <p:nvPr/>
            </p:nvSpPr>
            <p:spPr>
              <a:xfrm>
                <a:off x="4626550" y="3506000"/>
                <a:ext cx="69300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49478" extrusionOk="0">
                    <a:moveTo>
                      <a:pt x="0" y="0"/>
                    </a:moveTo>
                    <a:lnTo>
                      <a:pt x="0" y="49477"/>
                    </a:lnTo>
                    <a:lnTo>
                      <a:pt x="2771" y="49477"/>
                    </a:lnTo>
                    <a:lnTo>
                      <a:pt x="277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4"/>
              <p:cNvSpPr/>
              <p:nvPr/>
            </p:nvSpPr>
            <p:spPr>
              <a:xfrm>
                <a:off x="2611574" y="3505999"/>
                <a:ext cx="2084196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73588" h="6204" extrusionOk="0">
                    <a:moveTo>
                      <a:pt x="1" y="0"/>
                    </a:moveTo>
                    <a:lnTo>
                      <a:pt x="1" y="6204"/>
                    </a:lnTo>
                    <a:lnTo>
                      <a:pt x="73587" y="6204"/>
                    </a:lnTo>
                    <a:lnTo>
                      <a:pt x="73587" y="0"/>
                    </a:lnTo>
                    <a:close/>
                  </a:path>
                </a:pathLst>
              </a:custGeom>
              <a:solidFill>
                <a:schemeClr val="dk2"/>
              </a:solidFill>
              <a:ln w="71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4"/>
              <p:cNvSpPr/>
              <p:nvPr/>
            </p:nvSpPr>
            <p:spPr>
              <a:xfrm>
                <a:off x="4626550" y="4380475"/>
                <a:ext cx="69300" cy="283025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1" extrusionOk="0">
                    <a:moveTo>
                      <a:pt x="0" y="1"/>
                    </a:moveTo>
                    <a:lnTo>
                      <a:pt x="0" y="11320"/>
                    </a:lnTo>
                    <a:lnTo>
                      <a:pt x="2771" y="11320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4"/>
              <p:cNvSpPr/>
              <p:nvPr/>
            </p:nvSpPr>
            <p:spPr>
              <a:xfrm>
                <a:off x="4626550" y="4359050"/>
                <a:ext cx="69300" cy="2830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2" extrusionOk="0">
                    <a:moveTo>
                      <a:pt x="0" y="1"/>
                    </a:moveTo>
                    <a:lnTo>
                      <a:pt x="0" y="11322"/>
                    </a:lnTo>
                    <a:lnTo>
                      <a:pt x="2771" y="11322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4"/>
              <p:cNvSpPr/>
              <p:nvPr/>
            </p:nvSpPr>
            <p:spPr>
              <a:xfrm>
                <a:off x="2692382" y="3561999"/>
                <a:ext cx="96735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34155" h="1724" extrusionOk="0">
                    <a:moveTo>
                      <a:pt x="1" y="1"/>
                    </a:moveTo>
                    <a:lnTo>
                      <a:pt x="1" y="1723"/>
                    </a:lnTo>
                    <a:lnTo>
                      <a:pt x="34154" y="1723"/>
                    </a:lnTo>
                    <a:lnTo>
                      <a:pt x="3415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44"/>
            <p:cNvGrpSpPr/>
            <p:nvPr/>
          </p:nvGrpSpPr>
          <p:grpSpPr>
            <a:xfrm>
              <a:off x="4351170" y="3543618"/>
              <a:ext cx="305353" cy="85930"/>
              <a:chOff x="1565100" y="3228800"/>
              <a:chExt cx="542175" cy="152575"/>
            </a:xfrm>
          </p:grpSpPr>
          <p:sp>
            <p:nvSpPr>
              <p:cNvPr id="835" name="Google Shape;835;p44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4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4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4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4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4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4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2" name="Google Shape;842;p44"/>
          <p:cNvGrpSpPr/>
          <p:nvPr/>
        </p:nvGrpSpPr>
        <p:grpSpPr>
          <a:xfrm flipH="1">
            <a:off x="6026596" y="1907265"/>
            <a:ext cx="1652693" cy="1705976"/>
            <a:chOff x="7472875" y="2543800"/>
            <a:chExt cx="672182" cy="693853"/>
          </a:xfrm>
        </p:grpSpPr>
        <p:sp>
          <p:nvSpPr>
            <p:cNvPr id="843" name="Google Shape;843;p44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5" name="Google Shape;845;p44"/>
          <p:cNvSpPr txBox="1">
            <a:spLocks noGrp="1"/>
          </p:cNvSpPr>
          <p:nvPr>
            <p:ph type="title" idx="2"/>
          </p:nvPr>
        </p:nvSpPr>
        <p:spPr>
          <a:xfrm flipH="1">
            <a:off x="6149886" y="2157850"/>
            <a:ext cx="1406100" cy="13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7" name="Google Shape;847;p44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4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4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4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51" name="Google Shape;851;p44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52" name="Google Shape;852;p44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53" name="Google Shape;853;p44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54" name="Google Shape;854;p44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44"/>
          <p:cNvGrpSpPr/>
          <p:nvPr/>
        </p:nvGrpSpPr>
        <p:grpSpPr>
          <a:xfrm flipH="1">
            <a:off x="421701" y="1929938"/>
            <a:ext cx="596604" cy="336611"/>
            <a:chOff x="1427975" y="2651075"/>
            <a:chExt cx="413275" cy="233175"/>
          </a:xfrm>
        </p:grpSpPr>
        <p:sp>
          <p:nvSpPr>
            <p:cNvPr id="857" name="Google Shape;857;p4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44"/>
          <p:cNvGrpSpPr/>
          <p:nvPr/>
        </p:nvGrpSpPr>
        <p:grpSpPr>
          <a:xfrm flipH="1">
            <a:off x="7803995" y="4103658"/>
            <a:ext cx="335420" cy="499846"/>
            <a:chOff x="2087900" y="2665800"/>
            <a:chExt cx="232350" cy="346250"/>
          </a:xfrm>
        </p:grpSpPr>
        <p:sp>
          <p:nvSpPr>
            <p:cNvPr id="860" name="Google Shape;860;p4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44"/>
          <p:cNvGrpSpPr/>
          <p:nvPr/>
        </p:nvGrpSpPr>
        <p:grpSpPr>
          <a:xfrm flipH="1">
            <a:off x="7300520" y="4103658"/>
            <a:ext cx="335420" cy="499846"/>
            <a:chOff x="2087900" y="2665800"/>
            <a:chExt cx="232350" cy="346250"/>
          </a:xfrm>
        </p:grpSpPr>
        <p:sp>
          <p:nvSpPr>
            <p:cNvPr id="863" name="Google Shape;863;p4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4"/>
          <p:cNvGrpSpPr/>
          <p:nvPr/>
        </p:nvGrpSpPr>
        <p:grpSpPr>
          <a:xfrm flipH="1">
            <a:off x="8307470" y="4103658"/>
            <a:ext cx="335420" cy="499846"/>
            <a:chOff x="2087900" y="2665800"/>
            <a:chExt cx="232350" cy="346250"/>
          </a:xfrm>
        </p:grpSpPr>
        <p:sp>
          <p:nvSpPr>
            <p:cNvPr id="866" name="Google Shape;866;p4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4"/>
          <p:cNvGrpSpPr/>
          <p:nvPr/>
        </p:nvGrpSpPr>
        <p:grpSpPr>
          <a:xfrm flipH="1">
            <a:off x="421701" y="933588"/>
            <a:ext cx="596604" cy="336611"/>
            <a:chOff x="1427975" y="2651075"/>
            <a:chExt cx="413275" cy="233175"/>
          </a:xfrm>
        </p:grpSpPr>
        <p:sp>
          <p:nvSpPr>
            <p:cNvPr id="869" name="Google Shape;869;p4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4"/>
          <p:cNvGrpSpPr/>
          <p:nvPr/>
        </p:nvGrpSpPr>
        <p:grpSpPr>
          <a:xfrm flipH="1">
            <a:off x="421701" y="1431763"/>
            <a:ext cx="596604" cy="336611"/>
            <a:chOff x="1427975" y="2651075"/>
            <a:chExt cx="413275" cy="233175"/>
          </a:xfrm>
        </p:grpSpPr>
        <p:sp>
          <p:nvSpPr>
            <p:cNvPr id="872" name="Google Shape;872;p4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Приложение на </a:t>
            </a:r>
            <a:r>
              <a:rPr lang="en-US" dirty="0" smtClean="0"/>
              <a:t>Bootstrap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43"/>
          <p:cNvGrpSpPr/>
          <p:nvPr/>
        </p:nvGrpSpPr>
        <p:grpSpPr>
          <a:xfrm>
            <a:off x="1664499" y="994417"/>
            <a:ext cx="5815002" cy="3154845"/>
            <a:chOff x="5893825" y="540000"/>
            <a:chExt cx="2695875" cy="1462608"/>
          </a:xfrm>
        </p:grpSpPr>
        <p:sp>
          <p:nvSpPr>
            <p:cNvPr id="801" name="Google Shape;801;p43"/>
            <p:cNvSpPr/>
            <p:nvPr/>
          </p:nvSpPr>
          <p:spPr>
            <a:xfrm>
              <a:off x="5893825" y="540000"/>
              <a:ext cx="2695875" cy="1462608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5893825" y="540025"/>
              <a:ext cx="2695875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5965175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43"/>
            <p:cNvGrpSpPr/>
            <p:nvPr/>
          </p:nvGrpSpPr>
          <p:grpSpPr>
            <a:xfrm>
              <a:off x="8228970" y="574593"/>
              <a:ext cx="305353" cy="85930"/>
              <a:chOff x="1565100" y="3228800"/>
              <a:chExt cx="542175" cy="152575"/>
            </a:xfrm>
          </p:grpSpPr>
          <p:sp>
            <p:nvSpPr>
              <p:cNvPr id="805" name="Google Shape;805;p43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3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2" name="Google Shape;812;p43"/>
          <p:cNvSpPr txBox="1">
            <a:spLocks noGrp="1"/>
          </p:cNvSpPr>
          <p:nvPr>
            <p:ph type="title"/>
          </p:nvPr>
        </p:nvSpPr>
        <p:spPr>
          <a:xfrm rot="394">
            <a:off x="1906148" y="748459"/>
            <a:ext cx="5232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1" dirty="0" smtClean="0"/>
              <a:t>Какво е </a:t>
            </a:r>
            <a:r>
              <a:rPr lang="en-US" sz="3600" b="1" dirty="0" err="1" smtClean="0"/>
              <a:t>Bootsrap</a:t>
            </a:r>
            <a:r>
              <a:rPr lang="bg-BG" sz="3600" b="1" dirty="0" smtClean="0"/>
              <a:t>?</a:t>
            </a:r>
            <a:endParaRPr sz="4400" b="1" dirty="0"/>
          </a:p>
        </p:txBody>
      </p:sp>
      <p:sp>
        <p:nvSpPr>
          <p:cNvPr id="814" name="Google Shape;814;p43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3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3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3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18" name="Google Shape;818;p43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19" name="Google Shape;819;p43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20" name="Google Shape;820;p43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21" name="Google Shape;821;p43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408948" y="2439616"/>
            <a:ext cx="4227300" cy="1029912"/>
          </a:xfrm>
        </p:spPr>
        <p:txBody>
          <a:bodyPr/>
          <a:lstStyle/>
          <a:p>
            <a:r>
              <a:rPr lang="bg-BG" dirty="0"/>
              <a:t>П</a:t>
            </a:r>
            <a:r>
              <a:rPr lang="bg-BG" dirty="0" smtClean="0"/>
              <a:t>латформа</a:t>
            </a:r>
            <a:r>
              <a:rPr lang="bg-BG" dirty="0" smtClean="0"/>
              <a:t>, която комбинира </a:t>
            </a:r>
            <a:r>
              <a:rPr lang="en-US" dirty="0" smtClean="0"/>
              <a:t>HTML, CSS </a:t>
            </a:r>
            <a:r>
              <a:rPr lang="bg-BG" dirty="0" smtClean="0"/>
              <a:t>и</a:t>
            </a:r>
            <a:r>
              <a:rPr lang="en-US" dirty="0" smtClean="0"/>
              <a:t> JavaScript</a:t>
            </a:r>
            <a:r>
              <a:rPr lang="bg-BG" dirty="0" smtClean="0"/>
              <a:t> код</a:t>
            </a:r>
            <a:r>
              <a:rPr lang="bg-BG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4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7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72" name="Google Shape;972;p47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73" name="Google Shape;973;p47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74" name="Google Shape;974;p47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75" name="Google Shape;975;p4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014" y="860127"/>
            <a:ext cx="6450900" cy="249345"/>
          </a:xfrm>
        </p:spPr>
        <p:txBody>
          <a:bodyPr/>
          <a:lstStyle/>
          <a:p>
            <a:r>
              <a:rPr lang="bg-BG" sz="2000" dirty="0" smtClean="0"/>
              <a:t>Как се вмъква </a:t>
            </a:r>
            <a:r>
              <a:rPr lang="en-US" sz="2000" dirty="0" smtClean="0"/>
              <a:t>Bootstrap?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" y="1421421"/>
            <a:ext cx="7079731" cy="2298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48"/>
          <p:cNvGrpSpPr/>
          <p:nvPr/>
        </p:nvGrpSpPr>
        <p:grpSpPr>
          <a:xfrm>
            <a:off x="720129" y="1000096"/>
            <a:ext cx="6509454" cy="3143308"/>
            <a:chOff x="4759815" y="540002"/>
            <a:chExt cx="3829767" cy="1849331"/>
          </a:xfrm>
        </p:grpSpPr>
        <p:sp>
          <p:nvSpPr>
            <p:cNvPr id="983" name="Google Shape;983;p48"/>
            <p:cNvSpPr/>
            <p:nvPr/>
          </p:nvSpPr>
          <p:spPr>
            <a:xfrm>
              <a:off x="4759822" y="540002"/>
              <a:ext cx="3829760" cy="1849331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4759815" y="540025"/>
              <a:ext cx="3829760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4834681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6" name="Google Shape;986;p48"/>
            <p:cNvGrpSpPr/>
            <p:nvPr/>
          </p:nvGrpSpPr>
          <p:grpSpPr>
            <a:xfrm>
              <a:off x="8228970" y="574593"/>
              <a:ext cx="305353" cy="85930"/>
              <a:chOff x="1565100" y="3228800"/>
              <a:chExt cx="542175" cy="152575"/>
            </a:xfrm>
          </p:grpSpPr>
          <p:sp>
            <p:nvSpPr>
              <p:cNvPr id="987" name="Google Shape;987;p48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8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8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8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8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8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8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4" name="Google Shape;994;p48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8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8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97" name="Google Shape;997;p48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98" name="Google Shape;998;p48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99" name="Google Shape;999;p48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000" name="Google Shape;1000;p48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8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8"/>
          <p:cNvSpPr txBox="1">
            <a:spLocks noGrp="1"/>
          </p:cNvSpPr>
          <p:nvPr>
            <p:ph type="subTitle" idx="1"/>
          </p:nvPr>
        </p:nvSpPr>
        <p:spPr>
          <a:xfrm>
            <a:off x="1442830" y="539011"/>
            <a:ext cx="5834400" cy="7077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2800" dirty="0" smtClean="0"/>
              <a:t>Приложение на </a:t>
            </a:r>
            <a:r>
              <a:rPr lang="en-US" sz="2800" dirty="0" smtClean="0"/>
              <a:t>Bootstrap</a:t>
            </a:r>
            <a:endParaRPr sz="2800" dirty="0"/>
          </a:p>
        </p:txBody>
      </p:sp>
      <p:grpSp>
        <p:nvGrpSpPr>
          <p:cNvPr id="1004" name="Google Shape;1004;p48"/>
          <p:cNvGrpSpPr/>
          <p:nvPr/>
        </p:nvGrpSpPr>
        <p:grpSpPr>
          <a:xfrm>
            <a:off x="7502751" y="1000108"/>
            <a:ext cx="335420" cy="499847"/>
            <a:chOff x="2087900" y="2665800"/>
            <a:chExt cx="232350" cy="346250"/>
          </a:xfrm>
        </p:grpSpPr>
        <p:sp>
          <p:nvSpPr>
            <p:cNvPr id="1005" name="Google Shape;1005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8"/>
          <p:cNvGrpSpPr/>
          <p:nvPr/>
        </p:nvGrpSpPr>
        <p:grpSpPr>
          <a:xfrm>
            <a:off x="8111339" y="1000108"/>
            <a:ext cx="335420" cy="499847"/>
            <a:chOff x="2087900" y="2665800"/>
            <a:chExt cx="232350" cy="346250"/>
          </a:xfrm>
        </p:grpSpPr>
        <p:sp>
          <p:nvSpPr>
            <p:cNvPr id="1008" name="Google Shape;1008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8"/>
          <p:cNvGrpSpPr/>
          <p:nvPr/>
        </p:nvGrpSpPr>
        <p:grpSpPr>
          <a:xfrm>
            <a:off x="7502751" y="1833458"/>
            <a:ext cx="335420" cy="499847"/>
            <a:chOff x="2087900" y="2665800"/>
            <a:chExt cx="232350" cy="346250"/>
          </a:xfrm>
        </p:grpSpPr>
        <p:sp>
          <p:nvSpPr>
            <p:cNvPr id="1011" name="Google Shape;1011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48"/>
          <p:cNvGrpSpPr/>
          <p:nvPr/>
        </p:nvGrpSpPr>
        <p:grpSpPr>
          <a:xfrm>
            <a:off x="8111339" y="1833458"/>
            <a:ext cx="335420" cy="499847"/>
            <a:chOff x="2087900" y="2665800"/>
            <a:chExt cx="232350" cy="346250"/>
          </a:xfrm>
        </p:grpSpPr>
        <p:sp>
          <p:nvSpPr>
            <p:cNvPr id="1014" name="Google Shape;1014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8"/>
          <p:cNvGrpSpPr/>
          <p:nvPr/>
        </p:nvGrpSpPr>
        <p:grpSpPr>
          <a:xfrm>
            <a:off x="7502751" y="3643558"/>
            <a:ext cx="335420" cy="499847"/>
            <a:chOff x="2087900" y="2665800"/>
            <a:chExt cx="232350" cy="346250"/>
          </a:xfrm>
        </p:grpSpPr>
        <p:sp>
          <p:nvSpPr>
            <p:cNvPr id="1017" name="Google Shape;1017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48"/>
          <p:cNvGrpSpPr/>
          <p:nvPr/>
        </p:nvGrpSpPr>
        <p:grpSpPr>
          <a:xfrm>
            <a:off x="8111339" y="3643558"/>
            <a:ext cx="335420" cy="499847"/>
            <a:chOff x="2087900" y="2665800"/>
            <a:chExt cx="232350" cy="346250"/>
          </a:xfrm>
        </p:grpSpPr>
        <p:sp>
          <p:nvSpPr>
            <p:cNvPr id="1020" name="Google Shape;1020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003;p48"/>
          <p:cNvSpPr txBox="1">
            <a:spLocks/>
          </p:cNvSpPr>
          <p:nvPr/>
        </p:nvSpPr>
        <p:spPr>
          <a:xfrm>
            <a:off x="1107556" y="1025363"/>
            <a:ext cx="5834400" cy="1957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30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-4572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bg-BG" sz="2000" dirty="0" smtClean="0"/>
              <a:t>По-лесна работа за разработчиците</a:t>
            </a:r>
          </a:p>
          <a:p>
            <a:pPr indent="-4572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bg-BG" sz="2000" dirty="0" smtClean="0"/>
              <a:t>Персонализация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50"/>
          <p:cNvGrpSpPr/>
          <p:nvPr/>
        </p:nvGrpSpPr>
        <p:grpSpPr>
          <a:xfrm>
            <a:off x="1811751" y="1129450"/>
            <a:ext cx="5520487" cy="3276320"/>
            <a:chOff x="2611546" y="3505949"/>
            <a:chExt cx="2084304" cy="1237001"/>
          </a:xfrm>
        </p:grpSpPr>
        <p:grpSp>
          <p:nvGrpSpPr>
            <p:cNvPr id="1041" name="Google Shape;1041;p50"/>
            <p:cNvGrpSpPr/>
            <p:nvPr/>
          </p:nvGrpSpPr>
          <p:grpSpPr>
            <a:xfrm>
              <a:off x="2611546" y="3505949"/>
              <a:ext cx="2084304" cy="1237001"/>
              <a:chOff x="2611546" y="3505949"/>
              <a:chExt cx="2084304" cy="1237001"/>
            </a:xfrm>
          </p:grpSpPr>
          <p:sp>
            <p:nvSpPr>
              <p:cNvPr id="1042" name="Google Shape;1042;p50"/>
              <p:cNvSpPr/>
              <p:nvPr/>
            </p:nvSpPr>
            <p:spPr>
              <a:xfrm>
                <a:off x="2611546" y="3505949"/>
                <a:ext cx="2084168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73587" h="49478" extrusionOk="0">
                    <a:moveTo>
                      <a:pt x="0" y="1"/>
                    </a:moveTo>
                    <a:lnTo>
                      <a:pt x="0" y="49478"/>
                    </a:lnTo>
                    <a:lnTo>
                      <a:pt x="73587" y="49478"/>
                    </a:lnTo>
                    <a:lnTo>
                      <a:pt x="7358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0"/>
              <p:cNvSpPr/>
              <p:nvPr/>
            </p:nvSpPr>
            <p:spPr>
              <a:xfrm>
                <a:off x="4626550" y="3506000"/>
                <a:ext cx="69300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49478" extrusionOk="0">
                    <a:moveTo>
                      <a:pt x="0" y="0"/>
                    </a:moveTo>
                    <a:lnTo>
                      <a:pt x="0" y="49477"/>
                    </a:lnTo>
                    <a:lnTo>
                      <a:pt x="2771" y="49477"/>
                    </a:lnTo>
                    <a:lnTo>
                      <a:pt x="277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0"/>
              <p:cNvSpPr/>
              <p:nvPr/>
            </p:nvSpPr>
            <p:spPr>
              <a:xfrm>
                <a:off x="2611574" y="3505999"/>
                <a:ext cx="2084196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73588" h="6204" extrusionOk="0">
                    <a:moveTo>
                      <a:pt x="1" y="0"/>
                    </a:moveTo>
                    <a:lnTo>
                      <a:pt x="1" y="6204"/>
                    </a:lnTo>
                    <a:lnTo>
                      <a:pt x="73587" y="6204"/>
                    </a:lnTo>
                    <a:lnTo>
                      <a:pt x="735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1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0"/>
              <p:cNvSpPr/>
              <p:nvPr/>
            </p:nvSpPr>
            <p:spPr>
              <a:xfrm>
                <a:off x="4626550" y="4380475"/>
                <a:ext cx="69300" cy="283025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1" extrusionOk="0">
                    <a:moveTo>
                      <a:pt x="0" y="1"/>
                    </a:moveTo>
                    <a:lnTo>
                      <a:pt x="0" y="11320"/>
                    </a:lnTo>
                    <a:lnTo>
                      <a:pt x="2771" y="11320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50"/>
              <p:cNvSpPr/>
              <p:nvPr/>
            </p:nvSpPr>
            <p:spPr>
              <a:xfrm>
                <a:off x="4626550" y="4359050"/>
                <a:ext cx="69300" cy="2830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2" extrusionOk="0">
                    <a:moveTo>
                      <a:pt x="0" y="1"/>
                    </a:moveTo>
                    <a:lnTo>
                      <a:pt x="0" y="11322"/>
                    </a:lnTo>
                    <a:lnTo>
                      <a:pt x="2771" y="11322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50"/>
              <p:cNvSpPr/>
              <p:nvPr/>
            </p:nvSpPr>
            <p:spPr>
              <a:xfrm>
                <a:off x="2692382" y="3561999"/>
                <a:ext cx="96735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34155" h="1724" extrusionOk="0">
                    <a:moveTo>
                      <a:pt x="1" y="1"/>
                    </a:moveTo>
                    <a:lnTo>
                      <a:pt x="1" y="1723"/>
                    </a:lnTo>
                    <a:lnTo>
                      <a:pt x="34154" y="1723"/>
                    </a:lnTo>
                    <a:lnTo>
                      <a:pt x="3415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50"/>
            <p:cNvGrpSpPr/>
            <p:nvPr/>
          </p:nvGrpSpPr>
          <p:grpSpPr>
            <a:xfrm>
              <a:off x="4351170" y="3543618"/>
              <a:ext cx="305353" cy="85930"/>
              <a:chOff x="1565100" y="3228800"/>
              <a:chExt cx="542175" cy="152575"/>
            </a:xfrm>
          </p:grpSpPr>
          <p:sp>
            <p:nvSpPr>
              <p:cNvPr id="1049" name="Google Shape;1049;p50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0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0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0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0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0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0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0"/>
          <p:cNvGrpSpPr/>
          <p:nvPr/>
        </p:nvGrpSpPr>
        <p:grpSpPr>
          <a:xfrm>
            <a:off x="2331656" y="537483"/>
            <a:ext cx="1652693" cy="1705976"/>
            <a:chOff x="7472875" y="2543800"/>
            <a:chExt cx="672182" cy="693853"/>
          </a:xfrm>
        </p:grpSpPr>
        <p:sp>
          <p:nvSpPr>
            <p:cNvPr id="1057" name="Google Shape;1057;p50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9" name="Google Shape;1059;p50"/>
          <p:cNvSpPr txBox="1">
            <a:spLocks noGrp="1"/>
          </p:cNvSpPr>
          <p:nvPr>
            <p:ph type="title" idx="2"/>
          </p:nvPr>
        </p:nvSpPr>
        <p:spPr>
          <a:xfrm>
            <a:off x="2454959" y="788069"/>
            <a:ext cx="1406100" cy="13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61" name="Google Shape;1061;p50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50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50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50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065" name="Google Shape;1065;p50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066" name="Google Shape;1066;p50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067" name="Google Shape;1067;p50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068" name="Google Shape;1068;p50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50"/>
          <p:cNvGrpSpPr/>
          <p:nvPr/>
        </p:nvGrpSpPr>
        <p:grpSpPr>
          <a:xfrm>
            <a:off x="7764337" y="2125801"/>
            <a:ext cx="596604" cy="336611"/>
            <a:chOff x="1427975" y="2651075"/>
            <a:chExt cx="413275" cy="233175"/>
          </a:xfrm>
        </p:grpSpPr>
        <p:sp>
          <p:nvSpPr>
            <p:cNvPr id="1071" name="Google Shape;1071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50"/>
          <p:cNvGrpSpPr/>
          <p:nvPr/>
        </p:nvGrpSpPr>
        <p:grpSpPr>
          <a:xfrm>
            <a:off x="7764337" y="1627626"/>
            <a:ext cx="596604" cy="336611"/>
            <a:chOff x="1427975" y="2651075"/>
            <a:chExt cx="413275" cy="233175"/>
          </a:xfrm>
        </p:grpSpPr>
        <p:sp>
          <p:nvSpPr>
            <p:cNvPr id="1074" name="Google Shape;1074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50"/>
          <p:cNvGrpSpPr/>
          <p:nvPr/>
        </p:nvGrpSpPr>
        <p:grpSpPr>
          <a:xfrm>
            <a:off x="7764337" y="1129451"/>
            <a:ext cx="596604" cy="336611"/>
            <a:chOff x="1427975" y="2651075"/>
            <a:chExt cx="413275" cy="233175"/>
          </a:xfrm>
        </p:grpSpPr>
        <p:sp>
          <p:nvSpPr>
            <p:cNvPr id="1077" name="Google Shape;1077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50"/>
          <p:cNvGrpSpPr/>
          <p:nvPr/>
        </p:nvGrpSpPr>
        <p:grpSpPr>
          <a:xfrm>
            <a:off x="783062" y="4069176"/>
            <a:ext cx="596604" cy="336611"/>
            <a:chOff x="1427975" y="2651075"/>
            <a:chExt cx="413275" cy="233175"/>
          </a:xfrm>
        </p:grpSpPr>
        <p:sp>
          <p:nvSpPr>
            <p:cNvPr id="1080" name="Google Shape;1080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50"/>
          <p:cNvGrpSpPr/>
          <p:nvPr/>
        </p:nvGrpSpPr>
        <p:grpSpPr>
          <a:xfrm>
            <a:off x="783062" y="3571001"/>
            <a:ext cx="596604" cy="336611"/>
            <a:chOff x="1427975" y="2651075"/>
            <a:chExt cx="413275" cy="233175"/>
          </a:xfrm>
        </p:grpSpPr>
        <p:sp>
          <p:nvSpPr>
            <p:cNvPr id="1083" name="Google Shape;1083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50"/>
          <p:cNvGrpSpPr/>
          <p:nvPr/>
        </p:nvGrpSpPr>
        <p:grpSpPr>
          <a:xfrm>
            <a:off x="783062" y="3072826"/>
            <a:ext cx="596604" cy="336611"/>
            <a:chOff x="1427975" y="2651075"/>
            <a:chExt cx="413275" cy="233175"/>
          </a:xfrm>
        </p:grpSpPr>
        <p:sp>
          <p:nvSpPr>
            <p:cNvPr id="1086" name="Google Shape;1086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656" y="3559909"/>
            <a:ext cx="5432308" cy="841800"/>
          </a:xfrm>
        </p:spPr>
        <p:txBody>
          <a:bodyPr/>
          <a:lstStyle/>
          <a:p>
            <a:r>
              <a:rPr lang="en-US" dirty="0" smtClean="0"/>
              <a:t>Grid System and Containers in Bootstrap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reen Aesthetic Newsletter by Slidesgo">
  <a:themeElements>
    <a:clrScheme name="Simple Light">
      <a:dk1>
        <a:srgbClr val="2E2E2E"/>
      </a:dk1>
      <a:lt1>
        <a:srgbClr val="FFFFFF"/>
      </a:lt1>
      <a:dk2>
        <a:srgbClr val="FDE7D0"/>
      </a:dk2>
      <a:lt2>
        <a:srgbClr val="E6E6E6"/>
      </a:lt2>
      <a:accent1>
        <a:srgbClr val="FEDAE6"/>
      </a:accent1>
      <a:accent2>
        <a:srgbClr val="BBF6E9"/>
      </a:accent2>
      <a:accent3>
        <a:srgbClr val="D6C9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309</Words>
  <Application>Microsoft Office PowerPoint</Application>
  <PresentationFormat>On-screen Show (16:9)</PresentationFormat>
  <Paragraphs>139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Wingdings</vt:lpstr>
      <vt:lpstr>Abel</vt:lpstr>
      <vt:lpstr>Anybody</vt:lpstr>
      <vt:lpstr>Computer Screen Aesthetic Newsletter by Slidesgo</vt:lpstr>
      <vt:lpstr>Bootstrap</vt:lpstr>
      <vt:lpstr>02</vt:lpstr>
      <vt:lpstr>01</vt:lpstr>
      <vt:lpstr>Какво е адаптивен дизайн?</vt:lpstr>
      <vt:lpstr>02</vt:lpstr>
      <vt:lpstr>Какво е Bootsrap?</vt:lpstr>
      <vt:lpstr>Как се вмъква Bootstrap?</vt:lpstr>
      <vt:lpstr>PowerPoint Presentation</vt:lpstr>
      <vt:lpstr>03</vt:lpstr>
      <vt:lpstr>Grid</vt:lpstr>
      <vt:lpstr>Контейнери</vt:lpstr>
      <vt:lpstr>04</vt:lpstr>
      <vt:lpstr>Типография</vt:lpstr>
      <vt:lpstr>Цветове чрез  Bootstrap</vt:lpstr>
      <vt:lpstr>Списъци чрез  Bootstrap</vt:lpstr>
      <vt:lpstr>Таблици чрез  Bootstrap</vt:lpstr>
      <vt:lpstr>Формуляри чрез  Bootstrap</vt:lpstr>
      <vt:lpstr>Бутони чрез  Bootstrap</vt:lpstr>
      <vt:lpstr>Навигационно меню чрез  Bootstrap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Stilly</dc:creator>
  <cp:lastModifiedBy>Student</cp:lastModifiedBy>
  <cp:revision>22</cp:revision>
  <dcterms:modified xsi:type="dcterms:W3CDTF">2022-11-09T07:38:24Z</dcterms:modified>
</cp:coreProperties>
</file>