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9C7B3-1BE2-4EE8-9BFA-23DF79E61C0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91CB1B3-707A-47CE-A7C9-17DFA0BC4CA6}">
      <dgm:prSet phldrT="[Texte]"/>
      <dgm:spPr/>
      <dgm:t>
        <a:bodyPr/>
        <a:lstStyle/>
        <a:p>
          <a:r>
            <a:rPr lang="fr-FR" dirty="0"/>
            <a:t>Pick a new bug</a:t>
          </a:r>
        </a:p>
      </dgm:t>
    </dgm:pt>
    <dgm:pt modelId="{7BD72375-AC95-46D9-9DF5-B18F6C7F734E}" type="parTrans" cxnId="{6179F585-775D-4855-A504-DB2F508A20CF}">
      <dgm:prSet/>
      <dgm:spPr/>
      <dgm:t>
        <a:bodyPr/>
        <a:lstStyle/>
        <a:p>
          <a:endParaRPr lang="fr-FR"/>
        </a:p>
      </dgm:t>
    </dgm:pt>
    <dgm:pt modelId="{A0F799FB-8A29-47D4-93D9-8A1106D54DFD}" type="sibTrans" cxnId="{6179F585-775D-4855-A504-DB2F508A20CF}">
      <dgm:prSet/>
      <dgm:spPr/>
      <dgm:t>
        <a:bodyPr/>
        <a:lstStyle/>
        <a:p>
          <a:endParaRPr lang="fr-FR"/>
        </a:p>
      </dgm:t>
    </dgm:pt>
    <dgm:pt modelId="{97F49686-E92A-4A87-B759-91B8A1325D41}">
      <dgm:prSet phldrT="[Texte]"/>
      <dgm:spPr/>
      <dgm:t>
        <a:bodyPr/>
        <a:lstStyle/>
        <a:p>
          <a:r>
            <a:rPr lang="fr-FR" dirty="0" err="1"/>
            <a:t>Analyze</a:t>
          </a:r>
          <a:r>
            <a:rPr lang="fr-FR" dirty="0"/>
            <a:t> </a:t>
          </a:r>
          <a:r>
            <a:rPr lang="fr-FR" dirty="0" err="1"/>
            <a:t>it</a:t>
          </a:r>
          <a:endParaRPr lang="fr-FR" dirty="0"/>
        </a:p>
      </dgm:t>
    </dgm:pt>
    <dgm:pt modelId="{1C1E124D-0839-4234-99E8-77A6496A6708}" type="parTrans" cxnId="{02ADB786-5DA0-463E-B6B0-F97E1A1F7524}">
      <dgm:prSet/>
      <dgm:spPr/>
      <dgm:t>
        <a:bodyPr/>
        <a:lstStyle/>
        <a:p>
          <a:endParaRPr lang="fr-FR"/>
        </a:p>
      </dgm:t>
    </dgm:pt>
    <dgm:pt modelId="{2770FB7F-8528-439D-87BC-E740A3951902}" type="sibTrans" cxnId="{02ADB786-5DA0-463E-B6B0-F97E1A1F7524}">
      <dgm:prSet/>
      <dgm:spPr/>
      <dgm:t>
        <a:bodyPr/>
        <a:lstStyle/>
        <a:p>
          <a:endParaRPr lang="fr-FR"/>
        </a:p>
      </dgm:t>
    </dgm:pt>
    <dgm:pt modelId="{B8ADDF71-801C-43F3-9A54-2C5E9F018EDF}">
      <dgm:prSet phldrT="[Texte]"/>
      <dgm:spPr/>
      <dgm:t>
        <a:bodyPr/>
        <a:lstStyle/>
        <a:p>
          <a:r>
            <a:rPr lang="fr-FR" dirty="0"/>
            <a:t>Fix </a:t>
          </a:r>
          <a:r>
            <a:rPr lang="fr-FR" dirty="0" err="1"/>
            <a:t>it</a:t>
          </a:r>
          <a:endParaRPr lang="fr-FR" dirty="0"/>
        </a:p>
      </dgm:t>
    </dgm:pt>
    <dgm:pt modelId="{B534A41E-1874-4859-8B61-FCEBD7846ECB}" type="parTrans" cxnId="{0CAE5ED4-AE07-45B9-A38F-5E67CE4CC582}">
      <dgm:prSet/>
      <dgm:spPr/>
      <dgm:t>
        <a:bodyPr/>
        <a:lstStyle/>
        <a:p>
          <a:endParaRPr lang="fr-FR"/>
        </a:p>
      </dgm:t>
    </dgm:pt>
    <dgm:pt modelId="{FE1FD40E-59BF-4136-88DD-B3EE3A086B2E}" type="sibTrans" cxnId="{0CAE5ED4-AE07-45B9-A38F-5E67CE4CC582}">
      <dgm:prSet/>
      <dgm:spPr/>
      <dgm:t>
        <a:bodyPr/>
        <a:lstStyle/>
        <a:p>
          <a:endParaRPr lang="fr-FR"/>
        </a:p>
      </dgm:t>
    </dgm:pt>
    <dgm:pt modelId="{F0A48E2E-383D-4A75-9FD3-A14224846B22}">
      <dgm:prSet phldrT="[Texte]"/>
      <dgm:spPr/>
      <dgm:t>
        <a:bodyPr/>
        <a:lstStyle/>
        <a:p>
          <a:r>
            <a:rPr lang="fr-FR" dirty="0"/>
            <a:t>Validation</a:t>
          </a:r>
        </a:p>
      </dgm:t>
    </dgm:pt>
    <dgm:pt modelId="{B5C0DE8C-A611-4EDA-80E4-1BC4C12CD9D0}" type="parTrans" cxnId="{CAFD85BD-81F2-4693-A97B-058875FF1025}">
      <dgm:prSet/>
      <dgm:spPr/>
      <dgm:t>
        <a:bodyPr/>
        <a:lstStyle/>
        <a:p>
          <a:endParaRPr lang="fr-FR"/>
        </a:p>
      </dgm:t>
    </dgm:pt>
    <dgm:pt modelId="{F34B810F-D67B-44AA-A8CB-32614BDD2986}" type="sibTrans" cxnId="{CAFD85BD-81F2-4693-A97B-058875FF1025}">
      <dgm:prSet/>
      <dgm:spPr/>
      <dgm:t>
        <a:bodyPr/>
        <a:lstStyle/>
        <a:p>
          <a:endParaRPr lang="fr-FR"/>
        </a:p>
      </dgm:t>
    </dgm:pt>
    <dgm:pt modelId="{9E644F1B-50C6-40BC-A705-087E2EA53E10}" type="pres">
      <dgm:prSet presAssocID="{BA29C7B3-1BE2-4EE8-9BFA-23DF79E61C0C}" presName="cycle" presStyleCnt="0">
        <dgm:presLayoutVars>
          <dgm:dir/>
          <dgm:resizeHandles val="exact"/>
        </dgm:presLayoutVars>
      </dgm:prSet>
      <dgm:spPr/>
    </dgm:pt>
    <dgm:pt modelId="{8DD55D50-D568-4E01-803B-1831BF8749D3}" type="pres">
      <dgm:prSet presAssocID="{891CB1B3-707A-47CE-A7C9-17DFA0BC4CA6}" presName="dummy" presStyleCnt="0"/>
      <dgm:spPr/>
    </dgm:pt>
    <dgm:pt modelId="{10016AC5-2B82-4926-9FBF-AE3D1FC2AF8A}" type="pres">
      <dgm:prSet presAssocID="{891CB1B3-707A-47CE-A7C9-17DFA0BC4CA6}" presName="node" presStyleLbl="revTx" presStyleIdx="0" presStyleCnt="4">
        <dgm:presLayoutVars>
          <dgm:bulletEnabled val="1"/>
        </dgm:presLayoutVars>
      </dgm:prSet>
      <dgm:spPr/>
    </dgm:pt>
    <dgm:pt modelId="{607DADAC-2F05-4499-A82A-8C8F9F6CA9BE}" type="pres">
      <dgm:prSet presAssocID="{A0F799FB-8A29-47D4-93D9-8A1106D54DFD}" presName="sibTrans" presStyleLbl="node1" presStyleIdx="0" presStyleCnt="4"/>
      <dgm:spPr/>
    </dgm:pt>
    <dgm:pt modelId="{BDE84FD4-2299-480D-9A24-2C9BA89A07B2}" type="pres">
      <dgm:prSet presAssocID="{97F49686-E92A-4A87-B759-91B8A1325D41}" presName="dummy" presStyleCnt="0"/>
      <dgm:spPr/>
    </dgm:pt>
    <dgm:pt modelId="{415A59D8-A4E5-4B0E-89C1-488ED2AAE66B}" type="pres">
      <dgm:prSet presAssocID="{97F49686-E92A-4A87-B759-91B8A1325D41}" presName="node" presStyleLbl="revTx" presStyleIdx="1" presStyleCnt="4">
        <dgm:presLayoutVars>
          <dgm:bulletEnabled val="1"/>
        </dgm:presLayoutVars>
      </dgm:prSet>
      <dgm:spPr/>
    </dgm:pt>
    <dgm:pt modelId="{E353EBB2-F407-4561-8E6C-47EB6E6B5FB0}" type="pres">
      <dgm:prSet presAssocID="{2770FB7F-8528-439D-87BC-E740A3951902}" presName="sibTrans" presStyleLbl="node1" presStyleIdx="1" presStyleCnt="4"/>
      <dgm:spPr/>
    </dgm:pt>
    <dgm:pt modelId="{9346DBBC-DC51-4136-A6C0-4E6938CEF9EB}" type="pres">
      <dgm:prSet presAssocID="{B8ADDF71-801C-43F3-9A54-2C5E9F018EDF}" presName="dummy" presStyleCnt="0"/>
      <dgm:spPr/>
    </dgm:pt>
    <dgm:pt modelId="{C9AF9340-0F00-4077-BD5E-1CE35E0FC9F8}" type="pres">
      <dgm:prSet presAssocID="{B8ADDF71-801C-43F3-9A54-2C5E9F018EDF}" presName="node" presStyleLbl="revTx" presStyleIdx="2" presStyleCnt="4">
        <dgm:presLayoutVars>
          <dgm:bulletEnabled val="1"/>
        </dgm:presLayoutVars>
      </dgm:prSet>
      <dgm:spPr/>
    </dgm:pt>
    <dgm:pt modelId="{F00B1099-A631-49C7-9105-235ED27AF015}" type="pres">
      <dgm:prSet presAssocID="{FE1FD40E-59BF-4136-88DD-B3EE3A086B2E}" presName="sibTrans" presStyleLbl="node1" presStyleIdx="2" presStyleCnt="4"/>
      <dgm:spPr/>
    </dgm:pt>
    <dgm:pt modelId="{2521DDFE-F73A-4140-8CB2-2342DC8D204A}" type="pres">
      <dgm:prSet presAssocID="{F0A48E2E-383D-4A75-9FD3-A14224846B22}" presName="dummy" presStyleCnt="0"/>
      <dgm:spPr/>
    </dgm:pt>
    <dgm:pt modelId="{90F4E119-9980-459E-AD3C-6CF1D5AECA6D}" type="pres">
      <dgm:prSet presAssocID="{F0A48E2E-383D-4A75-9FD3-A14224846B22}" presName="node" presStyleLbl="revTx" presStyleIdx="3" presStyleCnt="4">
        <dgm:presLayoutVars>
          <dgm:bulletEnabled val="1"/>
        </dgm:presLayoutVars>
      </dgm:prSet>
      <dgm:spPr/>
    </dgm:pt>
    <dgm:pt modelId="{9B73368A-3404-4A17-89AC-862987057585}" type="pres">
      <dgm:prSet presAssocID="{F34B810F-D67B-44AA-A8CB-32614BDD2986}" presName="sibTrans" presStyleLbl="node1" presStyleIdx="3" presStyleCnt="4"/>
      <dgm:spPr/>
    </dgm:pt>
  </dgm:ptLst>
  <dgm:cxnLst>
    <dgm:cxn modelId="{67C64307-EFDC-4433-9CDA-D88B679086F3}" type="presOf" srcId="{A0F799FB-8A29-47D4-93D9-8A1106D54DFD}" destId="{607DADAC-2F05-4499-A82A-8C8F9F6CA9BE}" srcOrd="0" destOrd="0" presId="urn:microsoft.com/office/officeart/2005/8/layout/cycle1"/>
    <dgm:cxn modelId="{6472B50F-23D2-44DB-A035-5264FAF42B3D}" type="presOf" srcId="{F34B810F-D67B-44AA-A8CB-32614BDD2986}" destId="{9B73368A-3404-4A17-89AC-862987057585}" srcOrd="0" destOrd="0" presId="urn:microsoft.com/office/officeart/2005/8/layout/cycle1"/>
    <dgm:cxn modelId="{D01DAE18-16F6-4668-8097-E8F193047697}" type="presOf" srcId="{F0A48E2E-383D-4A75-9FD3-A14224846B22}" destId="{90F4E119-9980-459E-AD3C-6CF1D5AECA6D}" srcOrd="0" destOrd="0" presId="urn:microsoft.com/office/officeart/2005/8/layout/cycle1"/>
    <dgm:cxn modelId="{6139E633-7BCA-4B01-9618-D609B9C88AF0}" type="presOf" srcId="{891CB1B3-707A-47CE-A7C9-17DFA0BC4CA6}" destId="{10016AC5-2B82-4926-9FBF-AE3D1FC2AF8A}" srcOrd="0" destOrd="0" presId="urn:microsoft.com/office/officeart/2005/8/layout/cycle1"/>
    <dgm:cxn modelId="{319AAA39-7D58-4E11-A4C2-167A92300D4A}" type="presOf" srcId="{2770FB7F-8528-439D-87BC-E740A3951902}" destId="{E353EBB2-F407-4561-8E6C-47EB6E6B5FB0}" srcOrd="0" destOrd="0" presId="urn:microsoft.com/office/officeart/2005/8/layout/cycle1"/>
    <dgm:cxn modelId="{6179F585-775D-4855-A504-DB2F508A20CF}" srcId="{BA29C7B3-1BE2-4EE8-9BFA-23DF79E61C0C}" destId="{891CB1B3-707A-47CE-A7C9-17DFA0BC4CA6}" srcOrd="0" destOrd="0" parTransId="{7BD72375-AC95-46D9-9DF5-B18F6C7F734E}" sibTransId="{A0F799FB-8A29-47D4-93D9-8A1106D54DFD}"/>
    <dgm:cxn modelId="{02ADB786-5DA0-463E-B6B0-F97E1A1F7524}" srcId="{BA29C7B3-1BE2-4EE8-9BFA-23DF79E61C0C}" destId="{97F49686-E92A-4A87-B759-91B8A1325D41}" srcOrd="1" destOrd="0" parTransId="{1C1E124D-0839-4234-99E8-77A6496A6708}" sibTransId="{2770FB7F-8528-439D-87BC-E740A3951902}"/>
    <dgm:cxn modelId="{A3A8C088-E414-4FB1-8A01-595CC084BCD9}" type="presOf" srcId="{BA29C7B3-1BE2-4EE8-9BFA-23DF79E61C0C}" destId="{9E644F1B-50C6-40BC-A705-087E2EA53E10}" srcOrd="0" destOrd="0" presId="urn:microsoft.com/office/officeart/2005/8/layout/cycle1"/>
    <dgm:cxn modelId="{0363278B-A917-4967-8432-4E66BCD3BB1D}" type="presOf" srcId="{FE1FD40E-59BF-4136-88DD-B3EE3A086B2E}" destId="{F00B1099-A631-49C7-9105-235ED27AF015}" srcOrd="0" destOrd="0" presId="urn:microsoft.com/office/officeart/2005/8/layout/cycle1"/>
    <dgm:cxn modelId="{CAFD85BD-81F2-4693-A97B-058875FF1025}" srcId="{BA29C7B3-1BE2-4EE8-9BFA-23DF79E61C0C}" destId="{F0A48E2E-383D-4A75-9FD3-A14224846B22}" srcOrd="3" destOrd="0" parTransId="{B5C0DE8C-A611-4EDA-80E4-1BC4C12CD9D0}" sibTransId="{F34B810F-D67B-44AA-A8CB-32614BDD2986}"/>
    <dgm:cxn modelId="{AB1653CD-1205-4169-A909-64720294C93A}" type="presOf" srcId="{B8ADDF71-801C-43F3-9A54-2C5E9F018EDF}" destId="{C9AF9340-0F00-4077-BD5E-1CE35E0FC9F8}" srcOrd="0" destOrd="0" presId="urn:microsoft.com/office/officeart/2005/8/layout/cycle1"/>
    <dgm:cxn modelId="{0CAE5ED4-AE07-45B9-A38F-5E67CE4CC582}" srcId="{BA29C7B3-1BE2-4EE8-9BFA-23DF79E61C0C}" destId="{B8ADDF71-801C-43F3-9A54-2C5E9F018EDF}" srcOrd="2" destOrd="0" parTransId="{B534A41E-1874-4859-8B61-FCEBD7846ECB}" sibTransId="{FE1FD40E-59BF-4136-88DD-B3EE3A086B2E}"/>
    <dgm:cxn modelId="{727277FE-F782-47B2-BEC2-DFEC183B39C6}" type="presOf" srcId="{97F49686-E92A-4A87-B759-91B8A1325D41}" destId="{415A59D8-A4E5-4B0E-89C1-488ED2AAE66B}" srcOrd="0" destOrd="0" presId="urn:microsoft.com/office/officeart/2005/8/layout/cycle1"/>
    <dgm:cxn modelId="{1E368685-8784-4A1C-B8B7-C6561D6B012A}" type="presParOf" srcId="{9E644F1B-50C6-40BC-A705-087E2EA53E10}" destId="{8DD55D50-D568-4E01-803B-1831BF8749D3}" srcOrd="0" destOrd="0" presId="urn:microsoft.com/office/officeart/2005/8/layout/cycle1"/>
    <dgm:cxn modelId="{31939DBD-896D-4627-A908-69CA58AB88DA}" type="presParOf" srcId="{9E644F1B-50C6-40BC-A705-087E2EA53E10}" destId="{10016AC5-2B82-4926-9FBF-AE3D1FC2AF8A}" srcOrd="1" destOrd="0" presId="urn:microsoft.com/office/officeart/2005/8/layout/cycle1"/>
    <dgm:cxn modelId="{BDA49078-0B0E-4642-BB9B-65D14DC6116A}" type="presParOf" srcId="{9E644F1B-50C6-40BC-A705-087E2EA53E10}" destId="{607DADAC-2F05-4499-A82A-8C8F9F6CA9BE}" srcOrd="2" destOrd="0" presId="urn:microsoft.com/office/officeart/2005/8/layout/cycle1"/>
    <dgm:cxn modelId="{F6D1B98C-4E3B-4134-8DC1-9D5BB695D563}" type="presParOf" srcId="{9E644F1B-50C6-40BC-A705-087E2EA53E10}" destId="{BDE84FD4-2299-480D-9A24-2C9BA89A07B2}" srcOrd="3" destOrd="0" presId="urn:microsoft.com/office/officeart/2005/8/layout/cycle1"/>
    <dgm:cxn modelId="{A16943FF-2919-4263-84F2-45D9A444C179}" type="presParOf" srcId="{9E644F1B-50C6-40BC-A705-087E2EA53E10}" destId="{415A59D8-A4E5-4B0E-89C1-488ED2AAE66B}" srcOrd="4" destOrd="0" presId="urn:microsoft.com/office/officeart/2005/8/layout/cycle1"/>
    <dgm:cxn modelId="{50B5001F-C6EF-4F8B-BC10-93A20BE5C03D}" type="presParOf" srcId="{9E644F1B-50C6-40BC-A705-087E2EA53E10}" destId="{E353EBB2-F407-4561-8E6C-47EB6E6B5FB0}" srcOrd="5" destOrd="0" presId="urn:microsoft.com/office/officeart/2005/8/layout/cycle1"/>
    <dgm:cxn modelId="{EC3231A6-5B52-4685-9763-14E2D6C34EDA}" type="presParOf" srcId="{9E644F1B-50C6-40BC-A705-087E2EA53E10}" destId="{9346DBBC-DC51-4136-A6C0-4E6938CEF9EB}" srcOrd="6" destOrd="0" presId="urn:microsoft.com/office/officeart/2005/8/layout/cycle1"/>
    <dgm:cxn modelId="{8DE7FA44-A13F-4AF3-A4F0-D44FB44F480A}" type="presParOf" srcId="{9E644F1B-50C6-40BC-A705-087E2EA53E10}" destId="{C9AF9340-0F00-4077-BD5E-1CE35E0FC9F8}" srcOrd="7" destOrd="0" presId="urn:microsoft.com/office/officeart/2005/8/layout/cycle1"/>
    <dgm:cxn modelId="{3097CE90-3A71-48A2-A2CD-846FA910DE53}" type="presParOf" srcId="{9E644F1B-50C6-40BC-A705-087E2EA53E10}" destId="{F00B1099-A631-49C7-9105-235ED27AF015}" srcOrd="8" destOrd="0" presId="urn:microsoft.com/office/officeart/2005/8/layout/cycle1"/>
    <dgm:cxn modelId="{C697DEBF-47CE-4817-B164-BE785D4D5565}" type="presParOf" srcId="{9E644F1B-50C6-40BC-A705-087E2EA53E10}" destId="{2521DDFE-F73A-4140-8CB2-2342DC8D204A}" srcOrd="9" destOrd="0" presId="urn:microsoft.com/office/officeart/2005/8/layout/cycle1"/>
    <dgm:cxn modelId="{96636BB1-1C3E-4F85-998F-3DD514BA1DEB}" type="presParOf" srcId="{9E644F1B-50C6-40BC-A705-087E2EA53E10}" destId="{90F4E119-9980-459E-AD3C-6CF1D5AECA6D}" srcOrd="10" destOrd="0" presId="urn:microsoft.com/office/officeart/2005/8/layout/cycle1"/>
    <dgm:cxn modelId="{836C60D2-1E04-48FB-99FA-52908B03E247}" type="presParOf" srcId="{9E644F1B-50C6-40BC-A705-087E2EA53E10}" destId="{9B73368A-3404-4A17-89AC-86298705758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16AC5-2B82-4926-9FBF-AE3D1FC2AF8A}">
      <dsp:nvSpPr>
        <dsp:cNvPr id="0" name=""/>
        <dsp:cNvSpPr/>
      </dsp:nvSpPr>
      <dsp:spPr>
        <a:xfrm>
          <a:off x="5796816" y="96281"/>
          <a:ext cx="1540371" cy="1540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Pick a new bug</a:t>
          </a:r>
        </a:p>
      </dsp:txBody>
      <dsp:txXfrm>
        <a:off x="5796816" y="96281"/>
        <a:ext cx="1540371" cy="1540371"/>
      </dsp:txXfrm>
    </dsp:sp>
    <dsp:sp modelId="{607DADAC-2F05-4499-A82A-8C8F9F6CA9BE}">
      <dsp:nvSpPr>
        <dsp:cNvPr id="0" name=""/>
        <dsp:cNvSpPr/>
      </dsp:nvSpPr>
      <dsp:spPr>
        <a:xfrm>
          <a:off x="3080905" y="-1225"/>
          <a:ext cx="4353789" cy="4353789"/>
        </a:xfrm>
        <a:prstGeom prst="circularArrow">
          <a:avLst>
            <a:gd name="adj1" fmla="val 6899"/>
            <a:gd name="adj2" fmla="val 465117"/>
            <a:gd name="adj3" fmla="val 550404"/>
            <a:gd name="adj4" fmla="val 20584479"/>
            <a:gd name="adj5" fmla="val 80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A59D8-A4E5-4B0E-89C1-488ED2AAE66B}">
      <dsp:nvSpPr>
        <dsp:cNvPr id="0" name=""/>
        <dsp:cNvSpPr/>
      </dsp:nvSpPr>
      <dsp:spPr>
        <a:xfrm>
          <a:off x="5796816" y="2714685"/>
          <a:ext cx="1540371" cy="1540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Analyze</a:t>
          </a:r>
          <a:r>
            <a:rPr lang="fr-FR" sz="2800" kern="1200" dirty="0"/>
            <a:t> </a:t>
          </a:r>
          <a:r>
            <a:rPr lang="fr-FR" sz="2800" kern="1200" dirty="0" err="1"/>
            <a:t>it</a:t>
          </a:r>
          <a:endParaRPr lang="fr-FR" sz="2800" kern="1200" dirty="0"/>
        </a:p>
      </dsp:txBody>
      <dsp:txXfrm>
        <a:off x="5796816" y="2714685"/>
        <a:ext cx="1540371" cy="1540371"/>
      </dsp:txXfrm>
    </dsp:sp>
    <dsp:sp modelId="{E353EBB2-F407-4561-8E6C-47EB6E6B5FB0}">
      <dsp:nvSpPr>
        <dsp:cNvPr id="0" name=""/>
        <dsp:cNvSpPr/>
      </dsp:nvSpPr>
      <dsp:spPr>
        <a:xfrm>
          <a:off x="3080905" y="-1225"/>
          <a:ext cx="4353789" cy="4353789"/>
        </a:xfrm>
        <a:prstGeom prst="circularArrow">
          <a:avLst>
            <a:gd name="adj1" fmla="val 6899"/>
            <a:gd name="adj2" fmla="val 465117"/>
            <a:gd name="adj3" fmla="val 5950404"/>
            <a:gd name="adj4" fmla="val 4384479"/>
            <a:gd name="adj5" fmla="val 80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F9340-0F00-4077-BD5E-1CE35E0FC9F8}">
      <dsp:nvSpPr>
        <dsp:cNvPr id="0" name=""/>
        <dsp:cNvSpPr/>
      </dsp:nvSpPr>
      <dsp:spPr>
        <a:xfrm>
          <a:off x="3178412" y="2714685"/>
          <a:ext cx="1540371" cy="1540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Fix </a:t>
          </a:r>
          <a:r>
            <a:rPr lang="fr-FR" sz="2800" kern="1200" dirty="0" err="1"/>
            <a:t>it</a:t>
          </a:r>
          <a:endParaRPr lang="fr-FR" sz="2800" kern="1200" dirty="0"/>
        </a:p>
      </dsp:txBody>
      <dsp:txXfrm>
        <a:off x="3178412" y="2714685"/>
        <a:ext cx="1540371" cy="1540371"/>
      </dsp:txXfrm>
    </dsp:sp>
    <dsp:sp modelId="{F00B1099-A631-49C7-9105-235ED27AF015}">
      <dsp:nvSpPr>
        <dsp:cNvPr id="0" name=""/>
        <dsp:cNvSpPr/>
      </dsp:nvSpPr>
      <dsp:spPr>
        <a:xfrm>
          <a:off x="3080905" y="-1225"/>
          <a:ext cx="4353789" cy="4353789"/>
        </a:xfrm>
        <a:prstGeom prst="circularArrow">
          <a:avLst>
            <a:gd name="adj1" fmla="val 6899"/>
            <a:gd name="adj2" fmla="val 465117"/>
            <a:gd name="adj3" fmla="val 11350404"/>
            <a:gd name="adj4" fmla="val 9784479"/>
            <a:gd name="adj5" fmla="val 80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4E119-9980-459E-AD3C-6CF1D5AECA6D}">
      <dsp:nvSpPr>
        <dsp:cNvPr id="0" name=""/>
        <dsp:cNvSpPr/>
      </dsp:nvSpPr>
      <dsp:spPr>
        <a:xfrm>
          <a:off x="3178412" y="96281"/>
          <a:ext cx="1540371" cy="1540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Validation</a:t>
          </a:r>
        </a:p>
      </dsp:txBody>
      <dsp:txXfrm>
        <a:off x="3178412" y="96281"/>
        <a:ext cx="1540371" cy="1540371"/>
      </dsp:txXfrm>
    </dsp:sp>
    <dsp:sp modelId="{9B73368A-3404-4A17-89AC-862987057585}">
      <dsp:nvSpPr>
        <dsp:cNvPr id="0" name=""/>
        <dsp:cNvSpPr/>
      </dsp:nvSpPr>
      <dsp:spPr>
        <a:xfrm>
          <a:off x="3080905" y="-1225"/>
          <a:ext cx="4353789" cy="4353789"/>
        </a:xfrm>
        <a:prstGeom prst="circularArrow">
          <a:avLst>
            <a:gd name="adj1" fmla="val 6899"/>
            <a:gd name="adj2" fmla="val 465117"/>
            <a:gd name="adj3" fmla="val 16750404"/>
            <a:gd name="adj4" fmla="val 15184479"/>
            <a:gd name="adj5" fmla="val 80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AB71E-72AC-44A8-A0E9-867206043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701B10-D78C-45F5-BA3F-914DD04E1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B0123-FE7D-47B6-B447-FAF485A1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93C8E-7FBC-489B-8304-001C0879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159E9-03E9-4BB7-9000-E77E31B8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6DC36-B83C-4DE2-8B67-1B4FCF06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82279-CE13-469A-881D-6EFC1716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4DA76-3355-4CF3-BCAB-18F17118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DFFFC-9367-4645-92EF-9EA0D175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C1BA2-392A-47B5-A079-36E06373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0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12CD44-2FB1-4DC2-AB9F-7EFD93C74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6F1CCD-4ED8-49D0-A89B-3BFE9CCD6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F15F1-4398-45A0-A47F-9F6FCDE7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6E95B8-7A1D-4A3B-A7D2-4DA1B0B7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4A522-3666-4844-829C-08F0FDE4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6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CFC25-8370-4144-B014-39D470FD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F4FA1-2C40-4240-8A8E-200D48E5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A6FE1-209E-4509-8DB1-BDBC724E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56CD4-55BF-45FC-9A6B-A283CE63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AE3F76-AA83-4C12-A73D-02B3B8B8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64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0BB0D-81E6-48AC-A6F7-FDACFE60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9167E-3FC2-49F6-80C2-2DD17428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0BE00-98D4-4544-8DBC-6107174F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79E12E-75AA-4BB7-9564-FBFE28C3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1CA8A-4B12-4ED4-813B-A4037052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5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A2EC6-0D53-4F0C-926C-AE184F16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32AEA-DA82-4C9A-952C-11719A6D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46E334-10A9-4C86-96DA-2336EBDF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6053E9-B187-42F7-AC49-BB716D0B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F5164-52C5-4587-AFD5-BA0ACF08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A4D8BA-7999-4DD0-BFCC-F9DB9435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7291B-9A3C-40DF-A537-BC9F2048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66D528-BA48-4D33-B1E3-9736A471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A646CD-ADB4-4D19-8292-15F832E7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0AD269-F978-4B85-AA9B-4ECE53556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6B0DB9-AD61-4ED9-9A4B-4AC626F1F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B9D154-FF32-49C3-94D2-9138359C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806387-C73B-4962-8064-A92411B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917BD0-8548-4A94-AF0A-253073F1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3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2CB18-BADE-4E6C-98B0-82C4E837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E9EDB0-26D9-486F-AF06-54E42343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976136-D34B-422C-A349-42684684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01C28-5914-4F69-B4FB-C8E505B1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40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DF9D52-51AC-469B-B935-41898461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084134-AE1E-4156-B918-B24516A8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29A837-52D7-4BAD-A1A4-663FD956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25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1AEFB-5827-4202-9197-816BE5AA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5C9FA-7F53-481F-8094-EA6DAF98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D5CD4-9F5F-4DDC-9667-E7BF2F46A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78BF65-209B-4802-9A67-0136026B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CECD47-2BF6-4A30-8EF7-50BDC05A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47DF34-EFF7-48CB-8F2E-6612909A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88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EA108-9A7A-4F18-8DD3-5E1551A4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1397D8-D3A8-4A6C-AACB-63BBCE9D4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895E4-054E-4DAF-8654-28B0D0D75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BF380B-F6FA-4DEA-8097-58E3FB2D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57CABB-D7EA-48F3-BFC9-ED2308B5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1B2619-1052-42A7-9389-821EC69F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2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47FD68-52A6-4545-93DA-E9A6BFCD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2A2C58-3B4B-4AD4-86E5-8958C35A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6BC946-7F3D-4CF0-AA68-35BCE5597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5CD8-B3D7-4B3D-9A2E-10C13040C4B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D8EDFD-8748-43CA-B49F-17973BCBD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8FD392-FC52-446C-99A2-E12508843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9FEC-3BC1-4919-A3A8-BA66E5C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7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5B323B0-2BD9-48CE-B528-4FDBFF1B9133}"/>
              </a:ext>
            </a:extLst>
          </p:cNvPr>
          <p:cNvCxnSpPr>
            <a:cxnSpLocks/>
          </p:cNvCxnSpPr>
          <p:nvPr/>
        </p:nvCxnSpPr>
        <p:spPr>
          <a:xfrm>
            <a:off x="9565765" y="3097517"/>
            <a:ext cx="89724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7C19963-E367-4C1E-B0AF-9B37D0973ED2}"/>
              </a:ext>
            </a:extLst>
          </p:cNvPr>
          <p:cNvCxnSpPr>
            <a:cxnSpLocks/>
          </p:cNvCxnSpPr>
          <p:nvPr/>
        </p:nvCxnSpPr>
        <p:spPr>
          <a:xfrm>
            <a:off x="9565765" y="3095803"/>
            <a:ext cx="897244" cy="10499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8907674-8159-47A8-BB9E-053566354F37}"/>
              </a:ext>
            </a:extLst>
          </p:cNvPr>
          <p:cNvCxnSpPr>
            <a:cxnSpLocks/>
          </p:cNvCxnSpPr>
          <p:nvPr/>
        </p:nvCxnSpPr>
        <p:spPr>
          <a:xfrm>
            <a:off x="10575986" y="3292753"/>
            <a:ext cx="0" cy="6598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01AD481-A433-48E1-9EBF-DFCE182CBB75}"/>
              </a:ext>
            </a:extLst>
          </p:cNvPr>
          <p:cNvCxnSpPr>
            <a:cxnSpLocks/>
          </p:cNvCxnSpPr>
          <p:nvPr/>
        </p:nvCxnSpPr>
        <p:spPr>
          <a:xfrm flipV="1">
            <a:off x="8407021" y="3280471"/>
            <a:ext cx="930145" cy="5409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AAFA59B-EC51-4EB4-87B4-700FB8573BB7}"/>
              </a:ext>
            </a:extLst>
          </p:cNvPr>
          <p:cNvCxnSpPr>
            <a:cxnSpLocks/>
          </p:cNvCxnSpPr>
          <p:nvPr/>
        </p:nvCxnSpPr>
        <p:spPr>
          <a:xfrm>
            <a:off x="5329450" y="2739569"/>
            <a:ext cx="2490717" cy="1081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5E983A4-A873-4EA3-B6AB-35227B5E5A44}"/>
              </a:ext>
            </a:extLst>
          </p:cNvPr>
          <p:cNvCxnSpPr>
            <a:cxnSpLocks/>
          </p:cNvCxnSpPr>
          <p:nvPr/>
        </p:nvCxnSpPr>
        <p:spPr>
          <a:xfrm flipV="1">
            <a:off x="2564693" y="3821373"/>
            <a:ext cx="5255474" cy="676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CEED88D-CBF2-4479-9FDA-22CF46A4B9E5}"/>
              </a:ext>
            </a:extLst>
          </p:cNvPr>
          <p:cNvCxnSpPr>
            <a:cxnSpLocks/>
          </p:cNvCxnSpPr>
          <p:nvPr/>
        </p:nvCxnSpPr>
        <p:spPr>
          <a:xfrm flipV="1">
            <a:off x="2567233" y="2747981"/>
            <a:ext cx="2674260" cy="17494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871DC0-6980-45D9-A1DD-C64D03D7B46E}"/>
              </a:ext>
            </a:extLst>
          </p:cNvPr>
          <p:cNvCxnSpPr>
            <a:cxnSpLocks/>
          </p:cNvCxnSpPr>
          <p:nvPr/>
        </p:nvCxnSpPr>
        <p:spPr>
          <a:xfrm>
            <a:off x="1243958" y="3816383"/>
            <a:ext cx="642463" cy="6191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025BBD5-EB2E-45E0-BF8C-E6B9C3CE5B11}"/>
              </a:ext>
            </a:extLst>
          </p:cNvPr>
          <p:cNvCxnSpPr>
            <a:cxnSpLocks/>
          </p:cNvCxnSpPr>
          <p:nvPr/>
        </p:nvCxnSpPr>
        <p:spPr>
          <a:xfrm flipV="1">
            <a:off x="1220459" y="4558578"/>
            <a:ext cx="693258" cy="32190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FB140A9-640F-4049-9501-1DB52A00B1DD}"/>
              </a:ext>
            </a:extLst>
          </p:cNvPr>
          <p:cNvCxnSpPr>
            <a:cxnSpLocks/>
          </p:cNvCxnSpPr>
          <p:nvPr/>
        </p:nvCxnSpPr>
        <p:spPr>
          <a:xfrm flipV="1">
            <a:off x="4139443" y="2635962"/>
            <a:ext cx="884296" cy="20721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4DC477E-2A0C-4980-839A-1A0B87161D8F}"/>
              </a:ext>
            </a:extLst>
          </p:cNvPr>
          <p:cNvCxnSpPr>
            <a:cxnSpLocks/>
          </p:cNvCxnSpPr>
          <p:nvPr/>
        </p:nvCxnSpPr>
        <p:spPr>
          <a:xfrm>
            <a:off x="1888961" y="1772941"/>
            <a:ext cx="1877821" cy="101173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que 4" descr="Smartphone">
            <a:extLst>
              <a:ext uri="{FF2B5EF4-FFF2-40B4-BE49-F238E27FC236}">
                <a16:creationId xmlns:a16="http://schemas.microsoft.com/office/drawing/2014/main" id="{1D19070F-1D30-4F19-B3A4-864B23AF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1542" y="2871050"/>
            <a:ext cx="457200" cy="457200"/>
          </a:xfrm>
          <a:prstGeom prst="rect">
            <a:avLst/>
          </a:prstGeom>
        </p:spPr>
      </p:pic>
      <p:pic>
        <p:nvPicPr>
          <p:cNvPr id="7" name="Graphique 6" descr="Smartphone">
            <a:extLst>
              <a:ext uri="{FF2B5EF4-FFF2-40B4-BE49-F238E27FC236}">
                <a16:creationId xmlns:a16="http://schemas.microsoft.com/office/drawing/2014/main" id="{D669061E-4A3E-4988-9666-36084C8F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386" y="2871050"/>
            <a:ext cx="457200" cy="457200"/>
          </a:xfrm>
          <a:prstGeom prst="rect">
            <a:avLst/>
          </a:prstGeom>
        </p:spPr>
      </p:pic>
      <p:pic>
        <p:nvPicPr>
          <p:cNvPr id="8" name="Graphique 7" descr="Smartphone">
            <a:extLst>
              <a:ext uri="{FF2B5EF4-FFF2-40B4-BE49-F238E27FC236}">
                <a16:creationId xmlns:a16="http://schemas.microsoft.com/office/drawing/2014/main" id="{8FF2A753-4A7A-4A83-A028-97CF5C02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386" y="3917137"/>
            <a:ext cx="457200" cy="457200"/>
          </a:xfrm>
          <a:prstGeom prst="rect">
            <a:avLst/>
          </a:prstGeom>
        </p:spPr>
      </p:pic>
      <p:pic>
        <p:nvPicPr>
          <p:cNvPr id="3" name="Graphique 2" descr="Routeur sans fil">
            <a:extLst>
              <a:ext uri="{FF2B5EF4-FFF2-40B4-BE49-F238E27FC236}">
                <a16:creationId xmlns:a16="http://schemas.microsoft.com/office/drawing/2014/main" id="{4DB75B02-387F-417E-9E0D-73099C381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3626" y="3136280"/>
            <a:ext cx="914400" cy="914400"/>
          </a:xfrm>
          <a:prstGeom prst="rect">
            <a:avLst/>
          </a:prstGeom>
        </p:spPr>
      </p:pic>
      <p:pic>
        <p:nvPicPr>
          <p:cNvPr id="14" name="Graphique 13" descr="Routeur sans fil">
            <a:extLst>
              <a:ext uri="{FF2B5EF4-FFF2-40B4-BE49-F238E27FC236}">
                <a16:creationId xmlns:a16="http://schemas.microsoft.com/office/drawing/2014/main" id="{1F5B505B-174F-41DC-9838-3BA7E9F4B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6847" y="3852617"/>
            <a:ext cx="914400" cy="914400"/>
          </a:xfrm>
          <a:prstGeom prst="rect">
            <a:avLst/>
          </a:prstGeom>
        </p:spPr>
      </p:pic>
      <p:pic>
        <p:nvPicPr>
          <p:cNvPr id="15" name="Graphique 14" descr="Routeur sans fil">
            <a:extLst>
              <a:ext uri="{FF2B5EF4-FFF2-40B4-BE49-F238E27FC236}">
                <a16:creationId xmlns:a16="http://schemas.microsoft.com/office/drawing/2014/main" id="{83A627C2-6052-436B-A931-8E5D344F5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2250" y="1956650"/>
            <a:ext cx="914400" cy="914400"/>
          </a:xfrm>
          <a:prstGeom prst="rect">
            <a:avLst/>
          </a:prstGeom>
        </p:spPr>
      </p:pic>
      <p:pic>
        <p:nvPicPr>
          <p:cNvPr id="37" name="Graphique 36" descr="Smartphone">
            <a:extLst>
              <a:ext uri="{FF2B5EF4-FFF2-40B4-BE49-F238E27FC236}">
                <a16:creationId xmlns:a16="http://schemas.microsoft.com/office/drawing/2014/main" id="{12ED97CB-A289-4D17-8E1D-BF379EE3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310" y="3553465"/>
            <a:ext cx="457200" cy="457200"/>
          </a:xfrm>
          <a:prstGeom prst="rect">
            <a:avLst/>
          </a:prstGeom>
        </p:spPr>
      </p:pic>
      <p:pic>
        <p:nvPicPr>
          <p:cNvPr id="38" name="Graphique 37" descr="Smartphone">
            <a:extLst>
              <a:ext uri="{FF2B5EF4-FFF2-40B4-BE49-F238E27FC236}">
                <a16:creationId xmlns:a16="http://schemas.microsoft.com/office/drawing/2014/main" id="{92A587EB-D1AC-419A-85A1-71AF2A04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88" y="4497394"/>
            <a:ext cx="457200" cy="457200"/>
          </a:xfrm>
          <a:prstGeom prst="rect">
            <a:avLst/>
          </a:prstGeom>
        </p:spPr>
      </p:pic>
      <p:pic>
        <p:nvPicPr>
          <p:cNvPr id="48" name="Graphique 47" descr="Satellite">
            <a:extLst>
              <a:ext uri="{FF2B5EF4-FFF2-40B4-BE49-F238E27FC236}">
                <a16:creationId xmlns:a16="http://schemas.microsoft.com/office/drawing/2014/main" id="{6D67D3D3-A7A2-4E65-AAFA-CA2F670A9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72664">
            <a:off x="1130919" y="1093152"/>
            <a:ext cx="914400" cy="914400"/>
          </a:xfrm>
          <a:prstGeom prst="rect">
            <a:avLst/>
          </a:prstGeom>
        </p:spPr>
      </p:pic>
      <p:pic>
        <p:nvPicPr>
          <p:cNvPr id="50" name="Graphique 49">
            <a:extLst>
              <a:ext uri="{FF2B5EF4-FFF2-40B4-BE49-F238E27FC236}">
                <a16:creationId xmlns:a16="http://schemas.microsoft.com/office/drawing/2014/main" id="{748A0158-75C4-4018-948E-9BF0D9EA39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3037" y="2413850"/>
            <a:ext cx="741661" cy="741661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3399871D-99B0-4B80-87EB-3E97797055EC}"/>
              </a:ext>
            </a:extLst>
          </p:cNvPr>
          <p:cNvSpPr txBox="1"/>
          <p:nvPr/>
        </p:nvSpPr>
        <p:spPr>
          <a:xfrm>
            <a:off x="1756847" y="4634795"/>
            <a:ext cx="181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Mesh</a:t>
            </a:r>
            <a:r>
              <a:rPr lang="fr-FR" dirty="0"/>
              <a:t> </a:t>
            </a:r>
            <a:r>
              <a:rPr lang="fr-FR" dirty="0" err="1"/>
              <a:t>Extender</a:t>
            </a:r>
            <a:endParaRPr lang="fr-FR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858BD9C-0367-4880-B315-AF6A4704F970}"/>
              </a:ext>
            </a:extLst>
          </p:cNvPr>
          <p:cNvSpPr txBox="1"/>
          <p:nvPr/>
        </p:nvSpPr>
        <p:spPr>
          <a:xfrm>
            <a:off x="7712350" y="3966079"/>
            <a:ext cx="181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Mesh</a:t>
            </a:r>
            <a:r>
              <a:rPr lang="fr-FR" dirty="0"/>
              <a:t> </a:t>
            </a:r>
            <a:r>
              <a:rPr lang="fr-FR" dirty="0" err="1"/>
              <a:t>Extender</a:t>
            </a:r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1445FF8-8F04-4211-8F65-99109E6BE597}"/>
              </a:ext>
            </a:extLst>
          </p:cNvPr>
          <p:cNvSpPr txBox="1"/>
          <p:nvPr/>
        </p:nvSpPr>
        <p:spPr>
          <a:xfrm>
            <a:off x="4723490" y="1685639"/>
            <a:ext cx="181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Mesh</a:t>
            </a:r>
            <a:r>
              <a:rPr lang="fr-FR" dirty="0"/>
              <a:t> </a:t>
            </a:r>
            <a:r>
              <a:rPr lang="fr-FR" dirty="0" err="1"/>
              <a:t>Extender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ADA44E1-0BF4-4D99-8EFF-74B686B97FDC}"/>
              </a:ext>
            </a:extLst>
          </p:cNvPr>
          <p:cNvSpPr txBox="1"/>
          <p:nvPr/>
        </p:nvSpPr>
        <p:spPr>
          <a:xfrm>
            <a:off x="1165866" y="744258"/>
            <a:ext cx="182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Satellite</a:t>
            </a:r>
          </a:p>
        </p:txBody>
      </p:sp>
    </p:spTree>
    <p:extLst>
      <p:ext uri="{BB962C8B-B14F-4D97-AF65-F5344CB8AC3E}">
        <p14:creationId xmlns:p14="http://schemas.microsoft.com/office/powerpoint/2010/main" val="62262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AAFA59B-EC51-4EB4-87B4-700FB8573BB7}"/>
              </a:ext>
            </a:extLst>
          </p:cNvPr>
          <p:cNvCxnSpPr>
            <a:cxnSpLocks/>
          </p:cNvCxnSpPr>
          <p:nvPr/>
        </p:nvCxnSpPr>
        <p:spPr>
          <a:xfrm flipH="1">
            <a:off x="1866340" y="1511302"/>
            <a:ext cx="1690960" cy="2405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que 4" descr="Smartphone">
            <a:extLst>
              <a:ext uri="{FF2B5EF4-FFF2-40B4-BE49-F238E27FC236}">
                <a16:creationId xmlns:a16="http://schemas.microsoft.com/office/drawing/2014/main" id="{1D19070F-1D30-4F19-B3A4-864B23AF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218" y="5407772"/>
            <a:ext cx="457200" cy="457200"/>
          </a:xfrm>
          <a:prstGeom prst="rect">
            <a:avLst/>
          </a:prstGeom>
        </p:spPr>
      </p:pic>
      <p:pic>
        <p:nvPicPr>
          <p:cNvPr id="7" name="Graphique 6" descr="Smartphone">
            <a:extLst>
              <a:ext uri="{FF2B5EF4-FFF2-40B4-BE49-F238E27FC236}">
                <a16:creationId xmlns:a16="http://schemas.microsoft.com/office/drawing/2014/main" id="{D669061E-4A3E-4988-9666-36084C8F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386" y="2871050"/>
            <a:ext cx="457200" cy="457200"/>
          </a:xfrm>
          <a:prstGeom prst="rect">
            <a:avLst/>
          </a:prstGeom>
        </p:spPr>
      </p:pic>
      <p:pic>
        <p:nvPicPr>
          <p:cNvPr id="8" name="Graphique 7" descr="Smartphone">
            <a:extLst>
              <a:ext uri="{FF2B5EF4-FFF2-40B4-BE49-F238E27FC236}">
                <a16:creationId xmlns:a16="http://schemas.microsoft.com/office/drawing/2014/main" id="{8FF2A753-4A7A-4A83-A028-97CF5C02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386" y="3917137"/>
            <a:ext cx="457200" cy="457200"/>
          </a:xfrm>
          <a:prstGeom prst="rect">
            <a:avLst/>
          </a:prstGeom>
        </p:spPr>
      </p:pic>
      <p:pic>
        <p:nvPicPr>
          <p:cNvPr id="3" name="Graphique 2" descr="Routeur sans fil">
            <a:extLst>
              <a:ext uri="{FF2B5EF4-FFF2-40B4-BE49-F238E27FC236}">
                <a16:creationId xmlns:a16="http://schemas.microsoft.com/office/drawing/2014/main" id="{4DB75B02-387F-417E-9E0D-73099C381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3626" y="3136280"/>
            <a:ext cx="914400" cy="914400"/>
          </a:xfrm>
          <a:prstGeom prst="rect">
            <a:avLst/>
          </a:prstGeom>
        </p:spPr>
      </p:pic>
      <p:pic>
        <p:nvPicPr>
          <p:cNvPr id="15" name="Graphique 14" descr="Routeur sans fil">
            <a:extLst>
              <a:ext uri="{FF2B5EF4-FFF2-40B4-BE49-F238E27FC236}">
                <a16:creationId xmlns:a16="http://schemas.microsoft.com/office/drawing/2014/main" id="{83A627C2-6052-436B-A931-8E5D344F5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18" y="4050680"/>
            <a:ext cx="914400" cy="914400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61445FF8-8F04-4211-8F65-99109E6BE597}"/>
              </a:ext>
            </a:extLst>
          </p:cNvPr>
          <p:cNvSpPr txBox="1"/>
          <p:nvPr/>
        </p:nvSpPr>
        <p:spPr>
          <a:xfrm>
            <a:off x="7997632" y="841743"/>
            <a:ext cx="181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Mesh</a:t>
            </a:r>
            <a:r>
              <a:rPr lang="fr-FR" dirty="0"/>
              <a:t> </a:t>
            </a:r>
            <a:r>
              <a:rPr lang="fr-FR" dirty="0" err="1"/>
              <a:t>Extender</a:t>
            </a:r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B1454374-DD1A-4FAA-A9E5-B5E10CD38EFA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18" y="925598"/>
            <a:ext cx="815094" cy="600453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2B6A899-3820-4BDC-9496-281914D9B1DD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50" y="910849"/>
            <a:ext cx="815094" cy="6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A9366-123F-4FF0-8EE6-88D63611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7F2EF02-3CC3-46E2-AD29-470AAA8B3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6152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147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18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Imbert</dc:creator>
  <cp:lastModifiedBy>Stephane Imbert</cp:lastModifiedBy>
  <cp:revision>14</cp:revision>
  <dcterms:created xsi:type="dcterms:W3CDTF">2018-03-02T03:00:35Z</dcterms:created>
  <dcterms:modified xsi:type="dcterms:W3CDTF">2018-06-04T01:05:54Z</dcterms:modified>
</cp:coreProperties>
</file>