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4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BB5C3-E1CF-4B64-AB67-B2C4516B609A}" type="datetimeFigureOut">
              <a:rPr lang="en-CA" smtClean="0"/>
              <a:t>20/06/2011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94AB9-D499-47CF-B661-78DBD8E3CF8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94AB9-D499-47CF-B661-78DBD8E3CF83}" type="slidenum">
              <a:rPr lang="en-CA" smtClean="0"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94AB9-D499-47CF-B661-78DBD8E3CF83}" type="slidenum">
              <a:rPr lang="en-CA" smtClean="0"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94AB9-D499-47CF-B661-78DBD8E3CF83}" type="slidenum">
              <a:rPr lang="en-CA" smtClean="0"/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94AB9-D499-47CF-B661-78DBD8E3CF83}" type="slidenum">
              <a:rPr lang="en-CA" smtClean="0"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94AB9-D499-47CF-B661-78DBD8E3CF83}" type="slidenum">
              <a:rPr lang="en-CA" smtClean="0"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94AB9-D499-47CF-B661-78DBD8E3CF83}" type="slidenum">
              <a:rPr lang="en-CA" smtClean="0"/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94AB9-D499-47CF-B661-78DBD8E3CF83}" type="slidenum">
              <a:rPr lang="en-CA" smtClean="0"/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94AB9-D499-47CF-B661-78DBD8E3CF83}" type="slidenum">
              <a:rPr lang="en-CA" smtClean="0"/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94AB9-D499-47CF-B661-78DBD8E3CF83}" type="slidenum">
              <a:rPr lang="en-CA" smtClean="0"/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94AB9-D499-47CF-B661-78DBD8E3CF83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94AB9-D499-47CF-B661-78DBD8E3CF83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94AB9-D499-47CF-B661-78DBD8E3CF83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94AB9-D499-47CF-B661-78DBD8E3CF83}" type="slidenum">
              <a:rPr lang="en-CA" smtClean="0"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94AB9-D499-47CF-B661-78DBD8E3CF83}" type="slidenum">
              <a:rPr lang="en-CA" smtClean="0"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94AB9-D499-47CF-B661-78DBD8E3CF83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94AB9-D499-47CF-B661-78DBD8E3CF83}" type="slidenum">
              <a:rPr lang="en-CA" smtClean="0"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94AB9-D499-47CF-B661-78DBD8E3CF83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3A77-58CF-49AE-B6A8-8D8C1AA2C6AA}" type="datetimeFigureOut">
              <a:rPr lang="en-CA" smtClean="0"/>
              <a:t>20/06/2011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0DB6-5A9C-4BE8-8DBB-57AAF4FD50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3A77-58CF-49AE-B6A8-8D8C1AA2C6AA}" type="datetimeFigureOut">
              <a:rPr lang="en-CA" smtClean="0"/>
              <a:t>20/06/2011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0DB6-5A9C-4BE8-8DBB-57AAF4FD50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3A77-58CF-49AE-B6A8-8D8C1AA2C6AA}" type="datetimeFigureOut">
              <a:rPr lang="en-CA" smtClean="0"/>
              <a:t>20/06/2011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0DB6-5A9C-4BE8-8DBB-57AAF4FD50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3A77-58CF-49AE-B6A8-8D8C1AA2C6AA}" type="datetimeFigureOut">
              <a:rPr lang="en-CA" smtClean="0"/>
              <a:t>20/06/2011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0DB6-5A9C-4BE8-8DBB-57AAF4FD50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3A77-58CF-49AE-B6A8-8D8C1AA2C6AA}" type="datetimeFigureOut">
              <a:rPr lang="en-CA" smtClean="0"/>
              <a:t>20/06/2011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0DB6-5A9C-4BE8-8DBB-57AAF4FD50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3A77-58CF-49AE-B6A8-8D8C1AA2C6AA}" type="datetimeFigureOut">
              <a:rPr lang="en-CA" smtClean="0"/>
              <a:t>20/06/2011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0DB6-5A9C-4BE8-8DBB-57AAF4FD50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3A77-58CF-49AE-B6A8-8D8C1AA2C6AA}" type="datetimeFigureOut">
              <a:rPr lang="en-CA" smtClean="0"/>
              <a:t>20/06/2011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0DB6-5A9C-4BE8-8DBB-57AAF4FD50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3A77-58CF-49AE-B6A8-8D8C1AA2C6AA}" type="datetimeFigureOut">
              <a:rPr lang="en-CA" smtClean="0"/>
              <a:t>20/06/2011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0DB6-5A9C-4BE8-8DBB-57AAF4FD50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3A77-58CF-49AE-B6A8-8D8C1AA2C6AA}" type="datetimeFigureOut">
              <a:rPr lang="en-CA" smtClean="0"/>
              <a:t>20/06/2011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0DB6-5A9C-4BE8-8DBB-57AAF4FD50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3A77-58CF-49AE-B6A8-8D8C1AA2C6AA}" type="datetimeFigureOut">
              <a:rPr lang="en-CA" smtClean="0"/>
              <a:t>20/06/2011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0DB6-5A9C-4BE8-8DBB-57AAF4FD50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3A77-58CF-49AE-B6A8-8D8C1AA2C6AA}" type="datetimeFigureOut">
              <a:rPr lang="en-CA" smtClean="0"/>
              <a:t>20/06/2011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0DB6-5A9C-4BE8-8DBB-57AAF4FD50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43A77-58CF-49AE-B6A8-8D8C1AA2C6AA}" type="datetimeFigureOut">
              <a:rPr lang="en-CA" smtClean="0"/>
              <a:t>20/06/2011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20DB6-5A9C-4BE8-8DBB-57AAF4FD505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Building Modern .net Applications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psake</a:t>
            </a:r>
            <a:r>
              <a:rPr lang="en-CA" dirty="0" smtClean="0"/>
              <a:t> – The Bad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Pretty limited functionality, relies on its </a:t>
            </a:r>
            <a:r>
              <a:rPr lang="en-CA" dirty="0" err="1" smtClean="0"/>
              <a:t>PowerShell</a:t>
            </a:r>
            <a:r>
              <a:rPr lang="en-CA" dirty="0" smtClean="0"/>
              <a:t> underpinnings</a:t>
            </a:r>
          </a:p>
          <a:p>
            <a:r>
              <a:rPr lang="en-CA" dirty="0" smtClean="0"/>
              <a:t>Limited adoption, but rumour has it </a:t>
            </a:r>
            <a:r>
              <a:rPr lang="en-CA" dirty="0" err="1" smtClean="0"/>
              <a:t>Ayende</a:t>
            </a:r>
            <a:r>
              <a:rPr lang="en-CA" dirty="0" smtClean="0"/>
              <a:t> uses it</a:t>
            </a:r>
          </a:p>
          <a:p>
            <a:r>
              <a:rPr lang="en-CA" dirty="0" smtClean="0"/>
              <a:t>Still uses </a:t>
            </a:r>
            <a:r>
              <a:rPr lang="en-CA" dirty="0" err="1" smtClean="0"/>
              <a:t>msbuild</a:t>
            </a:r>
            <a:r>
              <a:rPr lang="en-CA" dirty="0" smtClean="0"/>
              <a:t> under the hood</a:t>
            </a:r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Rake with Albacore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708920"/>
            <a:ext cx="3195575" cy="177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132856"/>
            <a:ext cx="3429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Albacore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Ruby Make – obviously Ruby based</a:t>
            </a:r>
          </a:p>
          <a:p>
            <a:r>
              <a:rPr lang="en-CA" dirty="0" smtClean="0"/>
              <a:t>Is a set of tasks for the Rake build system which is used for all sorts of stuff in the Ruby world</a:t>
            </a:r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Albacore – The Good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Allows full access to the ruby language</a:t>
            </a:r>
          </a:p>
          <a:p>
            <a:r>
              <a:rPr lang="en-CA" dirty="0" smtClean="0"/>
              <a:t>Can run on Iron Ruby so it is kind of </a:t>
            </a:r>
            <a:r>
              <a:rPr lang="en-CA" dirty="0" err="1" smtClean="0"/>
              <a:t>Microsofty</a:t>
            </a:r>
            <a:r>
              <a:rPr lang="en-CA" dirty="0" smtClean="0"/>
              <a:t> if that matters to you</a:t>
            </a:r>
          </a:p>
          <a:p>
            <a:r>
              <a:rPr lang="en-CA" dirty="0" smtClean="0"/>
              <a:t>Easy to extend </a:t>
            </a:r>
          </a:p>
          <a:p>
            <a:r>
              <a:rPr lang="en-CA" dirty="0" smtClean="0"/>
              <a:t>Really nice set of tasks</a:t>
            </a:r>
            <a:endParaRPr lang="en-CA" dirty="0"/>
          </a:p>
          <a:p>
            <a:r>
              <a:rPr lang="en-CA" dirty="0" err="1" smtClean="0"/>
              <a:t>FileList</a:t>
            </a:r>
            <a:r>
              <a:rPr lang="en-CA" dirty="0" smtClean="0"/>
              <a:t> is amazing, I would trade your mother for it in a second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Albacore – The Bad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Requires that Ruby be installed on any machine which uses it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should I use?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 are better than pure </a:t>
            </a:r>
            <a:r>
              <a:rPr lang="en-CA" dirty="0" err="1" smtClean="0"/>
              <a:t>msbuild</a:t>
            </a:r>
            <a:endParaRPr lang="en-CA" dirty="0" smtClean="0"/>
          </a:p>
          <a:p>
            <a:r>
              <a:rPr lang="en-CA" dirty="0" smtClean="0"/>
              <a:t>There is no XML anywhere in this stuff</a:t>
            </a:r>
          </a:p>
          <a:p>
            <a:r>
              <a:rPr lang="en-CA" dirty="0" smtClean="0"/>
              <a:t>All of them are readable</a:t>
            </a:r>
          </a:p>
          <a:p>
            <a:r>
              <a:rPr lang="en-CA" dirty="0" smtClean="0"/>
              <a:t>%.o : %.c</a:t>
            </a:r>
            <a:br>
              <a:rPr lang="en-CA" dirty="0" smtClean="0"/>
            </a:br>
            <a:r>
              <a:rPr lang="en-CA" dirty="0" smtClean="0"/>
              <a:t>         </a:t>
            </a:r>
            <a:r>
              <a:rPr lang="en-CA" dirty="0" err="1" smtClean="0"/>
              <a:t>gcc</a:t>
            </a:r>
            <a:r>
              <a:rPr lang="en-CA" dirty="0" smtClean="0"/>
              <a:t> $&lt; -o $@</a:t>
            </a:r>
          </a:p>
          <a:p>
            <a:r>
              <a:rPr lang="en-CA" dirty="0" smtClean="0"/>
              <a:t>Whitespace agnostic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should I use?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It depends (of course, you weren’t expecting answers tonight, were you?)</a:t>
            </a:r>
          </a:p>
          <a:p>
            <a:pPr lvl="1"/>
            <a:r>
              <a:rPr lang="en-CA" dirty="0" smtClean="0"/>
              <a:t>What do you know?</a:t>
            </a:r>
          </a:p>
          <a:p>
            <a:pPr lvl="1"/>
            <a:r>
              <a:rPr lang="en-CA" dirty="0" smtClean="0"/>
              <a:t>What do you want to know?</a:t>
            </a:r>
          </a:p>
          <a:p>
            <a:pPr lvl="1"/>
            <a:r>
              <a:rPr lang="en-CA" dirty="0" smtClean="0"/>
              <a:t>What is really cool?</a:t>
            </a:r>
          </a:p>
          <a:p>
            <a:pPr lvl="1"/>
            <a:r>
              <a:rPr lang="en-CA" dirty="0" smtClean="0"/>
              <a:t>Business needs, blah, blah, blah, make money, blah, blah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did I pick?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Albacore but I do end up calling </a:t>
            </a:r>
            <a:r>
              <a:rPr lang="en-CA" dirty="0" err="1" smtClean="0"/>
              <a:t>PowerShell</a:t>
            </a:r>
            <a:r>
              <a:rPr lang="en-CA" dirty="0" smtClean="0"/>
              <a:t> from within some build scripts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44824"/>
            <a:ext cx="8229600" cy="1143000"/>
          </a:xfrm>
        </p:spPr>
        <p:txBody>
          <a:bodyPr/>
          <a:lstStyle/>
          <a:p>
            <a:r>
              <a:rPr lang="en-CA" dirty="0" err="1" smtClean="0"/>
              <a:t>MSBuild</a:t>
            </a:r>
            <a:r>
              <a:rPr lang="en-CA" dirty="0" smtClean="0"/>
              <a:t>!</a:t>
            </a:r>
            <a:endParaRPr lang="en-CA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1560" y="32129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MSTest</a:t>
            </a:r>
            <a:r>
              <a:rPr kumimoji="0" lang="en-C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3568" y="46531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TFS Build!</a:t>
            </a:r>
          </a:p>
        </p:txBody>
      </p:sp>
      <p:sp>
        <p:nvSpPr>
          <p:cNvPr id="4" name="Rectangle 3"/>
          <p:cNvSpPr/>
          <p:nvPr/>
        </p:nvSpPr>
        <p:spPr>
          <a:xfrm rot="2058040">
            <a:off x="667805" y="2751824"/>
            <a:ext cx="7960408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CA" sz="15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ARCANE</a:t>
            </a:r>
            <a:endParaRPr lang="en-CA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20470459">
            <a:off x="3027528" y="1052736"/>
            <a:ext cx="4081888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10000" b="1" dirty="0" smtClean="0">
                <a:ln/>
                <a:solidFill>
                  <a:schemeClr val="accent3"/>
                </a:solidFill>
              </a:rPr>
              <a:t>STUPID</a:t>
            </a:r>
            <a:endParaRPr lang="en-US" sz="10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91680" y="4797152"/>
            <a:ext cx="3525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XML BASED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Fluent Build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2204864"/>
            <a:ext cx="36004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Fluent Build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Build your C# project using C#</a:t>
            </a:r>
          </a:p>
          <a:p>
            <a:r>
              <a:rPr lang="en-CA" dirty="0" smtClean="0"/>
              <a:t>Kind of locally developed – Dave Woods out of Edmonton started the project</a:t>
            </a:r>
          </a:p>
          <a:p>
            <a:r>
              <a:rPr lang="en-CA" dirty="0" smtClean="0"/>
              <a:t>Allows you to compile and even unit test your build scripts</a:t>
            </a:r>
          </a:p>
          <a:p>
            <a:pPr lvl="1"/>
            <a:r>
              <a:rPr lang="en-CA" dirty="0" smtClean="0"/>
              <a:t>Kind of weird</a:t>
            </a:r>
          </a:p>
          <a:p>
            <a:pPr lvl="1"/>
            <a:r>
              <a:rPr lang="en-CA" dirty="0" smtClean="0"/>
              <a:t>But nifty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Fluent Build – The Good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Awesome to be able to attach a debugger to your build script</a:t>
            </a:r>
          </a:p>
          <a:p>
            <a:r>
              <a:rPr lang="en-CA" dirty="0" smtClean="0"/>
              <a:t>No dependency on </a:t>
            </a:r>
            <a:r>
              <a:rPr lang="en-CA" dirty="0" err="1" smtClean="0"/>
              <a:t>MSBuild</a:t>
            </a:r>
            <a:r>
              <a:rPr lang="en-CA" dirty="0" smtClean="0"/>
              <a:t> at all</a:t>
            </a:r>
          </a:p>
          <a:p>
            <a:r>
              <a:rPr lang="en-CA" dirty="0" smtClean="0"/>
              <a:t>Uses a language </a:t>
            </a:r>
            <a:r>
              <a:rPr lang="en-CA" dirty="0" err="1" smtClean="0"/>
              <a:t>devs</a:t>
            </a:r>
            <a:r>
              <a:rPr lang="en-CA" dirty="0" smtClean="0"/>
              <a:t> probably know anyway</a:t>
            </a:r>
          </a:p>
          <a:p>
            <a:r>
              <a:rPr lang="en-CA" dirty="0" smtClean="0"/>
              <a:t>Basic integration with </a:t>
            </a:r>
            <a:r>
              <a:rPr lang="en-CA" dirty="0" err="1" smtClean="0"/>
              <a:t>TeamCity</a:t>
            </a:r>
            <a:endParaRPr lang="en-CA" dirty="0" smtClean="0"/>
          </a:p>
          <a:p>
            <a:r>
              <a:rPr lang="en-CA" dirty="0" smtClean="0"/>
              <a:t>Extendable with your own classes, nice inheritance model</a:t>
            </a:r>
          </a:p>
          <a:p>
            <a:r>
              <a:rPr lang="en-CA" dirty="0" smtClean="0"/>
              <a:t>Ton of potential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Fluent Build – The Bad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Maybe you shouldn’t be attaching a debugger to your build script</a:t>
            </a:r>
          </a:p>
          <a:p>
            <a:r>
              <a:rPr lang="en-CA" dirty="0" smtClean="0"/>
              <a:t>Decoupled from </a:t>
            </a:r>
            <a:endParaRPr lang="en-CA" dirty="0" smtClean="0"/>
          </a:p>
          <a:p>
            <a:r>
              <a:rPr lang="en-CA" dirty="0" smtClean="0"/>
              <a:t>Amazingly hard to figure out the references as it doesn’t use the </a:t>
            </a:r>
            <a:r>
              <a:rPr lang="en-CA" dirty="0" err="1" smtClean="0"/>
              <a:t>msbuild</a:t>
            </a:r>
            <a:r>
              <a:rPr lang="en-CA" dirty="0" smtClean="0"/>
              <a:t> definitions</a:t>
            </a:r>
          </a:p>
          <a:p>
            <a:r>
              <a:rPr lang="en-CA" dirty="0" smtClean="0"/>
              <a:t>Very limited adoption</a:t>
            </a:r>
          </a:p>
          <a:p>
            <a:r>
              <a:rPr lang="en-CA" dirty="0" smtClean="0"/>
              <a:t>Not well documented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psake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psake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</a:t>
            </a:r>
            <a:r>
              <a:rPr lang="en-CA" dirty="0" err="1" smtClean="0"/>
              <a:t>PowerShell</a:t>
            </a:r>
            <a:r>
              <a:rPr lang="en-CA" dirty="0" smtClean="0"/>
              <a:t> based build system</a:t>
            </a:r>
          </a:p>
          <a:p>
            <a:r>
              <a:rPr lang="en-CA" dirty="0" smtClean="0"/>
              <a:t>Again written locally, maintained by James Kovacs</a:t>
            </a:r>
          </a:p>
          <a:p>
            <a:r>
              <a:rPr lang="en-CA" dirty="0" smtClean="0"/>
              <a:t>Very minimal set of tasks: Exec, Assert, </a:t>
            </a:r>
            <a:r>
              <a:rPr lang="en-CA" dirty="0" err="1" smtClean="0"/>
              <a:t>TaskSetup</a:t>
            </a:r>
            <a:r>
              <a:rPr lang="en-CA" dirty="0" smtClean="0"/>
              <a:t>, </a:t>
            </a:r>
            <a:r>
              <a:rPr lang="en-CA" dirty="0" err="1" smtClean="0"/>
              <a:t>TaskTearDown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</a:t>
            </a:r>
            <a:r>
              <a:rPr lang="en-CA" dirty="0" err="1" smtClean="0"/>
              <a:t>sake</a:t>
            </a:r>
            <a:r>
              <a:rPr lang="en-CA" dirty="0" smtClean="0"/>
              <a:t> – The Good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Possible to debug using Set-</a:t>
            </a:r>
            <a:r>
              <a:rPr lang="en-CA" dirty="0" err="1" smtClean="0"/>
              <a:t>PSBreakPoint</a:t>
            </a:r>
            <a:r>
              <a:rPr lang="en-CA" dirty="0" smtClean="0"/>
              <a:t> or the </a:t>
            </a:r>
          </a:p>
          <a:p>
            <a:r>
              <a:rPr lang="en-CA" dirty="0" smtClean="0"/>
              <a:t>Has a BNF grammar, how awesome is that?</a:t>
            </a:r>
          </a:p>
          <a:p>
            <a:r>
              <a:rPr lang="en-CA" dirty="0" smtClean="0"/>
              <a:t>Has the power of the .net framework behind it</a:t>
            </a:r>
          </a:p>
          <a:p>
            <a:r>
              <a:rPr lang="en-CA" dirty="0" smtClean="0"/>
              <a:t>Pretty good integration with various build runners</a:t>
            </a:r>
          </a:p>
          <a:p>
            <a:r>
              <a:rPr lang="en-CA" dirty="0" smtClean="0"/>
              <a:t>Because it is </a:t>
            </a:r>
            <a:r>
              <a:rPr lang="en-CA" dirty="0" err="1" smtClean="0"/>
              <a:t>PowerShell</a:t>
            </a:r>
            <a:r>
              <a:rPr lang="en-CA" dirty="0" smtClean="0"/>
              <a:t> you can use </a:t>
            </a:r>
            <a:r>
              <a:rPr lang="en-CA" dirty="0" err="1" smtClean="0"/>
              <a:t>remoting</a:t>
            </a:r>
            <a:r>
              <a:rPr lang="en-CA" dirty="0" smtClean="0"/>
              <a:t> really easily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2892</TotalTime>
  <Words>458</Words>
  <Application>Microsoft Office PowerPoint</Application>
  <PresentationFormat>On-screen Show (4:3)</PresentationFormat>
  <Paragraphs>85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Building Modern .net Applications</vt:lpstr>
      <vt:lpstr>MSBuild!</vt:lpstr>
      <vt:lpstr>Fluent Build</vt:lpstr>
      <vt:lpstr>Fluent Build</vt:lpstr>
      <vt:lpstr>Fluent Build – The Good</vt:lpstr>
      <vt:lpstr>Fluent Build – The Bad</vt:lpstr>
      <vt:lpstr>psake</vt:lpstr>
      <vt:lpstr>psake</vt:lpstr>
      <vt:lpstr>psake – The Good</vt:lpstr>
      <vt:lpstr>psake – The Bad</vt:lpstr>
      <vt:lpstr>Rake with Albacore</vt:lpstr>
      <vt:lpstr>Albacore</vt:lpstr>
      <vt:lpstr>Albacore – The Good</vt:lpstr>
      <vt:lpstr>Albacore – The Bad</vt:lpstr>
      <vt:lpstr>What should I use?</vt:lpstr>
      <vt:lpstr>What should I use?</vt:lpstr>
      <vt:lpstr>What did I pick?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Modern .net Applications</dc:title>
  <dc:creator>stimms</dc:creator>
  <cp:lastModifiedBy>stimms</cp:lastModifiedBy>
  <cp:revision>290</cp:revision>
  <dcterms:created xsi:type="dcterms:W3CDTF">2011-06-21T01:38:46Z</dcterms:created>
  <dcterms:modified xsi:type="dcterms:W3CDTF">2011-06-23T01:51:30Z</dcterms:modified>
</cp:coreProperties>
</file>