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76" r:id="rId8"/>
    <p:sldId id="261" r:id="rId9"/>
    <p:sldId id="262" r:id="rId10"/>
    <p:sldId id="275" r:id="rId11"/>
    <p:sldId id="263" r:id="rId12"/>
    <p:sldId id="270" r:id="rId13"/>
    <p:sldId id="264" r:id="rId14"/>
    <p:sldId id="266" r:id="rId15"/>
    <p:sldId id="268" r:id="rId16"/>
    <p:sldId id="267" r:id="rId17"/>
    <p:sldId id="272" r:id="rId18"/>
    <p:sldId id="274" r:id="rId19"/>
    <p:sldId id="271" r:id="rId20"/>
    <p:sldId id="273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 Services</c:v>
                </c:pt>
              </c:strCache>
            </c:strRef>
          </c:tx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105</c:v>
                </c:pt>
                <c:pt idx="12">
                  <c:v>100</c:v>
                </c:pt>
                <c:pt idx="13">
                  <c:v>95</c:v>
                </c:pt>
                <c:pt idx="14">
                  <c:v>90</c:v>
                </c:pt>
                <c:pt idx="15">
                  <c:v>85</c:v>
                </c:pt>
                <c:pt idx="16">
                  <c:v>80</c:v>
                </c:pt>
                <c:pt idx="17">
                  <c:v>75</c:v>
                </c:pt>
                <c:pt idx="18">
                  <c:v>70</c:v>
                </c:pt>
                <c:pt idx="19">
                  <c:v>65</c:v>
                </c:pt>
                <c:pt idx="20">
                  <c:v>60</c:v>
                </c:pt>
                <c:pt idx="21">
                  <c:v>55</c:v>
                </c:pt>
                <c:pt idx="22">
                  <c:v>50</c:v>
                </c:pt>
                <c:pt idx="23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Queues</c:v>
                </c:pt>
              </c:strCache>
            </c:strRef>
          </c:tx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110</c:v>
                </c:pt>
                <c:pt idx="12">
                  <c:v>110</c:v>
                </c:pt>
                <c:pt idx="13">
                  <c:v>110</c:v>
                </c:pt>
                <c:pt idx="14">
                  <c:v>110</c:v>
                </c:pt>
                <c:pt idx="15">
                  <c:v>110</c:v>
                </c:pt>
                <c:pt idx="16">
                  <c:v>110</c:v>
                </c:pt>
                <c:pt idx="17">
                  <c:v>110</c:v>
                </c:pt>
                <c:pt idx="18">
                  <c:v>110</c:v>
                </c:pt>
                <c:pt idx="19">
                  <c:v>110</c:v>
                </c:pt>
                <c:pt idx="20">
                  <c:v>110</c:v>
                </c:pt>
                <c:pt idx="21">
                  <c:v>110</c:v>
                </c:pt>
                <c:pt idx="22">
                  <c:v>110</c:v>
                </c:pt>
                <c:pt idx="23">
                  <c:v>110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785600"/>
        <c:axId val="37787136"/>
      </c:lineChart>
      <c:catAx>
        <c:axId val="37785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787136"/>
        <c:crosses val="autoZero"/>
        <c:auto val="1"/>
        <c:lblAlgn val="ctr"/>
        <c:lblOffset val="100"/>
        <c:noMultiLvlLbl val="0"/>
      </c:catAx>
      <c:valAx>
        <c:axId val="37787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78560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5CCAD-9D84-40DC-8A09-0E20F7A50A8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FE35DE5-DF6D-44D6-9563-2961DC0FA857}">
      <dgm:prSet phldrT="[Text]"/>
      <dgm:spPr/>
      <dgm:t>
        <a:bodyPr/>
        <a:lstStyle/>
        <a:p>
          <a:r>
            <a:rPr lang="en-US" dirty="0" smtClean="0"/>
            <a:t>Durability</a:t>
          </a:r>
          <a:endParaRPr lang="en-US" dirty="0"/>
        </a:p>
      </dgm:t>
    </dgm:pt>
    <dgm:pt modelId="{5A09A340-D916-42C9-AC9D-C05881B487C1}" type="parTrans" cxnId="{875864BC-0B95-4763-BEA6-DEE677325DC5}">
      <dgm:prSet/>
      <dgm:spPr/>
      <dgm:t>
        <a:bodyPr/>
        <a:lstStyle/>
        <a:p>
          <a:endParaRPr lang="en-US"/>
        </a:p>
      </dgm:t>
    </dgm:pt>
    <dgm:pt modelId="{28504051-C6A8-43B0-896B-BEE8B4E8C8E2}" type="sibTrans" cxnId="{875864BC-0B95-4763-BEA6-DEE677325DC5}">
      <dgm:prSet/>
      <dgm:spPr/>
      <dgm:t>
        <a:bodyPr/>
        <a:lstStyle/>
        <a:p>
          <a:endParaRPr lang="en-US"/>
        </a:p>
      </dgm:t>
    </dgm:pt>
    <dgm:pt modelId="{CECB66F4-D51F-49E4-9EA6-A2B85E9C3AD6}">
      <dgm:prSet phldrT="[Text]"/>
      <dgm:spPr/>
      <dgm:t>
        <a:bodyPr/>
        <a:lstStyle/>
        <a:p>
          <a:r>
            <a:rPr lang="en-US" dirty="0" smtClean="0"/>
            <a:t>Speed</a:t>
          </a:r>
          <a:endParaRPr lang="en-US" dirty="0"/>
        </a:p>
      </dgm:t>
    </dgm:pt>
    <dgm:pt modelId="{B03009A6-E6C1-4424-AAF1-025CB68B4297}" type="parTrans" cxnId="{DABDF1D9-2C1A-4165-9FF3-F200FEBE02A9}">
      <dgm:prSet/>
      <dgm:spPr/>
      <dgm:t>
        <a:bodyPr/>
        <a:lstStyle/>
        <a:p>
          <a:endParaRPr lang="en-US"/>
        </a:p>
      </dgm:t>
    </dgm:pt>
    <dgm:pt modelId="{DBD6F898-E340-4246-86C8-65225379C7F1}" type="sibTrans" cxnId="{DABDF1D9-2C1A-4165-9FF3-F200FEBE02A9}">
      <dgm:prSet/>
      <dgm:spPr/>
      <dgm:t>
        <a:bodyPr/>
        <a:lstStyle/>
        <a:p>
          <a:endParaRPr lang="en-US"/>
        </a:p>
      </dgm:t>
    </dgm:pt>
    <dgm:pt modelId="{DAE73E41-EDEA-483A-A52A-80A59B5F68BA}">
      <dgm:prSet phldrT="[Text]"/>
      <dgm:spPr/>
      <dgm:t>
        <a:bodyPr/>
        <a:lstStyle/>
        <a:p>
          <a:r>
            <a:rPr lang="en-US" dirty="0" smtClean="0"/>
            <a:t>Reliability</a:t>
          </a:r>
          <a:endParaRPr lang="en-US" dirty="0"/>
        </a:p>
      </dgm:t>
    </dgm:pt>
    <dgm:pt modelId="{5A8AA199-E721-4D84-9423-376F575313E3}" type="parTrans" cxnId="{E63DE20C-A488-4DD7-A657-0C44812FC093}">
      <dgm:prSet/>
      <dgm:spPr/>
      <dgm:t>
        <a:bodyPr/>
        <a:lstStyle/>
        <a:p>
          <a:endParaRPr lang="en-US"/>
        </a:p>
      </dgm:t>
    </dgm:pt>
    <dgm:pt modelId="{B6DC101B-A100-4DFF-850B-24E13DC85A09}" type="sibTrans" cxnId="{E63DE20C-A488-4DD7-A657-0C44812FC093}">
      <dgm:prSet/>
      <dgm:spPr/>
      <dgm:t>
        <a:bodyPr/>
        <a:lstStyle/>
        <a:p>
          <a:endParaRPr lang="en-US"/>
        </a:p>
      </dgm:t>
    </dgm:pt>
    <dgm:pt modelId="{8DA3B6FE-1940-4B13-9B9F-4B7D89FA7974}" type="pres">
      <dgm:prSet presAssocID="{ACE5CCAD-9D84-40DC-8A09-0E20F7A50A87}" presName="compositeShape" presStyleCnt="0">
        <dgm:presLayoutVars>
          <dgm:chMax val="7"/>
          <dgm:dir/>
          <dgm:resizeHandles val="exact"/>
        </dgm:presLayoutVars>
      </dgm:prSet>
      <dgm:spPr/>
    </dgm:pt>
    <dgm:pt modelId="{C6E49833-57B0-4371-A39E-FC681AE763D5}" type="pres">
      <dgm:prSet presAssocID="{FFE35DE5-DF6D-44D6-9563-2961DC0FA857}" presName="circ1" presStyleLbl="vennNode1" presStyleIdx="0" presStyleCnt="3"/>
      <dgm:spPr/>
      <dgm:t>
        <a:bodyPr/>
        <a:lstStyle/>
        <a:p>
          <a:endParaRPr lang="en-US"/>
        </a:p>
      </dgm:t>
    </dgm:pt>
    <dgm:pt modelId="{5BB041DC-8455-4392-BCBC-0E557E1E7497}" type="pres">
      <dgm:prSet presAssocID="{FFE35DE5-DF6D-44D6-9563-2961DC0FA85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341FE-0E79-449D-BB0A-A3D60EB7D1AB}" type="pres">
      <dgm:prSet presAssocID="{CECB66F4-D51F-49E4-9EA6-A2B85E9C3AD6}" presName="circ2" presStyleLbl="vennNode1" presStyleIdx="1" presStyleCnt="3"/>
      <dgm:spPr/>
      <dgm:t>
        <a:bodyPr/>
        <a:lstStyle/>
        <a:p>
          <a:endParaRPr lang="en-US"/>
        </a:p>
      </dgm:t>
    </dgm:pt>
    <dgm:pt modelId="{C3156723-BF26-4AE5-9272-B313588DF916}" type="pres">
      <dgm:prSet presAssocID="{CECB66F4-D51F-49E4-9EA6-A2B85E9C3AD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934BB-8985-4360-A1A8-A30BA095DDF9}" type="pres">
      <dgm:prSet presAssocID="{DAE73E41-EDEA-483A-A52A-80A59B5F68BA}" presName="circ3" presStyleLbl="vennNode1" presStyleIdx="2" presStyleCnt="3"/>
      <dgm:spPr/>
      <dgm:t>
        <a:bodyPr/>
        <a:lstStyle/>
        <a:p>
          <a:endParaRPr lang="en-US"/>
        </a:p>
      </dgm:t>
    </dgm:pt>
    <dgm:pt modelId="{89EF0736-0B45-42E0-8126-E80FBB1E1DED}" type="pres">
      <dgm:prSet presAssocID="{DAE73E41-EDEA-483A-A52A-80A59B5F68B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24BC17-96C0-4185-8B5B-82D88B80B3F7}" type="presOf" srcId="{DAE73E41-EDEA-483A-A52A-80A59B5F68BA}" destId="{8F8934BB-8985-4360-A1A8-A30BA095DDF9}" srcOrd="0" destOrd="0" presId="urn:microsoft.com/office/officeart/2005/8/layout/venn1"/>
    <dgm:cxn modelId="{1CE8AFE9-DC87-4DE2-8BE9-4C85817BAE94}" type="presOf" srcId="{CECB66F4-D51F-49E4-9EA6-A2B85E9C3AD6}" destId="{849341FE-0E79-449D-BB0A-A3D60EB7D1AB}" srcOrd="0" destOrd="0" presId="urn:microsoft.com/office/officeart/2005/8/layout/venn1"/>
    <dgm:cxn modelId="{875864BC-0B95-4763-BEA6-DEE677325DC5}" srcId="{ACE5CCAD-9D84-40DC-8A09-0E20F7A50A87}" destId="{FFE35DE5-DF6D-44D6-9563-2961DC0FA857}" srcOrd="0" destOrd="0" parTransId="{5A09A340-D916-42C9-AC9D-C05881B487C1}" sibTransId="{28504051-C6A8-43B0-896B-BEE8B4E8C8E2}"/>
    <dgm:cxn modelId="{DABDF1D9-2C1A-4165-9FF3-F200FEBE02A9}" srcId="{ACE5CCAD-9D84-40DC-8A09-0E20F7A50A87}" destId="{CECB66F4-D51F-49E4-9EA6-A2B85E9C3AD6}" srcOrd="1" destOrd="0" parTransId="{B03009A6-E6C1-4424-AAF1-025CB68B4297}" sibTransId="{DBD6F898-E340-4246-86C8-65225379C7F1}"/>
    <dgm:cxn modelId="{C6DC1B51-61E8-47F7-ABD1-47E43BB0606A}" type="presOf" srcId="{ACE5CCAD-9D84-40DC-8A09-0E20F7A50A87}" destId="{8DA3B6FE-1940-4B13-9B9F-4B7D89FA7974}" srcOrd="0" destOrd="0" presId="urn:microsoft.com/office/officeart/2005/8/layout/venn1"/>
    <dgm:cxn modelId="{16A38294-17D9-4C54-8CB5-5324BE761C0F}" type="presOf" srcId="{FFE35DE5-DF6D-44D6-9563-2961DC0FA857}" destId="{5BB041DC-8455-4392-BCBC-0E557E1E7497}" srcOrd="1" destOrd="0" presId="urn:microsoft.com/office/officeart/2005/8/layout/venn1"/>
    <dgm:cxn modelId="{CF7C3F4C-6ADB-42A6-A75B-CCE550A030FA}" type="presOf" srcId="{DAE73E41-EDEA-483A-A52A-80A59B5F68BA}" destId="{89EF0736-0B45-42E0-8126-E80FBB1E1DED}" srcOrd="1" destOrd="0" presId="urn:microsoft.com/office/officeart/2005/8/layout/venn1"/>
    <dgm:cxn modelId="{E63DE20C-A488-4DD7-A657-0C44812FC093}" srcId="{ACE5CCAD-9D84-40DC-8A09-0E20F7A50A87}" destId="{DAE73E41-EDEA-483A-A52A-80A59B5F68BA}" srcOrd="2" destOrd="0" parTransId="{5A8AA199-E721-4D84-9423-376F575313E3}" sibTransId="{B6DC101B-A100-4DFF-850B-24E13DC85A09}"/>
    <dgm:cxn modelId="{A1BF5F12-D3C2-4F9C-B71A-1BF0E735EBC5}" type="presOf" srcId="{CECB66F4-D51F-49E4-9EA6-A2B85E9C3AD6}" destId="{C3156723-BF26-4AE5-9272-B313588DF916}" srcOrd="1" destOrd="0" presId="urn:microsoft.com/office/officeart/2005/8/layout/venn1"/>
    <dgm:cxn modelId="{4242512B-F121-4611-B24C-50700A2CD2B5}" type="presOf" srcId="{FFE35DE5-DF6D-44D6-9563-2961DC0FA857}" destId="{C6E49833-57B0-4371-A39E-FC681AE763D5}" srcOrd="0" destOrd="0" presId="urn:microsoft.com/office/officeart/2005/8/layout/venn1"/>
    <dgm:cxn modelId="{B2D11B22-5728-4FF2-A345-7FDD615F3327}" type="presParOf" srcId="{8DA3B6FE-1940-4B13-9B9F-4B7D89FA7974}" destId="{C6E49833-57B0-4371-A39E-FC681AE763D5}" srcOrd="0" destOrd="0" presId="urn:microsoft.com/office/officeart/2005/8/layout/venn1"/>
    <dgm:cxn modelId="{5EEDFE73-62C9-44F3-AFAC-56399DC613F4}" type="presParOf" srcId="{8DA3B6FE-1940-4B13-9B9F-4B7D89FA7974}" destId="{5BB041DC-8455-4392-BCBC-0E557E1E7497}" srcOrd="1" destOrd="0" presId="urn:microsoft.com/office/officeart/2005/8/layout/venn1"/>
    <dgm:cxn modelId="{E9BECE4D-A2B0-4B9F-850E-0300C2F14DEF}" type="presParOf" srcId="{8DA3B6FE-1940-4B13-9B9F-4B7D89FA7974}" destId="{849341FE-0E79-449D-BB0A-A3D60EB7D1AB}" srcOrd="2" destOrd="0" presId="urn:microsoft.com/office/officeart/2005/8/layout/venn1"/>
    <dgm:cxn modelId="{5340950F-31A1-4DF8-96CE-9A68B50380CD}" type="presParOf" srcId="{8DA3B6FE-1940-4B13-9B9F-4B7D89FA7974}" destId="{C3156723-BF26-4AE5-9272-B313588DF916}" srcOrd="3" destOrd="0" presId="urn:microsoft.com/office/officeart/2005/8/layout/venn1"/>
    <dgm:cxn modelId="{069FC411-D8EC-4266-871C-F9857F2E5E9F}" type="presParOf" srcId="{8DA3B6FE-1940-4B13-9B9F-4B7D89FA7974}" destId="{8F8934BB-8985-4360-A1A8-A30BA095DDF9}" srcOrd="4" destOrd="0" presId="urn:microsoft.com/office/officeart/2005/8/layout/venn1"/>
    <dgm:cxn modelId="{28B2EFF7-3835-4B78-8BBD-1A715DBBA2A9}" type="presParOf" srcId="{8DA3B6FE-1940-4B13-9B9F-4B7D89FA7974}" destId="{89EF0736-0B45-42E0-8126-E80FBB1E1DE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F977F2-8A8B-4F32-9057-4A4FD1E4D69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75606-766C-47E6-A34B-5CA898C1BCDF}">
      <dgm:prSet phldrT="[Text]"/>
      <dgm:spPr/>
      <dgm:t>
        <a:bodyPr/>
        <a:lstStyle/>
        <a:p>
          <a:r>
            <a:rPr lang="en-US" dirty="0" smtClean="0"/>
            <a:t>?</a:t>
          </a:r>
          <a:endParaRPr lang="en-US" dirty="0"/>
        </a:p>
      </dgm:t>
    </dgm:pt>
    <dgm:pt modelId="{669B8BEB-EB69-4B72-84F0-DE5B6808A489}" type="parTrans" cxnId="{E34717B8-BD70-4828-96A6-EA72000307FE}">
      <dgm:prSet/>
      <dgm:spPr/>
      <dgm:t>
        <a:bodyPr/>
        <a:lstStyle/>
        <a:p>
          <a:endParaRPr lang="en-US"/>
        </a:p>
      </dgm:t>
    </dgm:pt>
    <dgm:pt modelId="{BB19CEEC-C6D8-4863-ADCD-2F1DBA38B30F}" type="sibTrans" cxnId="{E34717B8-BD70-4828-96A6-EA72000307FE}">
      <dgm:prSet/>
      <dgm:spPr/>
      <dgm:t>
        <a:bodyPr/>
        <a:lstStyle/>
        <a:p>
          <a:endParaRPr lang="en-US"/>
        </a:p>
      </dgm:t>
    </dgm:pt>
    <dgm:pt modelId="{B667B49A-B518-4057-8D39-113500DE6547}" type="pres">
      <dgm:prSet presAssocID="{4FF977F2-8A8B-4F32-9057-4A4FD1E4D69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875F6D-7EFE-41C7-A72D-B83ECF195FDF}" type="pres">
      <dgm:prSet presAssocID="{4FF977F2-8A8B-4F32-9057-4A4FD1E4D69D}" presName="cycle" presStyleCnt="0"/>
      <dgm:spPr/>
    </dgm:pt>
    <dgm:pt modelId="{D23F5842-F8F8-4D1A-AF19-CCE30C3391C3}" type="pres">
      <dgm:prSet presAssocID="{4FF977F2-8A8B-4F32-9057-4A4FD1E4D69D}" presName="centerShape" presStyleCnt="0"/>
      <dgm:spPr/>
    </dgm:pt>
    <dgm:pt modelId="{77C0D6BE-D22A-4D07-A50E-1B931A4C193E}" type="pres">
      <dgm:prSet presAssocID="{4FF977F2-8A8B-4F32-9057-4A4FD1E4D69D}" presName="connSite" presStyleLbl="node1" presStyleIdx="0" presStyleCnt="2"/>
      <dgm:spPr/>
    </dgm:pt>
    <dgm:pt modelId="{655E0D77-5780-411B-9444-8032837007E0}" type="pres">
      <dgm:prSet presAssocID="{4FF977F2-8A8B-4F32-9057-4A4FD1E4D69D}" presName="visible" presStyleLbl="node1" presStyleIdx="0" presStyleCnt="2" custScaleX="63564" custScaleY="59897"/>
      <dgm:spPr/>
    </dgm:pt>
    <dgm:pt modelId="{61473F56-BCB5-4EEC-AC0A-E3FEF977DCDC}" type="pres">
      <dgm:prSet presAssocID="{669B8BEB-EB69-4B72-84F0-DE5B6808A489}" presName="Name25" presStyleLbl="parChTrans1D1" presStyleIdx="0" presStyleCnt="1"/>
      <dgm:spPr/>
      <dgm:t>
        <a:bodyPr/>
        <a:lstStyle/>
        <a:p>
          <a:endParaRPr lang="en-US"/>
        </a:p>
      </dgm:t>
    </dgm:pt>
    <dgm:pt modelId="{AA9C2641-3E8C-4A95-A7DC-05246087FC76}" type="pres">
      <dgm:prSet presAssocID="{CA975606-766C-47E6-A34B-5CA898C1BCDF}" presName="node" presStyleCnt="0"/>
      <dgm:spPr/>
    </dgm:pt>
    <dgm:pt modelId="{BCCEB3F5-776F-4D62-A047-82D8E22010A5}" type="pres">
      <dgm:prSet presAssocID="{CA975606-766C-47E6-A34B-5CA898C1BCDF}" presName="parentNode" presStyleLbl="node1" presStyleIdx="1" presStyleCnt="2" custLinFactNeighborX="48979" custLinFactNeighborY="10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4F256-7719-4DA9-8183-A953129248C2}" type="pres">
      <dgm:prSet presAssocID="{CA975606-766C-47E6-A34B-5CA898C1BCD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4717B8-BD70-4828-96A6-EA72000307FE}" srcId="{4FF977F2-8A8B-4F32-9057-4A4FD1E4D69D}" destId="{CA975606-766C-47E6-A34B-5CA898C1BCDF}" srcOrd="0" destOrd="0" parTransId="{669B8BEB-EB69-4B72-84F0-DE5B6808A489}" sibTransId="{BB19CEEC-C6D8-4863-ADCD-2F1DBA38B30F}"/>
    <dgm:cxn modelId="{D7F317D3-37B9-4013-BF7B-3FA621D7033E}" type="presOf" srcId="{669B8BEB-EB69-4B72-84F0-DE5B6808A489}" destId="{61473F56-BCB5-4EEC-AC0A-E3FEF977DCDC}" srcOrd="0" destOrd="0" presId="urn:microsoft.com/office/officeart/2005/8/layout/radial2"/>
    <dgm:cxn modelId="{44BE884C-BA43-49DD-9598-AB9D27EE9A88}" type="presOf" srcId="{4FF977F2-8A8B-4F32-9057-4A4FD1E4D69D}" destId="{B667B49A-B518-4057-8D39-113500DE6547}" srcOrd="0" destOrd="0" presId="urn:microsoft.com/office/officeart/2005/8/layout/radial2"/>
    <dgm:cxn modelId="{79C4DA37-B3CD-41BD-9D57-82E3D63144B6}" type="presOf" srcId="{CA975606-766C-47E6-A34B-5CA898C1BCDF}" destId="{BCCEB3F5-776F-4D62-A047-82D8E22010A5}" srcOrd="0" destOrd="0" presId="urn:microsoft.com/office/officeart/2005/8/layout/radial2"/>
    <dgm:cxn modelId="{5750D269-44BC-41A0-AABA-6961201E155C}" type="presParOf" srcId="{B667B49A-B518-4057-8D39-113500DE6547}" destId="{62875F6D-7EFE-41C7-A72D-B83ECF195FDF}" srcOrd="0" destOrd="0" presId="urn:microsoft.com/office/officeart/2005/8/layout/radial2"/>
    <dgm:cxn modelId="{1BB66511-85A0-44D2-95E8-8391D7D4CDDC}" type="presParOf" srcId="{62875F6D-7EFE-41C7-A72D-B83ECF195FDF}" destId="{D23F5842-F8F8-4D1A-AF19-CCE30C3391C3}" srcOrd="0" destOrd="0" presId="urn:microsoft.com/office/officeart/2005/8/layout/radial2"/>
    <dgm:cxn modelId="{F2D76DAF-1CB7-4600-93FA-B8FDC7B9B1E8}" type="presParOf" srcId="{D23F5842-F8F8-4D1A-AF19-CCE30C3391C3}" destId="{77C0D6BE-D22A-4D07-A50E-1B931A4C193E}" srcOrd="0" destOrd="0" presId="urn:microsoft.com/office/officeart/2005/8/layout/radial2"/>
    <dgm:cxn modelId="{703D2AB2-B6ED-4F9C-94F4-C0C5B5018F95}" type="presParOf" srcId="{D23F5842-F8F8-4D1A-AF19-CCE30C3391C3}" destId="{655E0D77-5780-411B-9444-8032837007E0}" srcOrd="1" destOrd="0" presId="urn:microsoft.com/office/officeart/2005/8/layout/radial2"/>
    <dgm:cxn modelId="{233929AD-A9D5-4FAD-B90F-E19224A6B188}" type="presParOf" srcId="{62875F6D-7EFE-41C7-A72D-B83ECF195FDF}" destId="{61473F56-BCB5-4EEC-AC0A-E3FEF977DCDC}" srcOrd="1" destOrd="0" presId="urn:microsoft.com/office/officeart/2005/8/layout/radial2"/>
    <dgm:cxn modelId="{E550A8CF-598B-4055-8449-92647A801E83}" type="presParOf" srcId="{62875F6D-7EFE-41C7-A72D-B83ECF195FDF}" destId="{AA9C2641-3E8C-4A95-A7DC-05246087FC76}" srcOrd="2" destOrd="0" presId="urn:microsoft.com/office/officeart/2005/8/layout/radial2"/>
    <dgm:cxn modelId="{D288698A-7EC9-412D-9E5D-2ABD33FA865D}" type="presParOf" srcId="{AA9C2641-3E8C-4A95-A7DC-05246087FC76}" destId="{BCCEB3F5-776F-4D62-A047-82D8E22010A5}" srcOrd="0" destOrd="0" presId="urn:microsoft.com/office/officeart/2005/8/layout/radial2"/>
    <dgm:cxn modelId="{7972A61C-273C-42A6-BE86-39B61F2E8C5B}" type="presParOf" srcId="{AA9C2641-3E8C-4A95-A7DC-05246087FC76}" destId="{CE34F256-7719-4DA9-8183-A953129248C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F977F2-8A8B-4F32-9057-4A4FD1E4D69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75606-766C-47E6-A34B-5CA898C1BCDF}">
      <dgm:prSet phldrT="[Text]"/>
      <dgm:spPr/>
      <dgm:t>
        <a:bodyPr/>
        <a:lstStyle/>
        <a:p>
          <a:r>
            <a:rPr lang="en-US" dirty="0" smtClean="0"/>
            <a:t>Respond</a:t>
          </a:r>
          <a:endParaRPr lang="en-US" dirty="0"/>
        </a:p>
      </dgm:t>
    </dgm:pt>
    <dgm:pt modelId="{669B8BEB-EB69-4B72-84F0-DE5B6808A489}" type="parTrans" cxnId="{E34717B8-BD70-4828-96A6-EA72000307FE}">
      <dgm:prSet/>
      <dgm:spPr/>
      <dgm:t>
        <a:bodyPr/>
        <a:lstStyle/>
        <a:p>
          <a:endParaRPr lang="en-US"/>
        </a:p>
      </dgm:t>
    </dgm:pt>
    <dgm:pt modelId="{BB19CEEC-C6D8-4863-ADCD-2F1DBA38B30F}" type="sibTrans" cxnId="{E34717B8-BD70-4828-96A6-EA72000307FE}">
      <dgm:prSet/>
      <dgm:spPr/>
      <dgm:t>
        <a:bodyPr/>
        <a:lstStyle/>
        <a:p>
          <a:endParaRPr lang="en-US"/>
        </a:p>
      </dgm:t>
    </dgm:pt>
    <dgm:pt modelId="{B667B49A-B518-4057-8D39-113500DE6547}" type="pres">
      <dgm:prSet presAssocID="{4FF977F2-8A8B-4F32-9057-4A4FD1E4D69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875F6D-7EFE-41C7-A72D-B83ECF195FDF}" type="pres">
      <dgm:prSet presAssocID="{4FF977F2-8A8B-4F32-9057-4A4FD1E4D69D}" presName="cycle" presStyleCnt="0"/>
      <dgm:spPr/>
    </dgm:pt>
    <dgm:pt modelId="{D23F5842-F8F8-4D1A-AF19-CCE30C3391C3}" type="pres">
      <dgm:prSet presAssocID="{4FF977F2-8A8B-4F32-9057-4A4FD1E4D69D}" presName="centerShape" presStyleCnt="0"/>
      <dgm:spPr/>
    </dgm:pt>
    <dgm:pt modelId="{77C0D6BE-D22A-4D07-A50E-1B931A4C193E}" type="pres">
      <dgm:prSet presAssocID="{4FF977F2-8A8B-4F32-9057-4A4FD1E4D69D}" presName="connSite" presStyleLbl="node1" presStyleIdx="0" presStyleCnt="2"/>
      <dgm:spPr/>
    </dgm:pt>
    <dgm:pt modelId="{655E0D77-5780-411B-9444-8032837007E0}" type="pres">
      <dgm:prSet presAssocID="{4FF977F2-8A8B-4F32-9057-4A4FD1E4D69D}" presName="visible" presStyleLbl="node1" presStyleIdx="0" presStyleCnt="2" custScaleX="63564" custScaleY="59897"/>
      <dgm:spPr/>
    </dgm:pt>
    <dgm:pt modelId="{61473F56-BCB5-4EEC-AC0A-E3FEF977DCDC}" type="pres">
      <dgm:prSet presAssocID="{669B8BEB-EB69-4B72-84F0-DE5B6808A489}" presName="Name25" presStyleLbl="parChTrans1D1" presStyleIdx="0" presStyleCnt="1"/>
      <dgm:spPr/>
      <dgm:t>
        <a:bodyPr/>
        <a:lstStyle/>
        <a:p>
          <a:endParaRPr lang="en-US"/>
        </a:p>
      </dgm:t>
    </dgm:pt>
    <dgm:pt modelId="{AA9C2641-3E8C-4A95-A7DC-05246087FC76}" type="pres">
      <dgm:prSet presAssocID="{CA975606-766C-47E6-A34B-5CA898C1BCDF}" presName="node" presStyleCnt="0"/>
      <dgm:spPr/>
    </dgm:pt>
    <dgm:pt modelId="{BCCEB3F5-776F-4D62-A047-82D8E22010A5}" type="pres">
      <dgm:prSet presAssocID="{CA975606-766C-47E6-A34B-5CA898C1BCDF}" presName="parentNode" presStyleLbl="node1" presStyleIdx="1" presStyleCnt="2" custLinFactNeighborX="48979" custLinFactNeighborY="10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4F256-7719-4DA9-8183-A953129248C2}" type="pres">
      <dgm:prSet presAssocID="{CA975606-766C-47E6-A34B-5CA898C1BCD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9389A6-7893-4146-B985-23C294A74947}" type="presOf" srcId="{CA975606-766C-47E6-A34B-5CA898C1BCDF}" destId="{BCCEB3F5-776F-4D62-A047-82D8E22010A5}" srcOrd="0" destOrd="0" presId="urn:microsoft.com/office/officeart/2005/8/layout/radial2"/>
    <dgm:cxn modelId="{E34717B8-BD70-4828-96A6-EA72000307FE}" srcId="{4FF977F2-8A8B-4F32-9057-4A4FD1E4D69D}" destId="{CA975606-766C-47E6-A34B-5CA898C1BCDF}" srcOrd="0" destOrd="0" parTransId="{669B8BEB-EB69-4B72-84F0-DE5B6808A489}" sibTransId="{BB19CEEC-C6D8-4863-ADCD-2F1DBA38B30F}"/>
    <dgm:cxn modelId="{D3C6E018-4053-4BBB-809C-099EB1CD2A15}" type="presOf" srcId="{669B8BEB-EB69-4B72-84F0-DE5B6808A489}" destId="{61473F56-BCB5-4EEC-AC0A-E3FEF977DCDC}" srcOrd="0" destOrd="0" presId="urn:microsoft.com/office/officeart/2005/8/layout/radial2"/>
    <dgm:cxn modelId="{22815F3F-E046-4FA8-9E62-A114C9062D79}" type="presOf" srcId="{4FF977F2-8A8B-4F32-9057-4A4FD1E4D69D}" destId="{B667B49A-B518-4057-8D39-113500DE6547}" srcOrd="0" destOrd="0" presId="urn:microsoft.com/office/officeart/2005/8/layout/radial2"/>
    <dgm:cxn modelId="{472795D6-4A7F-4215-AB55-BB1CC077428E}" type="presParOf" srcId="{B667B49A-B518-4057-8D39-113500DE6547}" destId="{62875F6D-7EFE-41C7-A72D-B83ECF195FDF}" srcOrd="0" destOrd="0" presId="urn:microsoft.com/office/officeart/2005/8/layout/radial2"/>
    <dgm:cxn modelId="{6ABF3B9B-D871-4872-BEF1-76DE3F30E378}" type="presParOf" srcId="{62875F6D-7EFE-41C7-A72D-B83ECF195FDF}" destId="{D23F5842-F8F8-4D1A-AF19-CCE30C3391C3}" srcOrd="0" destOrd="0" presId="urn:microsoft.com/office/officeart/2005/8/layout/radial2"/>
    <dgm:cxn modelId="{EC445B88-30A3-414B-BB27-F8C9EFDC02F5}" type="presParOf" srcId="{D23F5842-F8F8-4D1A-AF19-CCE30C3391C3}" destId="{77C0D6BE-D22A-4D07-A50E-1B931A4C193E}" srcOrd="0" destOrd="0" presId="urn:microsoft.com/office/officeart/2005/8/layout/radial2"/>
    <dgm:cxn modelId="{634B2BD9-7722-493D-B98F-D1F2C5D6B12B}" type="presParOf" srcId="{D23F5842-F8F8-4D1A-AF19-CCE30C3391C3}" destId="{655E0D77-5780-411B-9444-8032837007E0}" srcOrd="1" destOrd="0" presId="urn:microsoft.com/office/officeart/2005/8/layout/radial2"/>
    <dgm:cxn modelId="{CEA89E67-10F2-4D1A-A2F2-1D7586950BFA}" type="presParOf" srcId="{62875F6D-7EFE-41C7-A72D-B83ECF195FDF}" destId="{61473F56-BCB5-4EEC-AC0A-E3FEF977DCDC}" srcOrd="1" destOrd="0" presId="urn:microsoft.com/office/officeart/2005/8/layout/radial2"/>
    <dgm:cxn modelId="{2090005A-7794-43ED-BD9F-2E2158C9262C}" type="presParOf" srcId="{62875F6D-7EFE-41C7-A72D-B83ECF195FDF}" destId="{AA9C2641-3E8C-4A95-A7DC-05246087FC76}" srcOrd="2" destOrd="0" presId="urn:microsoft.com/office/officeart/2005/8/layout/radial2"/>
    <dgm:cxn modelId="{3C11870E-FE22-4A59-90A1-126B8271C2BC}" type="presParOf" srcId="{AA9C2641-3E8C-4A95-A7DC-05246087FC76}" destId="{BCCEB3F5-776F-4D62-A047-82D8E22010A5}" srcOrd="0" destOrd="0" presId="urn:microsoft.com/office/officeart/2005/8/layout/radial2"/>
    <dgm:cxn modelId="{B5DE03F1-797D-4423-824E-4928055E1B60}" type="presParOf" srcId="{AA9C2641-3E8C-4A95-A7DC-05246087FC76}" destId="{CE34F256-7719-4DA9-8183-A953129248C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F977F2-8A8B-4F32-9057-4A4FD1E4D69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F2471-B8C4-4E8E-B776-26CC322B59FA}">
      <dgm:prSet phldrT="[Text]"/>
      <dgm:spPr/>
      <dgm:t>
        <a:bodyPr/>
        <a:lstStyle/>
        <a:p>
          <a:r>
            <a:rPr lang="en-US" dirty="0" smtClean="0"/>
            <a:t>Subscriber</a:t>
          </a:r>
          <a:endParaRPr lang="en-US" dirty="0"/>
        </a:p>
      </dgm:t>
    </dgm:pt>
    <dgm:pt modelId="{3A46A7E9-F69D-47AE-9E54-7A8F90853FB1}" type="parTrans" cxnId="{0DB2182A-5BCF-4E21-B0D1-464500C3F6D1}">
      <dgm:prSet/>
      <dgm:spPr/>
      <dgm:t>
        <a:bodyPr/>
        <a:lstStyle/>
        <a:p>
          <a:endParaRPr lang="en-US"/>
        </a:p>
      </dgm:t>
    </dgm:pt>
    <dgm:pt modelId="{6CE6E9AC-7014-4F0E-A6FE-4FBA5CFA8BD9}" type="sibTrans" cxnId="{0DB2182A-5BCF-4E21-B0D1-464500C3F6D1}">
      <dgm:prSet/>
      <dgm:spPr/>
      <dgm:t>
        <a:bodyPr/>
        <a:lstStyle/>
        <a:p>
          <a:endParaRPr lang="en-US"/>
        </a:p>
      </dgm:t>
    </dgm:pt>
    <dgm:pt modelId="{825E46AD-700C-4225-A733-CF6065DC9F9F}">
      <dgm:prSet phldrT="[Text]"/>
      <dgm:spPr/>
      <dgm:t>
        <a:bodyPr/>
        <a:lstStyle/>
        <a:p>
          <a:r>
            <a:rPr lang="en-US" dirty="0" smtClean="0"/>
            <a:t>Subscriber</a:t>
          </a:r>
          <a:endParaRPr lang="en-US" dirty="0"/>
        </a:p>
      </dgm:t>
    </dgm:pt>
    <dgm:pt modelId="{99ED0AA8-AB1E-4D9B-8F6E-3B695124E41C}" type="parTrans" cxnId="{43A6AE53-C132-480F-A227-CB6BC2AA1EAD}">
      <dgm:prSet/>
      <dgm:spPr/>
      <dgm:t>
        <a:bodyPr/>
        <a:lstStyle/>
        <a:p>
          <a:endParaRPr lang="en-US"/>
        </a:p>
      </dgm:t>
    </dgm:pt>
    <dgm:pt modelId="{BEBB9774-6C1F-4060-94DB-51C9654B841A}" type="sibTrans" cxnId="{43A6AE53-C132-480F-A227-CB6BC2AA1EAD}">
      <dgm:prSet/>
      <dgm:spPr/>
      <dgm:t>
        <a:bodyPr/>
        <a:lstStyle/>
        <a:p>
          <a:endParaRPr lang="en-US"/>
        </a:p>
      </dgm:t>
    </dgm:pt>
    <dgm:pt modelId="{CA975606-766C-47E6-A34B-5CA898C1BCDF}">
      <dgm:prSet phldrT="[Text]"/>
      <dgm:spPr/>
      <dgm:t>
        <a:bodyPr/>
        <a:lstStyle/>
        <a:p>
          <a:r>
            <a:rPr lang="en-US" dirty="0" smtClean="0"/>
            <a:t>Subscriber</a:t>
          </a:r>
          <a:endParaRPr lang="en-US" dirty="0"/>
        </a:p>
      </dgm:t>
    </dgm:pt>
    <dgm:pt modelId="{669B8BEB-EB69-4B72-84F0-DE5B6808A489}" type="parTrans" cxnId="{E34717B8-BD70-4828-96A6-EA72000307FE}">
      <dgm:prSet/>
      <dgm:spPr/>
      <dgm:t>
        <a:bodyPr/>
        <a:lstStyle/>
        <a:p>
          <a:endParaRPr lang="en-US"/>
        </a:p>
      </dgm:t>
    </dgm:pt>
    <dgm:pt modelId="{BB19CEEC-C6D8-4863-ADCD-2F1DBA38B30F}" type="sibTrans" cxnId="{E34717B8-BD70-4828-96A6-EA72000307FE}">
      <dgm:prSet/>
      <dgm:spPr/>
      <dgm:t>
        <a:bodyPr/>
        <a:lstStyle/>
        <a:p>
          <a:endParaRPr lang="en-US"/>
        </a:p>
      </dgm:t>
    </dgm:pt>
    <dgm:pt modelId="{B667B49A-B518-4057-8D39-113500DE6547}" type="pres">
      <dgm:prSet presAssocID="{4FF977F2-8A8B-4F32-9057-4A4FD1E4D69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875F6D-7EFE-41C7-A72D-B83ECF195FDF}" type="pres">
      <dgm:prSet presAssocID="{4FF977F2-8A8B-4F32-9057-4A4FD1E4D69D}" presName="cycle" presStyleCnt="0"/>
      <dgm:spPr/>
    </dgm:pt>
    <dgm:pt modelId="{D23F5842-F8F8-4D1A-AF19-CCE30C3391C3}" type="pres">
      <dgm:prSet presAssocID="{4FF977F2-8A8B-4F32-9057-4A4FD1E4D69D}" presName="centerShape" presStyleCnt="0"/>
      <dgm:spPr/>
    </dgm:pt>
    <dgm:pt modelId="{77C0D6BE-D22A-4D07-A50E-1B931A4C193E}" type="pres">
      <dgm:prSet presAssocID="{4FF977F2-8A8B-4F32-9057-4A4FD1E4D69D}" presName="connSite" presStyleLbl="node1" presStyleIdx="0" presStyleCnt="4"/>
      <dgm:spPr/>
    </dgm:pt>
    <dgm:pt modelId="{655E0D77-5780-411B-9444-8032837007E0}" type="pres">
      <dgm:prSet presAssocID="{4FF977F2-8A8B-4F32-9057-4A4FD1E4D69D}" presName="visible" presStyleLbl="node1" presStyleIdx="0" presStyleCnt="4"/>
      <dgm:spPr/>
    </dgm:pt>
    <dgm:pt modelId="{C2267931-7008-4E06-8E2D-168564774BAF}" type="pres">
      <dgm:prSet presAssocID="{3A46A7E9-F69D-47AE-9E54-7A8F90853FB1}" presName="Name25" presStyleLbl="parChTrans1D1" presStyleIdx="0" presStyleCnt="3"/>
      <dgm:spPr/>
      <dgm:t>
        <a:bodyPr/>
        <a:lstStyle/>
        <a:p>
          <a:endParaRPr lang="en-US"/>
        </a:p>
      </dgm:t>
    </dgm:pt>
    <dgm:pt modelId="{F717F19F-B1A6-4489-932E-8571613C7752}" type="pres">
      <dgm:prSet presAssocID="{0E0F2471-B8C4-4E8E-B776-26CC322B59FA}" presName="node" presStyleCnt="0"/>
      <dgm:spPr/>
    </dgm:pt>
    <dgm:pt modelId="{66F292D9-E32B-47BB-9096-E0578307CC91}" type="pres">
      <dgm:prSet presAssocID="{0E0F2471-B8C4-4E8E-B776-26CC322B59FA}" presName="parentNode" presStyleLbl="node1" presStyleIdx="1" presStyleCnt="4" custLinFactNeighborX="48979" custLinFactNeighborY="-1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A8C25-2E9E-495E-BAA1-2C0FC22A6412}" type="pres">
      <dgm:prSet presAssocID="{0E0F2471-B8C4-4E8E-B776-26CC322B59F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A0C96-206C-472A-8AA2-51605B8CDE65}" type="pres">
      <dgm:prSet presAssocID="{99ED0AA8-AB1E-4D9B-8F6E-3B695124E41C}" presName="Name25" presStyleLbl="parChTrans1D1" presStyleIdx="1" presStyleCnt="3"/>
      <dgm:spPr/>
      <dgm:t>
        <a:bodyPr/>
        <a:lstStyle/>
        <a:p>
          <a:endParaRPr lang="en-US"/>
        </a:p>
      </dgm:t>
    </dgm:pt>
    <dgm:pt modelId="{C2B3FAD2-077F-48D0-8CE3-721FBEC987C5}" type="pres">
      <dgm:prSet presAssocID="{825E46AD-700C-4225-A733-CF6065DC9F9F}" presName="node" presStyleCnt="0"/>
      <dgm:spPr/>
    </dgm:pt>
    <dgm:pt modelId="{B0F3388D-7567-4ED4-AC78-A739B08B3246}" type="pres">
      <dgm:prSet presAssocID="{825E46AD-700C-4225-A733-CF6065DC9F9F}" presName="parentNode" presStyleLbl="node1" presStyleIdx="2" presStyleCnt="4" custLinFactNeighborX="58410" custLinFactNeighborY="9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24A39-B7FC-478C-83AB-630935559D1B}" type="pres">
      <dgm:prSet presAssocID="{825E46AD-700C-4225-A733-CF6065DC9F9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73F56-BCB5-4EEC-AC0A-E3FEF977DCDC}" type="pres">
      <dgm:prSet presAssocID="{669B8BEB-EB69-4B72-84F0-DE5B6808A489}" presName="Name25" presStyleLbl="parChTrans1D1" presStyleIdx="2" presStyleCnt="3"/>
      <dgm:spPr/>
      <dgm:t>
        <a:bodyPr/>
        <a:lstStyle/>
        <a:p>
          <a:endParaRPr lang="en-US"/>
        </a:p>
      </dgm:t>
    </dgm:pt>
    <dgm:pt modelId="{AA9C2641-3E8C-4A95-A7DC-05246087FC76}" type="pres">
      <dgm:prSet presAssocID="{CA975606-766C-47E6-A34B-5CA898C1BCDF}" presName="node" presStyleCnt="0"/>
      <dgm:spPr/>
    </dgm:pt>
    <dgm:pt modelId="{BCCEB3F5-776F-4D62-A047-82D8E22010A5}" type="pres">
      <dgm:prSet presAssocID="{CA975606-766C-47E6-A34B-5CA898C1BCDF}" presName="parentNode" presStyleLbl="node1" presStyleIdx="3" presStyleCnt="4" custLinFactNeighborX="48979" custLinFactNeighborY="10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4F256-7719-4DA9-8183-A953129248C2}" type="pres">
      <dgm:prSet presAssocID="{CA975606-766C-47E6-A34B-5CA898C1BCD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B2182A-5BCF-4E21-B0D1-464500C3F6D1}" srcId="{4FF977F2-8A8B-4F32-9057-4A4FD1E4D69D}" destId="{0E0F2471-B8C4-4E8E-B776-26CC322B59FA}" srcOrd="0" destOrd="0" parTransId="{3A46A7E9-F69D-47AE-9E54-7A8F90853FB1}" sibTransId="{6CE6E9AC-7014-4F0E-A6FE-4FBA5CFA8BD9}"/>
    <dgm:cxn modelId="{76F3E32B-1E01-4F72-B16F-DA29D39D437D}" type="presOf" srcId="{CA975606-766C-47E6-A34B-5CA898C1BCDF}" destId="{BCCEB3F5-776F-4D62-A047-82D8E22010A5}" srcOrd="0" destOrd="0" presId="urn:microsoft.com/office/officeart/2005/8/layout/radial2"/>
    <dgm:cxn modelId="{2F6A2651-60FB-4583-B825-B058CA46134B}" type="presOf" srcId="{669B8BEB-EB69-4B72-84F0-DE5B6808A489}" destId="{61473F56-BCB5-4EEC-AC0A-E3FEF977DCDC}" srcOrd="0" destOrd="0" presId="urn:microsoft.com/office/officeart/2005/8/layout/radial2"/>
    <dgm:cxn modelId="{26516B55-67DD-4BCC-B395-07C70636D4DD}" type="presOf" srcId="{99ED0AA8-AB1E-4D9B-8F6E-3B695124E41C}" destId="{F3FA0C96-206C-472A-8AA2-51605B8CDE65}" srcOrd="0" destOrd="0" presId="urn:microsoft.com/office/officeart/2005/8/layout/radial2"/>
    <dgm:cxn modelId="{17FF1C39-3690-4A7F-881D-DBCEBAF48670}" type="presOf" srcId="{3A46A7E9-F69D-47AE-9E54-7A8F90853FB1}" destId="{C2267931-7008-4E06-8E2D-168564774BAF}" srcOrd="0" destOrd="0" presId="urn:microsoft.com/office/officeart/2005/8/layout/radial2"/>
    <dgm:cxn modelId="{2BEB009E-CC45-4621-8B82-5789D9F9C109}" type="presOf" srcId="{825E46AD-700C-4225-A733-CF6065DC9F9F}" destId="{B0F3388D-7567-4ED4-AC78-A739B08B3246}" srcOrd="0" destOrd="0" presId="urn:microsoft.com/office/officeart/2005/8/layout/radial2"/>
    <dgm:cxn modelId="{E34717B8-BD70-4828-96A6-EA72000307FE}" srcId="{4FF977F2-8A8B-4F32-9057-4A4FD1E4D69D}" destId="{CA975606-766C-47E6-A34B-5CA898C1BCDF}" srcOrd="2" destOrd="0" parTransId="{669B8BEB-EB69-4B72-84F0-DE5B6808A489}" sibTransId="{BB19CEEC-C6D8-4863-ADCD-2F1DBA38B30F}"/>
    <dgm:cxn modelId="{42CBA64E-28A5-4322-B905-675E60FA9243}" type="presOf" srcId="{4FF977F2-8A8B-4F32-9057-4A4FD1E4D69D}" destId="{B667B49A-B518-4057-8D39-113500DE6547}" srcOrd="0" destOrd="0" presId="urn:microsoft.com/office/officeart/2005/8/layout/radial2"/>
    <dgm:cxn modelId="{43A6AE53-C132-480F-A227-CB6BC2AA1EAD}" srcId="{4FF977F2-8A8B-4F32-9057-4A4FD1E4D69D}" destId="{825E46AD-700C-4225-A733-CF6065DC9F9F}" srcOrd="1" destOrd="0" parTransId="{99ED0AA8-AB1E-4D9B-8F6E-3B695124E41C}" sibTransId="{BEBB9774-6C1F-4060-94DB-51C9654B841A}"/>
    <dgm:cxn modelId="{C1802C2B-B0CB-4AD2-A794-81CB3B3F0DF4}" type="presOf" srcId="{0E0F2471-B8C4-4E8E-B776-26CC322B59FA}" destId="{66F292D9-E32B-47BB-9096-E0578307CC91}" srcOrd="0" destOrd="0" presId="urn:microsoft.com/office/officeart/2005/8/layout/radial2"/>
    <dgm:cxn modelId="{ADE8D94F-2930-4FC9-9AD5-82BB3D164239}" type="presParOf" srcId="{B667B49A-B518-4057-8D39-113500DE6547}" destId="{62875F6D-7EFE-41C7-A72D-B83ECF195FDF}" srcOrd="0" destOrd="0" presId="urn:microsoft.com/office/officeart/2005/8/layout/radial2"/>
    <dgm:cxn modelId="{41A2477F-68DD-4700-A47F-C23949A91F27}" type="presParOf" srcId="{62875F6D-7EFE-41C7-A72D-B83ECF195FDF}" destId="{D23F5842-F8F8-4D1A-AF19-CCE30C3391C3}" srcOrd="0" destOrd="0" presId="urn:microsoft.com/office/officeart/2005/8/layout/radial2"/>
    <dgm:cxn modelId="{C179140C-918E-4DE3-9CB8-A30089807438}" type="presParOf" srcId="{D23F5842-F8F8-4D1A-AF19-CCE30C3391C3}" destId="{77C0D6BE-D22A-4D07-A50E-1B931A4C193E}" srcOrd="0" destOrd="0" presId="urn:microsoft.com/office/officeart/2005/8/layout/radial2"/>
    <dgm:cxn modelId="{1AC5E610-23AB-49F7-8311-F54E17DF235B}" type="presParOf" srcId="{D23F5842-F8F8-4D1A-AF19-CCE30C3391C3}" destId="{655E0D77-5780-411B-9444-8032837007E0}" srcOrd="1" destOrd="0" presId="urn:microsoft.com/office/officeart/2005/8/layout/radial2"/>
    <dgm:cxn modelId="{B5368DB0-60E8-41EE-869D-70614686B5E4}" type="presParOf" srcId="{62875F6D-7EFE-41C7-A72D-B83ECF195FDF}" destId="{C2267931-7008-4E06-8E2D-168564774BAF}" srcOrd="1" destOrd="0" presId="urn:microsoft.com/office/officeart/2005/8/layout/radial2"/>
    <dgm:cxn modelId="{DFFFE8F0-3BCF-41FB-9C72-576E8C48ED2A}" type="presParOf" srcId="{62875F6D-7EFE-41C7-A72D-B83ECF195FDF}" destId="{F717F19F-B1A6-4489-932E-8571613C7752}" srcOrd="2" destOrd="0" presId="urn:microsoft.com/office/officeart/2005/8/layout/radial2"/>
    <dgm:cxn modelId="{7D251C06-793D-40EA-A50B-A4CB6E46CEC9}" type="presParOf" srcId="{F717F19F-B1A6-4489-932E-8571613C7752}" destId="{66F292D9-E32B-47BB-9096-E0578307CC91}" srcOrd="0" destOrd="0" presId="urn:microsoft.com/office/officeart/2005/8/layout/radial2"/>
    <dgm:cxn modelId="{42A6A8A3-678C-4DD9-AB4C-04A078FB036D}" type="presParOf" srcId="{F717F19F-B1A6-4489-932E-8571613C7752}" destId="{6D4A8C25-2E9E-495E-BAA1-2C0FC22A6412}" srcOrd="1" destOrd="0" presId="urn:microsoft.com/office/officeart/2005/8/layout/radial2"/>
    <dgm:cxn modelId="{03C8142B-4755-482C-84E3-EB5180262A53}" type="presParOf" srcId="{62875F6D-7EFE-41C7-A72D-B83ECF195FDF}" destId="{F3FA0C96-206C-472A-8AA2-51605B8CDE65}" srcOrd="3" destOrd="0" presId="urn:microsoft.com/office/officeart/2005/8/layout/radial2"/>
    <dgm:cxn modelId="{D0BF5F74-7A17-4B8C-A99C-D7498AB4F412}" type="presParOf" srcId="{62875F6D-7EFE-41C7-A72D-B83ECF195FDF}" destId="{C2B3FAD2-077F-48D0-8CE3-721FBEC987C5}" srcOrd="4" destOrd="0" presId="urn:microsoft.com/office/officeart/2005/8/layout/radial2"/>
    <dgm:cxn modelId="{2845B254-4B8D-49A7-87A6-20C160288B2B}" type="presParOf" srcId="{C2B3FAD2-077F-48D0-8CE3-721FBEC987C5}" destId="{B0F3388D-7567-4ED4-AC78-A739B08B3246}" srcOrd="0" destOrd="0" presId="urn:microsoft.com/office/officeart/2005/8/layout/radial2"/>
    <dgm:cxn modelId="{9B05EACE-3D95-48CD-8A22-230D067C666F}" type="presParOf" srcId="{C2B3FAD2-077F-48D0-8CE3-721FBEC987C5}" destId="{AD124A39-B7FC-478C-83AB-630935559D1B}" srcOrd="1" destOrd="0" presId="urn:microsoft.com/office/officeart/2005/8/layout/radial2"/>
    <dgm:cxn modelId="{5884EE8B-0F3E-4A8E-A0C5-62D57851F547}" type="presParOf" srcId="{62875F6D-7EFE-41C7-A72D-B83ECF195FDF}" destId="{61473F56-BCB5-4EEC-AC0A-E3FEF977DCDC}" srcOrd="5" destOrd="0" presId="urn:microsoft.com/office/officeart/2005/8/layout/radial2"/>
    <dgm:cxn modelId="{0CEAE4C2-B7EB-49BE-BE4A-22590AB2E5E9}" type="presParOf" srcId="{62875F6D-7EFE-41C7-A72D-B83ECF195FDF}" destId="{AA9C2641-3E8C-4A95-A7DC-05246087FC76}" srcOrd="6" destOrd="0" presId="urn:microsoft.com/office/officeart/2005/8/layout/radial2"/>
    <dgm:cxn modelId="{23EE62A1-FE04-46FD-AE50-970E12ADD66E}" type="presParOf" srcId="{AA9C2641-3E8C-4A95-A7DC-05246087FC76}" destId="{BCCEB3F5-776F-4D62-A047-82D8E22010A5}" srcOrd="0" destOrd="0" presId="urn:microsoft.com/office/officeart/2005/8/layout/radial2"/>
    <dgm:cxn modelId="{9E88D1DE-EB3C-4BD1-9C97-2A22FEF5230A}" type="presParOf" srcId="{AA9C2641-3E8C-4A95-A7DC-05246087FC76}" destId="{CE34F256-7719-4DA9-8183-A953129248C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49833-57B0-4371-A39E-FC681AE763D5}">
      <dsp:nvSpPr>
        <dsp:cNvPr id="0" name=""/>
        <dsp:cNvSpPr/>
      </dsp:nvSpPr>
      <dsp:spPr>
        <a:xfrm>
          <a:off x="2766059" y="46672"/>
          <a:ext cx="2240280" cy="22402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Durability</a:t>
          </a:r>
          <a:endParaRPr lang="en-US" sz="2700" kern="1200" dirty="0"/>
        </a:p>
      </dsp:txBody>
      <dsp:txXfrm>
        <a:off x="3064764" y="438721"/>
        <a:ext cx="1642872" cy="1008126"/>
      </dsp:txXfrm>
    </dsp:sp>
    <dsp:sp modelId="{849341FE-0E79-449D-BB0A-A3D60EB7D1AB}">
      <dsp:nvSpPr>
        <dsp:cNvPr id="0" name=""/>
        <dsp:cNvSpPr/>
      </dsp:nvSpPr>
      <dsp:spPr>
        <a:xfrm>
          <a:off x="3574427" y="1446847"/>
          <a:ext cx="2240280" cy="22402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Speed</a:t>
          </a:r>
          <a:endParaRPr lang="en-US" sz="2700" kern="1200" dirty="0"/>
        </a:p>
      </dsp:txBody>
      <dsp:txXfrm>
        <a:off x="4259580" y="2025586"/>
        <a:ext cx="1344168" cy="1232154"/>
      </dsp:txXfrm>
    </dsp:sp>
    <dsp:sp modelId="{8F8934BB-8985-4360-A1A8-A30BA095DDF9}">
      <dsp:nvSpPr>
        <dsp:cNvPr id="0" name=""/>
        <dsp:cNvSpPr/>
      </dsp:nvSpPr>
      <dsp:spPr>
        <a:xfrm>
          <a:off x="1957692" y="1446847"/>
          <a:ext cx="2240280" cy="22402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Reliability</a:t>
          </a:r>
          <a:endParaRPr lang="en-US" sz="2700" kern="1200" dirty="0"/>
        </a:p>
      </dsp:txBody>
      <dsp:txXfrm>
        <a:off x="2168652" y="2025586"/>
        <a:ext cx="1344168" cy="123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73F56-BCB5-4EEC-AC0A-E3FEF977DCDC}">
      <dsp:nvSpPr>
        <dsp:cNvPr id="0" name=""/>
        <dsp:cNvSpPr/>
      </dsp:nvSpPr>
      <dsp:spPr>
        <a:xfrm rot="18443">
          <a:off x="2267997" y="1842750"/>
          <a:ext cx="1579913" cy="67763"/>
        </a:xfrm>
        <a:custGeom>
          <a:avLst/>
          <a:gdLst/>
          <a:ahLst/>
          <a:cxnLst/>
          <a:rect l="0" t="0" r="0" b="0"/>
          <a:pathLst>
            <a:path>
              <a:moveTo>
                <a:pt x="0" y="33881"/>
              </a:moveTo>
              <a:lnTo>
                <a:pt x="1579913" y="33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E0D77-5780-411B-9444-8032837007E0}">
      <dsp:nvSpPr>
        <dsp:cNvPr id="0" name=""/>
        <dsp:cNvSpPr/>
      </dsp:nvSpPr>
      <dsp:spPr>
        <a:xfrm>
          <a:off x="313943" y="990596"/>
          <a:ext cx="1859905" cy="17526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EB3F5-776F-4D62-A047-82D8E22010A5}">
      <dsp:nvSpPr>
        <dsp:cNvPr id="0" name=""/>
        <dsp:cNvSpPr/>
      </dsp:nvSpPr>
      <dsp:spPr>
        <a:xfrm>
          <a:off x="3847886" y="1007769"/>
          <a:ext cx="1755621" cy="175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?</a:t>
          </a:r>
          <a:endParaRPr lang="en-US" sz="6500" kern="1200" dirty="0"/>
        </a:p>
      </dsp:txBody>
      <dsp:txXfrm>
        <a:off x="4104991" y="1264874"/>
        <a:ext cx="1241411" cy="12414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73F56-BCB5-4EEC-AC0A-E3FEF977DCDC}">
      <dsp:nvSpPr>
        <dsp:cNvPr id="0" name=""/>
        <dsp:cNvSpPr/>
      </dsp:nvSpPr>
      <dsp:spPr>
        <a:xfrm rot="18443">
          <a:off x="2267997" y="1842750"/>
          <a:ext cx="1579913" cy="67763"/>
        </a:xfrm>
        <a:custGeom>
          <a:avLst/>
          <a:gdLst/>
          <a:ahLst/>
          <a:cxnLst/>
          <a:rect l="0" t="0" r="0" b="0"/>
          <a:pathLst>
            <a:path>
              <a:moveTo>
                <a:pt x="0" y="33881"/>
              </a:moveTo>
              <a:lnTo>
                <a:pt x="1579913" y="33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E0D77-5780-411B-9444-8032837007E0}">
      <dsp:nvSpPr>
        <dsp:cNvPr id="0" name=""/>
        <dsp:cNvSpPr/>
      </dsp:nvSpPr>
      <dsp:spPr>
        <a:xfrm>
          <a:off x="313943" y="990596"/>
          <a:ext cx="1859905" cy="17526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EB3F5-776F-4D62-A047-82D8E22010A5}">
      <dsp:nvSpPr>
        <dsp:cNvPr id="0" name=""/>
        <dsp:cNvSpPr/>
      </dsp:nvSpPr>
      <dsp:spPr>
        <a:xfrm>
          <a:off x="3847886" y="1007769"/>
          <a:ext cx="1755621" cy="175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Respond</a:t>
          </a:r>
          <a:endParaRPr lang="en-US" sz="2600" kern="1200" dirty="0"/>
        </a:p>
      </dsp:txBody>
      <dsp:txXfrm>
        <a:off x="4104991" y="1264874"/>
        <a:ext cx="1241411" cy="1241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73F56-BCB5-4EEC-AC0A-E3FEF977DCDC}">
      <dsp:nvSpPr>
        <dsp:cNvPr id="0" name=""/>
        <dsp:cNvSpPr/>
      </dsp:nvSpPr>
      <dsp:spPr>
        <a:xfrm rot="2043872">
          <a:off x="2843798" y="2571884"/>
          <a:ext cx="1074611" cy="41572"/>
        </a:xfrm>
        <a:custGeom>
          <a:avLst/>
          <a:gdLst/>
          <a:ahLst/>
          <a:cxnLst/>
          <a:rect l="0" t="0" r="0" b="0"/>
          <a:pathLst>
            <a:path>
              <a:moveTo>
                <a:pt x="0" y="20786"/>
              </a:moveTo>
              <a:lnTo>
                <a:pt x="1074611" y="2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A0C96-206C-472A-8AA2-51605B8CDE65}">
      <dsp:nvSpPr>
        <dsp:cNvPr id="0" name=""/>
        <dsp:cNvSpPr/>
      </dsp:nvSpPr>
      <dsp:spPr>
        <a:xfrm rot="14662">
          <a:off x="2935990" y="1851469"/>
          <a:ext cx="1255016" cy="41572"/>
        </a:xfrm>
        <a:custGeom>
          <a:avLst/>
          <a:gdLst/>
          <a:ahLst/>
          <a:cxnLst/>
          <a:rect l="0" t="0" r="0" b="0"/>
          <a:pathLst>
            <a:path>
              <a:moveTo>
                <a:pt x="0" y="20786"/>
              </a:moveTo>
              <a:lnTo>
                <a:pt x="1255016" y="2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67931-7008-4E06-8E2D-168564774BAF}">
      <dsp:nvSpPr>
        <dsp:cNvPr id="0" name=""/>
        <dsp:cNvSpPr/>
      </dsp:nvSpPr>
      <dsp:spPr>
        <a:xfrm rot="19556134">
          <a:off x="2843799" y="1120345"/>
          <a:ext cx="1074609" cy="41572"/>
        </a:xfrm>
        <a:custGeom>
          <a:avLst/>
          <a:gdLst/>
          <a:ahLst/>
          <a:cxnLst/>
          <a:rect l="0" t="0" r="0" b="0"/>
          <a:pathLst>
            <a:path>
              <a:moveTo>
                <a:pt x="0" y="20786"/>
              </a:moveTo>
              <a:lnTo>
                <a:pt x="1074609" y="2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E0D77-5780-411B-9444-8032837007E0}">
      <dsp:nvSpPr>
        <dsp:cNvPr id="0" name=""/>
        <dsp:cNvSpPr/>
      </dsp:nvSpPr>
      <dsp:spPr>
        <a:xfrm>
          <a:off x="1410169" y="969354"/>
          <a:ext cx="1795090" cy="1795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292D9-E32B-47BB-9096-E0578307CC91}">
      <dsp:nvSpPr>
        <dsp:cNvPr id="0" name=""/>
        <dsp:cNvSpPr/>
      </dsp:nvSpPr>
      <dsp:spPr>
        <a:xfrm>
          <a:off x="3733804" y="4"/>
          <a:ext cx="1077054" cy="1077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Subscriber</a:t>
          </a:r>
          <a:endParaRPr lang="en-US" sz="1300" kern="1200" dirty="0"/>
        </a:p>
      </dsp:txBody>
      <dsp:txXfrm>
        <a:off x="3891535" y="157735"/>
        <a:ext cx="761592" cy="761592"/>
      </dsp:txXfrm>
    </dsp:sp>
    <dsp:sp modelId="{B0F3388D-7567-4ED4-AC78-A739B08B3246}">
      <dsp:nvSpPr>
        <dsp:cNvPr id="0" name=""/>
        <dsp:cNvSpPr/>
      </dsp:nvSpPr>
      <dsp:spPr>
        <a:xfrm>
          <a:off x="4190996" y="1338701"/>
          <a:ext cx="1077054" cy="1077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Subscriber</a:t>
          </a:r>
          <a:endParaRPr lang="en-US" sz="1300" kern="1200" dirty="0"/>
        </a:p>
      </dsp:txBody>
      <dsp:txXfrm>
        <a:off x="4348727" y="1496432"/>
        <a:ext cx="761592" cy="761592"/>
      </dsp:txXfrm>
    </dsp:sp>
    <dsp:sp modelId="{BCCEB3F5-776F-4D62-A047-82D8E22010A5}">
      <dsp:nvSpPr>
        <dsp:cNvPr id="0" name=""/>
        <dsp:cNvSpPr/>
      </dsp:nvSpPr>
      <dsp:spPr>
        <a:xfrm>
          <a:off x="3733804" y="2656745"/>
          <a:ext cx="1077054" cy="1077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Subscriber</a:t>
          </a:r>
          <a:endParaRPr lang="en-US" sz="1300" kern="1200" dirty="0"/>
        </a:p>
      </dsp:txBody>
      <dsp:txXfrm>
        <a:off x="3891535" y="2814476"/>
        <a:ext cx="761592" cy="761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0.32188</cdr:x>
      <cdr:y>0.05556</cdr:y>
    </cdr:from>
    <cdr:to>
      <cdr:x>0.52188</cdr:x>
      <cdr:y>0.38889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71613" y="152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Queues and message based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0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code</a:t>
            </a:r>
          </a:p>
          <a:p>
            <a:r>
              <a:rPr lang="en-US" dirty="0"/>
              <a:t>Things to look out for</a:t>
            </a:r>
          </a:p>
          <a:p>
            <a:pPr lvl="1"/>
            <a:r>
              <a:rPr lang="en-US" dirty="0" smtClean="0"/>
              <a:t>Multiple producers</a:t>
            </a:r>
            <a:endParaRPr lang="en-US" dirty="0"/>
          </a:p>
          <a:p>
            <a:pPr lvl="1"/>
            <a:r>
              <a:rPr lang="en-US" dirty="0" smtClean="0"/>
              <a:t>Multiple consumers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Queues</a:t>
            </a:r>
          </a:p>
          <a:p>
            <a:r>
              <a:rPr lang="en-US" dirty="0" smtClean="0"/>
              <a:t>Amazon Simple Queue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queues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146015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24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written to persistent store</a:t>
            </a:r>
          </a:p>
          <a:p>
            <a:r>
              <a:rPr lang="en-US" dirty="0" smtClean="0"/>
              <a:t>Recoverable in the event of power outage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0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delivered at least once</a:t>
            </a:r>
          </a:p>
          <a:p>
            <a:r>
              <a:rPr lang="en-US" dirty="0" smtClean="0"/>
              <a:t>In many queues messages can be delivered more than once</a:t>
            </a:r>
          </a:p>
          <a:p>
            <a:r>
              <a:rPr lang="en-US" dirty="0" smtClean="0"/>
              <a:t>Distributed transaction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3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Thousands of messages a second can be processed</a:t>
            </a:r>
          </a:p>
          <a:p>
            <a:r>
              <a:rPr lang="en-US" dirty="0" smtClean="0"/>
              <a:t>Doesn’t encounter the trashing issues common with web services</a:t>
            </a:r>
          </a:p>
          <a:p>
            <a:r>
              <a:rPr lang="en-US" dirty="0" smtClean="0"/>
              <a:t>Not as fast as just calling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vs. Web services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732804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83673" y="5376075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Requests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-300437" y="2667001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 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2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messaging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Fire and forget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82451"/>
              </p:ext>
            </p:extLst>
          </p:nvPr>
        </p:nvGraphicFramePr>
        <p:xfrm>
          <a:off x="914400" y="1579721"/>
          <a:ext cx="777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3211551"/>
            <a:ext cx="14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Request</a:t>
            </a:r>
            <a:endParaRPr lang="en-US" sz="26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24200" y="3429000"/>
            <a:ext cx="1600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0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 and response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678515"/>
              </p:ext>
            </p:extLst>
          </p:nvPr>
        </p:nvGraphicFramePr>
        <p:xfrm>
          <a:off x="914400" y="1579721"/>
          <a:ext cx="777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3211551"/>
            <a:ext cx="14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Request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028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queue?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Infinite loaf of bread</a:t>
            </a:r>
          </a:p>
          <a:p>
            <a:r>
              <a:rPr lang="en-US" dirty="0" smtClean="0"/>
              <a:t>Maybe an infinite bread bin with a finite amount of bread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87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 and subscribe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890554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8400" y="329276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your application with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well defined API</a:t>
            </a:r>
          </a:p>
          <a:p>
            <a:r>
              <a:rPr lang="en-US" dirty="0" smtClean="0"/>
              <a:t>Promotes low coupling </a:t>
            </a:r>
          </a:p>
          <a:p>
            <a:r>
              <a:rPr lang="en-US" dirty="0" smtClean="0"/>
              <a:t>Easy to scale</a:t>
            </a:r>
          </a:p>
          <a:p>
            <a:r>
              <a:rPr lang="en-US" dirty="0" smtClean="0"/>
              <a:t>Easy to swap components</a:t>
            </a:r>
          </a:p>
          <a:p>
            <a:r>
              <a:rPr lang="en-US" dirty="0" smtClean="0"/>
              <a:t>Creates great extensibility points</a:t>
            </a:r>
          </a:p>
          <a:p>
            <a:r>
              <a:rPr lang="en-US" dirty="0" smtClean="0"/>
              <a:t>Language and </a:t>
            </a:r>
            <a:r>
              <a:rPr lang="en-US" dirty="0"/>
              <a:t>t</a:t>
            </a:r>
            <a:r>
              <a:rPr lang="en-US" dirty="0" smtClean="0"/>
              <a:t>echnology agnostic</a:t>
            </a:r>
          </a:p>
          <a:p>
            <a:r>
              <a:rPr lang="en-US" dirty="0" smtClean="0"/>
              <a:t>Easy to add in </a:t>
            </a:r>
            <a:r>
              <a:rPr lang="en-US" smtClean="0"/>
              <a:t>new functionality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43815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>
          <a:xfrm rot="21060348">
            <a:off x="6921512" y="2037964"/>
            <a:ext cx="1295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1326287">
            <a:off x="796312" y="3250467"/>
            <a:ext cx="1295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4419600"/>
            <a:ext cx="106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Eat bread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3015734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bread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4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 bread.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slice of bread is a slice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2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don’t have any bread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so put some other things in the queue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Messages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8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CreateUser</a:t>
            </a:r>
            <a:endParaRPr lang="en-US" dirty="0" smtClean="0"/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First Name</a:t>
            </a:r>
          </a:p>
          <a:p>
            <a:pPr lvl="1"/>
            <a:r>
              <a:rPr lang="en-US" dirty="0" smtClean="0"/>
              <a:t>Last Name</a:t>
            </a:r>
          </a:p>
          <a:p>
            <a:pPr lvl="1"/>
            <a:r>
              <a:rPr lang="en-US" dirty="0" smtClean="0"/>
              <a:t>Email Address</a:t>
            </a:r>
          </a:p>
          <a:p>
            <a:pPr lvl="1"/>
            <a:r>
              <a:rPr lang="en-US" dirty="0" smtClean="0"/>
              <a:t>Phone Number</a:t>
            </a:r>
          </a:p>
          <a:p>
            <a:pPr lvl="1"/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2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Push/Put/Add</a:t>
            </a:r>
          </a:p>
          <a:p>
            <a:r>
              <a:rPr lang="en-US" dirty="0" smtClean="0"/>
              <a:t>Pop/Get</a:t>
            </a:r>
          </a:p>
          <a:p>
            <a:r>
              <a:rPr lang="en-US" dirty="0" smtClean="0"/>
              <a:t>Peek (not in all queues, try </a:t>
            </a:r>
            <a:r>
              <a:rPr lang="en-US" smtClean="0"/>
              <a:t>to avoid)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7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smtClean="0"/>
              <a:t>process queues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some code</a:t>
            </a:r>
            <a:endParaRPr lang="en-US" dirty="0"/>
          </a:p>
          <a:p>
            <a:r>
              <a:rPr lang="en-US" dirty="0" smtClean="0"/>
              <a:t>Things to look out for</a:t>
            </a:r>
          </a:p>
          <a:p>
            <a:pPr lvl="1"/>
            <a:r>
              <a:rPr lang="en-US" dirty="0" smtClean="0"/>
              <a:t>Producers</a:t>
            </a:r>
          </a:p>
          <a:p>
            <a:pPr lvl="1"/>
            <a:r>
              <a:rPr lang="en-US" dirty="0" smtClean="0"/>
              <a:t>Consumers</a:t>
            </a:r>
          </a:p>
          <a:p>
            <a:pPr lvl="1"/>
            <a:r>
              <a:rPr lang="en-US" dirty="0" smtClean="0"/>
              <a:t>Blocking vs. non-blocking queue</a:t>
            </a:r>
          </a:p>
        </p:txBody>
      </p:sp>
    </p:spTree>
    <p:extLst>
      <p:ext uri="{BB962C8B-B14F-4D97-AF65-F5344CB8AC3E}">
        <p14:creationId xmlns:p14="http://schemas.microsoft.com/office/powerpoint/2010/main" val="317175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process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million queues out there</a:t>
            </a:r>
          </a:p>
          <a:p>
            <a:pPr lvl="1"/>
            <a:r>
              <a:rPr lang="en-US" dirty="0" smtClean="0"/>
              <a:t>MSMQ</a:t>
            </a:r>
          </a:p>
          <a:p>
            <a:pPr lvl="1"/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err="1" smtClean="0"/>
              <a:t>ZeroMQ</a:t>
            </a:r>
            <a:endParaRPr lang="en-US" dirty="0" smtClean="0"/>
          </a:p>
          <a:p>
            <a:pPr lvl="1"/>
            <a:r>
              <a:rPr lang="en-US" dirty="0" err="1" smtClean="0"/>
              <a:t>WebSphere</a:t>
            </a:r>
            <a:r>
              <a:rPr lang="en-US" dirty="0" smtClean="0"/>
              <a:t> MQ</a:t>
            </a:r>
          </a:p>
          <a:p>
            <a:pPr lvl="1"/>
            <a:r>
              <a:rPr lang="en-US" dirty="0" smtClean="0"/>
              <a:t>BizTalk (mumble, mumble)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83739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3962</TotalTime>
  <Words>280</Words>
  <Application>Microsoft Office PowerPoint</Application>
  <PresentationFormat>On-screen Show (4:3)</PresentationFormat>
  <Paragraphs>84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 Pop</vt:lpstr>
      <vt:lpstr>Queues and message based architecture</vt:lpstr>
      <vt:lpstr>What is a queue?</vt:lpstr>
      <vt:lpstr>Bread?</vt:lpstr>
      <vt:lpstr>Oh bread.</vt:lpstr>
      <vt:lpstr>I don’t have any bread</vt:lpstr>
      <vt:lpstr>Messages</vt:lpstr>
      <vt:lpstr>Queue methods</vt:lpstr>
      <vt:lpstr>In process queues</vt:lpstr>
      <vt:lpstr>Out of process queues</vt:lpstr>
      <vt:lpstr>msmq</vt:lpstr>
      <vt:lpstr>Cloud queues</vt:lpstr>
      <vt:lpstr>Properties of queues</vt:lpstr>
      <vt:lpstr>Durability</vt:lpstr>
      <vt:lpstr>Reliability </vt:lpstr>
      <vt:lpstr>Speed</vt:lpstr>
      <vt:lpstr>Scalability vs. Web services</vt:lpstr>
      <vt:lpstr>Different messaging patterns</vt:lpstr>
      <vt:lpstr>Fire and forget</vt:lpstr>
      <vt:lpstr>Request and response</vt:lpstr>
      <vt:lpstr>Publish and subscribe</vt:lpstr>
      <vt:lpstr>Building your application with messages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 and message based architecture</dc:title>
  <dc:creator>stimms</dc:creator>
  <cp:lastModifiedBy>stimms</cp:lastModifiedBy>
  <cp:revision>26</cp:revision>
  <dcterms:created xsi:type="dcterms:W3CDTF">2012-09-01T21:58:52Z</dcterms:created>
  <dcterms:modified xsi:type="dcterms:W3CDTF">2012-09-23T20:24:11Z</dcterms:modified>
</cp:coreProperties>
</file>