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4CCEE5C-0195-48FC-A8EA-C4CF7619EA75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Queues and message based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67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8</TotalTime>
  <Words>5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 Pop</vt:lpstr>
      <vt:lpstr>Queues and message based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 and message based architecture</dc:title>
  <dc:creator>stimms</dc:creator>
  <cp:lastModifiedBy>stimms</cp:lastModifiedBy>
  <cp:revision>1</cp:revision>
  <dcterms:created xsi:type="dcterms:W3CDTF">2012-09-01T21:58:52Z</dcterms:created>
  <dcterms:modified xsi:type="dcterms:W3CDTF">2012-09-01T22:07:17Z</dcterms:modified>
</cp:coreProperties>
</file>