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3" r:id="rId12"/>
    <p:sldId id="264" r:id="rId13"/>
    <p:sldId id="269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FBCB45-7D55-4A68-9291-A81D38998EF3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oduletracker.com/" TargetMode="External"/><Relationship Id="rId2" Type="http://schemas.openxmlformats.org/officeDocument/2006/relationships/hyperlink" Target="http://quote.azurewebsites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Single page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2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 View</a:t>
            </a:r>
            <a:r>
              <a:rPr lang="en-US" dirty="0"/>
              <a:t>-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16764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44196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52800" y="30480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5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can asp.net </a:t>
            </a:r>
            <a:r>
              <a:rPr lang="en-US" dirty="0" err="1" smtClean="0"/>
              <a:t>mvc</a:t>
            </a:r>
            <a:r>
              <a:rPr lang="en-US" dirty="0" smtClean="0"/>
              <a:t> help with </a:t>
            </a:r>
            <a:r>
              <a:rPr lang="en-US" dirty="0" err="1" smtClean="0"/>
              <a:t>ajax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Controllers can take and return JSON</a:t>
            </a:r>
          </a:p>
          <a:p>
            <a:r>
              <a:rPr lang="en-US" dirty="0" err="1" smtClean="0"/>
              <a:t>WebAPI</a:t>
            </a:r>
            <a:r>
              <a:rPr lang="en-US" dirty="0" smtClean="0"/>
              <a:t> allows for </a:t>
            </a:r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en-US" dirty="0" smtClean="0"/>
              <a:t>services</a:t>
            </a:r>
          </a:p>
          <a:p>
            <a:r>
              <a:rPr lang="en-US" dirty="0" smtClean="0"/>
              <a:t>JavaScript </a:t>
            </a:r>
            <a:r>
              <a:rPr lang="en-US" dirty="0" err="1" smtClean="0"/>
              <a:t>minification</a:t>
            </a:r>
            <a:r>
              <a:rPr lang="en-US" dirty="0" smtClean="0"/>
              <a:t> and concatenation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7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and consuming </a:t>
            </a:r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1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0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http://quote.azurewebsites.net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http://moduletracker.com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http://welltrkd.com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6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What’s the deal with internet thing?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Dude, have you seen this internet thing?</a:t>
            </a:r>
          </a:p>
          <a:p>
            <a:r>
              <a:rPr lang="en-US" dirty="0" smtClean="0"/>
              <a:t>Browsers are getting cooler and more powerful</a:t>
            </a:r>
          </a:p>
          <a:p>
            <a:r>
              <a:rPr lang="en-US" dirty="0" smtClean="0"/>
              <a:t>User expectations are going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8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0"/>
            <a:ext cx="8039100" cy="727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269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200"/>
            <a:ext cx="7170732" cy="768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965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Broadband is way up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0"/>
            <a:ext cx="8973784" cy="403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953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But browsing the net can still be slow</a:t>
            </a:r>
            <a:endParaRPr lang="en-US" dirty="0"/>
          </a:p>
        </p:txBody>
      </p:sp>
      <p:pic>
        <p:nvPicPr>
          <p:cNvPr id="4098" name="Picture 2" descr="https://upload.wikimedia.org/wikipedia/commons/thumb/5/5d/Hippolyte_Fizeau.jpg/150px-Hippolyte_Fizea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38400"/>
            <a:ext cx="14287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57957" y="4191000"/>
            <a:ext cx="20084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Hippolyte</a:t>
            </a:r>
            <a:r>
              <a:rPr lang="en-US" b="1" dirty="0"/>
              <a:t> </a:t>
            </a:r>
            <a:r>
              <a:rPr lang="en-US" b="1" dirty="0" err="1" smtClean="0"/>
              <a:t>Fizeau</a:t>
            </a:r>
            <a:endParaRPr lang="en-US" b="1" dirty="0" smtClean="0"/>
          </a:p>
          <a:p>
            <a:pPr algn="ctr"/>
            <a:r>
              <a:rPr lang="en-US" b="1" dirty="0" smtClean="0"/>
              <a:t>(1819-1896)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5200" y="2286000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One of the first estimates of the speed of light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315 000 km/s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~5% of modern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Shifting functionality to the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</a:t>
            </a:r>
          </a:p>
          <a:p>
            <a:r>
              <a:rPr lang="en-US" dirty="0" smtClean="0"/>
              <a:t>Fast JavaScript</a:t>
            </a:r>
          </a:p>
          <a:p>
            <a:r>
              <a:rPr lang="en-US" dirty="0" smtClean="0"/>
              <a:t>Great JavaScript libraries</a:t>
            </a:r>
          </a:p>
          <a:p>
            <a:r>
              <a:rPr lang="en-US" dirty="0" smtClean="0"/>
              <a:t>Browser Data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3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+ </a:t>
            </a:r>
            <a:r>
              <a:rPr lang="en-US" dirty="0" err="1" smtClean="0"/>
              <a:t>mvvm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22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16764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44196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52800" y="30480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1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</Template>
  <TotalTime>4289</TotalTime>
  <Words>138</Words>
  <Application>Microsoft Office PowerPoint</Application>
  <PresentationFormat>On-screen Show (4:3)</PresentationFormat>
  <Paragraphs>36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 Pop</vt:lpstr>
      <vt:lpstr>Building Single page applications</vt:lpstr>
      <vt:lpstr>What’s the deal with internet thing?</vt:lpstr>
      <vt:lpstr>PowerPoint Presentation</vt:lpstr>
      <vt:lpstr>PowerPoint Presentation</vt:lpstr>
      <vt:lpstr>Broadband is way up</vt:lpstr>
      <vt:lpstr>But browsing the net can still be slow</vt:lpstr>
      <vt:lpstr>Shifting functionality to the browser</vt:lpstr>
      <vt:lpstr>MVC + mvvm</vt:lpstr>
      <vt:lpstr>Model view controller</vt:lpstr>
      <vt:lpstr>Model View  View-Model</vt:lpstr>
      <vt:lpstr>How can asp.net mvc help with ajax?</vt:lpstr>
      <vt:lpstr>Returning and consuming json</vt:lpstr>
      <vt:lpstr>PowerPoint Presentation</vt:lpstr>
      <vt:lpstr>Some 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stimms</dc:creator>
  <cp:lastModifiedBy>stimms</cp:lastModifiedBy>
  <cp:revision>15</cp:revision>
  <dcterms:created xsi:type="dcterms:W3CDTF">2012-09-01T15:32:53Z</dcterms:created>
  <dcterms:modified xsi:type="dcterms:W3CDTF">2012-09-30T03:07:29Z</dcterms:modified>
</cp:coreProperties>
</file>