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70" r:id="rId12"/>
    <p:sldId id="263" r:id="rId13"/>
    <p:sldId id="264" r:id="rId14"/>
    <p:sldId id="275" r:id="rId15"/>
    <p:sldId id="276" r:id="rId16"/>
    <p:sldId id="277" r:id="rId17"/>
    <p:sldId id="279" r:id="rId18"/>
    <p:sldId id="265" r:id="rId19"/>
    <p:sldId id="269" r:id="rId20"/>
    <p:sldId id="271" r:id="rId21"/>
    <p:sldId id="272" r:id="rId22"/>
    <p:sldId id="273" r:id="rId23"/>
    <p:sldId id="278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BCB45-7D55-4A68-9291-A81D38998EF3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oduletracker.com/" TargetMode="External"/><Relationship Id="rId2" Type="http://schemas.openxmlformats.org/officeDocument/2006/relationships/hyperlink" Target="http://quote.azurewebsit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lltrkd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ltjs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Single page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 View</a:t>
            </a:r>
            <a:r>
              <a:rPr lang="en-US" dirty="0"/>
              <a:t>-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6764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419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3048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62600" y="2438400"/>
            <a:ext cx="1676400" cy="1576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57774"/>
            <a:ext cx="32861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200525" y="2895600"/>
            <a:ext cx="143827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200526" y="3581400"/>
            <a:ext cx="143827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03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asp.net </a:t>
            </a:r>
            <a:r>
              <a:rPr lang="en-US" dirty="0" err="1" smtClean="0"/>
              <a:t>mvc</a:t>
            </a:r>
            <a:r>
              <a:rPr lang="en-US" dirty="0" smtClean="0"/>
              <a:t> help with </a:t>
            </a:r>
            <a:r>
              <a:rPr lang="en-US" dirty="0" err="1" smtClean="0"/>
              <a:t>ajax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can take and return JSON</a:t>
            </a:r>
          </a:p>
          <a:p>
            <a:r>
              <a:rPr lang="en-US" dirty="0" err="1" smtClean="0"/>
              <a:t>WebAPI</a:t>
            </a:r>
            <a:r>
              <a:rPr lang="en-US" dirty="0" smtClean="0"/>
              <a:t> allows for </a:t>
            </a:r>
            <a:r>
              <a:rPr lang="en-US" dirty="0" err="1" smtClean="0"/>
              <a:t>RESTful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JavaScript </a:t>
            </a:r>
            <a:r>
              <a:rPr lang="en-US" dirty="0" err="1" smtClean="0"/>
              <a:t>minification</a:t>
            </a:r>
            <a:r>
              <a:rPr lang="en-US" dirty="0" smtClean="0"/>
              <a:t> and concatenation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and consuming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minification</a:t>
            </a:r>
            <a:r>
              <a:rPr lang="en-US" dirty="0" smtClean="0"/>
              <a:t> and bundling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21" y="0"/>
            <a:ext cx="113868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7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http://quote.azurewebsites.net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http://moduletracker.com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http://welltrkd.com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gets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Tons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No namespaces</a:t>
            </a:r>
          </a:p>
          <a:p>
            <a:pPr lvl="1"/>
            <a:r>
              <a:rPr lang="en-US" dirty="0" smtClean="0"/>
              <a:t>No class inheritance </a:t>
            </a:r>
          </a:p>
          <a:p>
            <a:pPr lvl="1"/>
            <a:r>
              <a:rPr lang="en-US" dirty="0" smtClean="0"/>
              <a:t>No tests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505200"/>
            <a:ext cx="6019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/>
              <a:t> </a:t>
            </a:r>
            <a:r>
              <a:rPr lang="en-US" sz="2400" i="1" dirty="0" smtClean="0"/>
              <a:t>No, you can write large programs in JavaScript. You just can’t maintain them.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800600" y="4556801"/>
            <a:ext cx="188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Anders Hejlsberg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0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the deal with internet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Dude, have you seen this internet thing?</a:t>
            </a:r>
          </a:p>
          <a:p>
            <a:r>
              <a:rPr lang="en-US" dirty="0" smtClean="0"/>
              <a:t>Browsers are getting cooler and more powerful</a:t>
            </a:r>
          </a:p>
          <a:p>
            <a:r>
              <a:rPr lang="en-US" dirty="0" smtClean="0"/>
              <a:t>User expectations are going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write large programs</a:t>
            </a:r>
          </a:p>
          <a:p>
            <a:r>
              <a:rPr lang="en-US" dirty="0" smtClean="0"/>
              <a:t>Write small programs with well defined </a:t>
            </a:r>
            <a:r>
              <a:rPr lang="en-US" dirty="0" smtClean="0"/>
              <a:t>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Namespacing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based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Coffeescript</a:t>
            </a:r>
            <a:r>
              <a:rPr lang="en-US" dirty="0" smtClean="0"/>
              <a:t> is a strong alternative to JavaScript</a:t>
            </a:r>
          </a:p>
          <a:p>
            <a:r>
              <a:rPr lang="en-US" dirty="0" smtClean="0"/>
              <a:t>There are many, many others </a:t>
            </a:r>
            <a:r>
              <a:rPr lang="en-US" dirty="0">
                <a:hlinkClick r:id="rId2"/>
              </a:rPr>
              <a:t>http://altjs.org/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3321278"/>
            <a:ext cx="7924800" cy="1261884"/>
            <a:chOff x="609600" y="3321278"/>
            <a:chExt cx="7924800" cy="1261884"/>
          </a:xfrm>
        </p:grpSpPr>
        <p:sp>
          <p:nvSpPr>
            <p:cNvPr id="4" name="Rectangle 3"/>
            <p:cNvSpPr/>
            <p:nvPr/>
          </p:nvSpPr>
          <p:spPr>
            <a:xfrm>
              <a:off x="609600" y="3321278"/>
              <a:ext cx="7924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/>
                <a:t>JavaScript is an assembly language. The JavaScript + HTML generate is like a .NET assembly. The browser can execute it, but no human should really care what’s there. </a:t>
              </a:r>
              <a:r>
                <a:rPr lang="en-US" b="1" i="1" dirty="0" smtClean="0"/>
                <a:t>-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10400" y="4244608"/>
              <a:ext cx="1178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/>
                <a:t>Erik Meijer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1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0"/>
            <a:ext cx="8039100" cy="72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7170732" cy="768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6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Broadband is way up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73784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But browsing the net can still be slow</a:t>
            </a:r>
            <a:endParaRPr lang="en-US" dirty="0"/>
          </a:p>
        </p:txBody>
      </p:sp>
      <p:pic>
        <p:nvPicPr>
          <p:cNvPr id="4098" name="Picture 2" descr="https://upload.wikimedia.org/wikipedia/commons/thumb/5/5d/Hippolyte_Fizeau.jpg/150px-Hippolyte_Fize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7957" y="4191000"/>
            <a:ext cx="200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Hippolyte</a:t>
            </a:r>
            <a:r>
              <a:rPr lang="en-US" b="1" dirty="0"/>
              <a:t> </a:t>
            </a:r>
            <a:r>
              <a:rPr lang="en-US" b="1" dirty="0" err="1" smtClean="0"/>
              <a:t>Fizeau</a:t>
            </a:r>
            <a:endParaRPr lang="en-US" b="1" dirty="0" smtClean="0"/>
          </a:p>
          <a:p>
            <a:pPr algn="ctr"/>
            <a:r>
              <a:rPr lang="en-US" b="1" dirty="0" smtClean="0"/>
              <a:t>(1819-1896)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22860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of the first estimates of the speed of 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315 000 km/s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~5% of modern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Shifting functionality to 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Fast JavaScript</a:t>
            </a:r>
          </a:p>
          <a:p>
            <a:r>
              <a:rPr lang="en-US" dirty="0" smtClean="0"/>
              <a:t>Great JavaScript libraries</a:t>
            </a:r>
          </a:p>
          <a:p>
            <a:r>
              <a:rPr lang="en-US" dirty="0" smtClean="0"/>
              <a:t>Browser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+ </a:t>
            </a:r>
            <a:r>
              <a:rPr lang="en-US" dirty="0" err="1" smtClean="0"/>
              <a:t>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6764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419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3048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5331</TotalTime>
  <Words>248</Words>
  <Application>Microsoft Office PowerPoint</Application>
  <PresentationFormat>On-screen Show (4:3)</PresentationFormat>
  <Paragraphs>65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 Pop</vt:lpstr>
      <vt:lpstr>Building Single page applications</vt:lpstr>
      <vt:lpstr>What’s the deal with internet thing?</vt:lpstr>
      <vt:lpstr>PowerPoint Presentation</vt:lpstr>
      <vt:lpstr>PowerPoint Presentation</vt:lpstr>
      <vt:lpstr>Broadband is way up</vt:lpstr>
      <vt:lpstr>But browsing the net can still be slow</vt:lpstr>
      <vt:lpstr>Shifting functionality to the browser</vt:lpstr>
      <vt:lpstr>MVC + mvvm</vt:lpstr>
      <vt:lpstr>Model view controller</vt:lpstr>
      <vt:lpstr>Model View  View-Model</vt:lpstr>
      <vt:lpstr>Observable model</vt:lpstr>
      <vt:lpstr>How can asp.net mvc help with ajax?</vt:lpstr>
      <vt:lpstr>Returning and consuming json</vt:lpstr>
      <vt:lpstr>WEB API</vt:lpstr>
      <vt:lpstr>Javascript minification and bundling</vt:lpstr>
      <vt:lpstr>PowerPoint Presentation</vt:lpstr>
      <vt:lpstr>Knockout.js</vt:lpstr>
      <vt:lpstr>Some examples</vt:lpstr>
      <vt:lpstr>Where it gets hard</vt:lpstr>
      <vt:lpstr>What to do? </vt:lpstr>
      <vt:lpstr>Namespacing javascript</vt:lpstr>
      <vt:lpstr>Prototype based inheritance</vt:lpstr>
      <vt:lpstr>Use other tools</vt:lpstr>
      <vt:lpstr>Testing 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stimms</dc:creator>
  <cp:lastModifiedBy>SEMIR</cp:lastModifiedBy>
  <cp:revision>23</cp:revision>
  <dcterms:created xsi:type="dcterms:W3CDTF">2012-09-01T15:32:53Z</dcterms:created>
  <dcterms:modified xsi:type="dcterms:W3CDTF">2012-09-30T20:58:55Z</dcterms:modified>
</cp:coreProperties>
</file>