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BCB45-7D55-4A68-9291-A81D38998EF3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the deal with internet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have you seen this internet thing?</a:t>
            </a:r>
          </a:p>
          <a:p>
            <a:r>
              <a:rPr lang="en-US" dirty="0" smtClean="0"/>
              <a:t>Browsers are getting cooler and more powerful</a:t>
            </a:r>
          </a:p>
          <a:p>
            <a:r>
              <a:rPr lang="en-US" dirty="0" smtClean="0"/>
              <a:t>User expectations are going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0"/>
            <a:ext cx="8039100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170732" cy="768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Broadband is way up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73784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 browsing the net can still be slow</a:t>
            </a:r>
            <a:endParaRPr lang="en-US" dirty="0"/>
          </a:p>
        </p:txBody>
      </p:sp>
      <p:pic>
        <p:nvPicPr>
          <p:cNvPr id="4098" name="Picture 2" descr="https://upload.wikimedia.org/wikipedia/commons/thumb/5/5d/Hippolyte_Fizeau.jpg/150px-Hippolyte_Fiz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7957" y="4191000"/>
            <a:ext cx="200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Hippolyte</a:t>
            </a:r>
            <a:r>
              <a:rPr lang="en-US" b="1" dirty="0"/>
              <a:t> </a:t>
            </a:r>
            <a:r>
              <a:rPr lang="en-US" b="1" dirty="0" err="1" smtClean="0"/>
              <a:t>Fizeau</a:t>
            </a:r>
            <a:endParaRPr lang="en-US" b="1" dirty="0" smtClean="0"/>
          </a:p>
          <a:p>
            <a:pPr algn="ctr"/>
            <a:r>
              <a:rPr lang="en-US" b="1" dirty="0" smtClean="0"/>
              <a:t>(1819-1896)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286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of the first estimates of the speed of 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315 000 km/s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~5% of modern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Shifting functionality to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Fast JavaScript</a:t>
            </a:r>
          </a:p>
          <a:p>
            <a:r>
              <a:rPr lang="en-US" dirty="0" smtClean="0"/>
              <a:t>Great JavaScript libraries</a:t>
            </a:r>
          </a:p>
          <a:p>
            <a:r>
              <a:rPr lang="en-US" dirty="0" smtClean="0"/>
              <a:t>Browser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1169</TotalTime>
  <Words>82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Building Single page applications</vt:lpstr>
      <vt:lpstr>What’s the deal with internet thing?</vt:lpstr>
      <vt:lpstr>PowerPoint Presentation</vt:lpstr>
      <vt:lpstr>PowerPoint Presentation</vt:lpstr>
      <vt:lpstr>Broadband is way up</vt:lpstr>
      <vt:lpstr>But browsing the net can still be slow</vt:lpstr>
      <vt:lpstr>Shifting functionality to the browser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stimms</dc:creator>
  <cp:lastModifiedBy>stimms</cp:lastModifiedBy>
  <cp:revision>6</cp:revision>
  <dcterms:created xsi:type="dcterms:W3CDTF">2012-09-01T15:32:53Z</dcterms:created>
  <dcterms:modified xsi:type="dcterms:W3CDTF">2012-09-03T17:21:58Z</dcterms:modified>
</cp:coreProperties>
</file>