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asp.net </a:t>
            </a:r>
            <a:r>
              <a:rPr lang="en-US" dirty="0" err="1" smtClean="0"/>
              <a:t>mvc</a:t>
            </a:r>
            <a:r>
              <a:rPr lang="en-US" dirty="0" smtClean="0"/>
              <a:t> help with </a:t>
            </a:r>
            <a:r>
              <a:rPr lang="en-US" dirty="0" err="1" smtClean="0"/>
              <a:t>ajax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can take and return JSON</a:t>
            </a:r>
          </a:p>
          <a:p>
            <a:r>
              <a:rPr lang="en-US" dirty="0" err="1" smtClean="0"/>
              <a:t>WebAPI</a:t>
            </a:r>
            <a:r>
              <a:rPr lang="en-US" dirty="0" smtClean="0"/>
              <a:t> allows for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minification</a:t>
            </a:r>
            <a:r>
              <a:rPr lang="en-US" dirty="0" smtClean="0"/>
              <a:t> and concatenation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2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1430</TotalTime>
  <Words>105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  <vt:lpstr>How can asp.net mvc help with ajax?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stimms</cp:lastModifiedBy>
  <cp:revision>10</cp:revision>
  <dcterms:created xsi:type="dcterms:W3CDTF">2012-09-01T15:32:53Z</dcterms:created>
  <dcterms:modified xsi:type="dcterms:W3CDTF">2012-09-28T03:28:23Z</dcterms:modified>
</cp:coreProperties>
</file>