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6F972-BFD6-5E74-9DAA-8765356E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44B9E0-D5BD-219B-950D-47F88ABE9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BC93F-A4C8-E999-6639-EF52CB80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5DAC9-D29B-0596-9081-5B036592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C83A6-4B17-7B2A-B2A4-D9D7B3BF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597ED-9A74-B6D9-A0F1-58D57C23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F39816-CDB0-0B22-7A30-9A3B85AD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1994B-25B3-5CA7-0E15-6EEA380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57C39-4BDD-0DAD-5E68-32B4BFB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B3F23-2566-2DC9-13E5-9A9A2961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1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E2B436-44E9-86F5-4F35-2AB60E07B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8D201-E265-400D-C59F-9286D40AC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36B59-E420-2A64-BBAD-5CBBAC7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77CF7-5496-9684-F013-09B98B37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E2D9F-B962-C509-A091-7818B96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C9357-6E99-B37E-0CDE-963AF142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3CA11-9EBD-011D-5C4F-DFE13A3C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665BB-E7A3-2E65-9948-3BE4F06E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F92F5-82EA-FD99-4416-409D0F50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DED0C-72D6-FCDC-0FF3-59AE0B6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00776-AB5F-9B14-A346-AC76FD3F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0EDDE6-4754-785E-58A2-719CD978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B8912-3BCF-38C1-5D1A-0421CBFA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75A4CD-9D2B-3CA5-229E-01D2449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6C1FD-F48F-12EF-7DF5-8559471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7B0AB-BA06-650C-D68C-CF696D68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72627D-4418-CC16-7E10-2CF3DCA1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83246-C13D-55CC-5143-BE77493E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122AB-9B6C-5DFF-FC1D-F44B5DDE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197C97-5218-3DDA-DE60-8049E50C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DE09B-CFAA-33DE-F06E-AB5C4C78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5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3E079-3A88-6FFF-CB5C-6963D495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88F9F0-B0CF-34B7-B3CD-5A310E27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42D24A-2A66-3968-1D40-FDF187C0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EC7895-8870-F10D-3D4D-EC19FEAA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E4A3BE-4AB6-EDAF-0D26-C2CAFBF7D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B9BF59-6FBF-224A-838A-EC809B95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F6EC9D-E47A-ECFE-C252-67C6848D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89F5EE-2C93-0FE4-B6B3-7621219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0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E9FC6-082E-102A-AE58-19B5D134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85D129-DBAE-CFBF-7D5C-FCEC88A8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8EC4AE-2231-7C49-7E66-B50FABFD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937A4F-BC4F-6512-65FA-4C457FAF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C36224-DDF4-8E2A-13C9-57DAE95D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1E87DF-F5FB-DD4B-558F-14D6AF1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457F6D-742E-5A85-D71E-39CD51E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4002E-32FD-9B10-D936-0091E231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6DB41-D371-133D-B4A8-B6D58601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3E6316-A793-495F-8424-92791E13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D6688F-F663-BBD9-74B4-630E34A6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25D3F6-0C30-E115-FFA6-90827212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342925-06CA-8CA8-A216-345DC386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1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F9640-9C22-70BC-3B4B-F1B35F01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C70AB3-E064-64AE-F57C-B075D9CA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6529EC-172D-115A-2FC1-699550E82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4441AC-2004-9F6A-783B-1A4E3C25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5C2C0-D61F-D2E3-F7B6-1C1ACC68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D9252-2BBC-9286-7618-A442106E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4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38AE86-48C9-54EC-B5D3-0783D558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1A43A-1C51-9A44-D46D-914C0E3C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998A5-8DD3-CBDC-B50F-3E40E0AAF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C6B08-5CD9-7B45-8566-9BD00AB9EF9A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2AADCD-45C8-2863-5718-CF833009E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47F79-D5CB-3663-997B-8E9F27999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203E8-CA41-0A4F-84D5-5C28CEE3C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857BDB1D-F47F-F40B-9AE0-D9D504F7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1" t="1353"/>
          <a:stretch/>
        </p:blipFill>
        <p:spPr>
          <a:xfrm>
            <a:off x="153424" y="782836"/>
            <a:ext cx="3817146" cy="5585632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84331F6-3883-8864-8033-1AB475C6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1"/>
          <a:stretch/>
        </p:blipFill>
        <p:spPr>
          <a:xfrm>
            <a:off x="4124887" y="744540"/>
            <a:ext cx="3970569" cy="5662224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7A60667-857E-17BD-74FC-0E2C5D14A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31" y="744540"/>
            <a:ext cx="3970569" cy="56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Miumiu 喻</dc:creator>
  <cp:lastModifiedBy>Miumiu 喻</cp:lastModifiedBy>
  <cp:revision>1</cp:revision>
  <dcterms:created xsi:type="dcterms:W3CDTF">2025-04-07T05:53:53Z</dcterms:created>
  <dcterms:modified xsi:type="dcterms:W3CDTF">2025-04-07T05:55:56Z</dcterms:modified>
</cp:coreProperties>
</file>