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9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70.xml.rels" ContentType="application/vnd.openxmlformats-package.relationships+xml"/>
  <Override PartName="/ppt/slideMasters/_rels/slideMaster69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68.xml.rels" ContentType="application/vnd.openxmlformats-package.relationships+xml"/>
  <Override PartName="/ppt/slideMasters/_rels/slideMaster67.xml.rels" ContentType="application/vnd.openxmlformats-package.relationships+xml"/>
  <Override PartName="/ppt/slideMasters/_rels/slideMaster66.xml.rels" ContentType="application/vnd.openxmlformats-package.relationships+xml"/>
  <Override PartName="/ppt/slideMasters/_rels/slideMaster65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2.xml.rels" ContentType="application/vnd.openxmlformats-package.relationships+xml"/>
  <Override PartName="/ppt/slideMasters/slideMaster56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39.xml" ContentType="application/vnd.openxmlformats-officedocument.presentationml.slideMaster+xml"/>
  <Override PartName="/ppt/presProps.xml" ContentType="application/vnd.openxmlformats-officedocument.presentationml.presProps+xml"/>
  <Override PartName="/ppt/theme/theme56.xml" ContentType="application/vnd.openxmlformats-officedocument.theme+xml"/>
  <Override PartName="/ppt/theme/theme55.xml" ContentType="application/vnd.openxmlformats-officedocument.theme+xml"/>
  <Override PartName="/ppt/theme/theme54.xml" ContentType="application/vnd.openxmlformats-officedocument.theme+xml"/>
  <Override PartName="/ppt/theme/theme53.xml" ContentType="application/vnd.openxmlformats-officedocument.theme+xml"/>
  <Override PartName="/ppt/theme/theme52.xml" ContentType="application/vnd.openxmlformats-officedocument.theme+xml"/>
  <Override PartName="/ppt/theme/theme51.xml" ContentType="application/vnd.openxmlformats-officedocument.theme+xml"/>
  <Override PartName="/ppt/theme/theme50.xml" ContentType="application/vnd.openxmlformats-officedocument.theme+xml"/>
  <Override PartName="/ppt/theme/theme46.xml" ContentType="application/vnd.openxmlformats-officedocument.theme+xml"/>
  <Override PartName="/ppt/theme/theme45.xml" ContentType="application/vnd.openxmlformats-officedocument.theme+xml"/>
  <Override PartName="/ppt/theme/theme44.xml" ContentType="application/vnd.openxmlformats-officedocument.theme+xml"/>
  <Override PartName="/ppt/theme/theme43.xml" ContentType="application/vnd.openxmlformats-officedocument.theme+xml"/>
  <Override PartName="/ppt/theme/theme11.xml" ContentType="application/vnd.openxmlformats-officedocument.theme+xml"/>
  <Override PartName="/ppt/theme/theme48.xml" ContentType="application/vnd.openxmlformats-officedocument.theme+xml"/>
  <Override PartName="/ppt/theme/theme65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60.xml" ContentType="application/vnd.openxmlformats-officedocument.theme+xml"/>
  <Override PartName="/ppt/theme/theme20.xml" ContentType="application/vnd.openxmlformats-officedocument.theme+xml"/>
  <Override PartName="/ppt/theme/theme57.xml" ContentType="application/vnd.openxmlformats-officedocument.theme+xml"/>
  <Override PartName="/ppt/theme/theme19.xml" ContentType="application/vnd.openxmlformats-officedocument.theme+xml"/>
  <Override PartName="/ppt/theme/theme61.xml" ContentType="application/vnd.openxmlformats-officedocument.theme+xml"/>
  <Override PartName="/ppt/theme/theme21.xml" ContentType="application/vnd.openxmlformats-officedocument.theme+xml"/>
  <Override PartName="/ppt/theme/theme58.xml" ContentType="application/vnd.openxmlformats-officedocument.theme+xml"/>
  <Override PartName="/ppt/theme/theme22.xml" ContentType="application/vnd.openxmlformats-officedocument.theme+xml"/>
  <Override PartName="/ppt/theme/theme59.xml" ContentType="application/vnd.openxmlformats-officedocument.theme+xml"/>
  <Override PartName="/ppt/theme/theme69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70.xml" ContentType="application/vnd.openxmlformats-officedocument.theme+xml"/>
  <Override PartName="/ppt/theme/theme68.xml" ContentType="application/vnd.openxmlformats-officedocument.theme+xml"/>
  <Override PartName="/ppt/theme/theme31.xml" ContentType="application/vnd.openxmlformats-officedocument.theme+xml"/>
  <Override PartName="/ppt/theme/theme67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66.xml" ContentType="application/vnd.openxmlformats-officedocument.theme+xml"/>
  <Override PartName="/ppt/theme/theme64.xml" ContentType="application/vnd.openxmlformats-officedocument.theme+xml"/>
  <Override PartName="/ppt/theme/theme1.xml" ContentType="application/vnd.openxmlformats-officedocument.theme+xml"/>
  <Override PartName="/ppt/theme/theme26.xml" ContentType="application/vnd.openxmlformats-officedocument.theme+xml"/>
  <Override PartName="/ppt/theme/theme63.xml" ContentType="application/vnd.openxmlformats-officedocument.theme+xml"/>
  <Override PartName="/ppt/theme/theme23.xml" ContentType="application/vnd.openxmlformats-officedocument.theme+xml"/>
  <Override PartName="/ppt/theme/theme62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.xml" ContentType="application/vnd.openxmlformats-officedocument.theme+xml"/>
  <Override PartName="/ppt/theme/theme27.xml" ContentType="application/vnd.openxmlformats-officedocument.theme+xml"/>
  <Override PartName="/ppt/theme/theme12.xml" ContentType="application/vnd.openxmlformats-officedocument.theme+xml"/>
  <Override PartName="/ppt/theme/theme49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29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10.xml" ContentType="application/vnd.openxmlformats-officedocument.theme+xml"/>
  <Override PartName="/ppt/theme/theme47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_rels/slideLayout5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28.xml.rels" ContentType="application/vnd.openxmlformats-package.relationships+xml"/>
  <Override PartName="/ppt/slides/_rels/slide30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94" r:id="rId21"/>
    <p:sldMasterId id="2147483696" r:id="rId22"/>
    <p:sldMasterId id="2147483698" r:id="rId23"/>
    <p:sldMasterId id="2147483700" r:id="rId24"/>
    <p:sldMasterId id="2147483702" r:id="rId25"/>
    <p:sldMasterId id="2147483704" r:id="rId26"/>
    <p:sldMasterId id="2147483706" r:id="rId27"/>
    <p:sldMasterId id="2147483708" r:id="rId28"/>
    <p:sldMasterId id="2147483710" r:id="rId29"/>
    <p:sldMasterId id="2147483712" r:id="rId30"/>
    <p:sldMasterId id="2147483714" r:id="rId31"/>
    <p:sldMasterId id="2147483716" r:id="rId32"/>
    <p:sldMasterId id="2147483718" r:id="rId33"/>
    <p:sldMasterId id="2147483720" r:id="rId34"/>
    <p:sldMasterId id="2147483722" r:id="rId35"/>
    <p:sldMasterId id="2147483724" r:id="rId36"/>
    <p:sldMasterId id="2147483726" r:id="rId37"/>
    <p:sldMasterId id="2147483728" r:id="rId38"/>
    <p:sldMasterId id="2147483730" r:id="rId39"/>
    <p:sldMasterId id="2147483732" r:id="rId40"/>
    <p:sldMasterId id="2147483734" r:id="rId41"/>
    <p:sldMasterId id="2147483736" r:id="rId42"/>
    <p:sldMasterId id="2147483738" r:id="rId43"/>
    <p:sldMasterId id="2147483740" r:id="rId44"/>
    <p:sldMasterId id="2147483742" r:id="rId45"/>
    <p:sldMasterId id="2147483744" r:id="rId46"/>
    <p:sldMasterId id="2147483746" r:id="rId47"/>
    <p:sldMasterId id="2147483748" r:id="rId48"/>
    <p:sldMasterId id="2147483750" r:id="rId49"/>
    <p:sldMasterId id="2147483752" r:id="rId50"/>
    <p:sldMasterId id="2147483754" r:id="rId51"/>
    <p:sldMasterId id="2147483756" r:id="rId52"/>
    <p:sldMasterId id="2147483758" r:id="rId53"/>
    <p:sldMasterId id="2147483760" r:id="rId54"/>
    <p:sldMasterId id="2147483762" r:id="rId55"/>
    <p:sldMasterId id="2147483764" r:id="rId56"/>
    <p:sldMasterId id="2147483766" r:id="rId57"/>
    <p:sldMasterId id="2147483768" r:id="rId58"/>
    <p:sldMasterId id="2147483770" r:id="rId59"/>
    <p:sldMasterId id="2147483772" r:id="rId60"/>
    <p:sldMasterId id="2147483774" r:id="rId61"/>
    <p:sldMasterId id="2147483776" r:id="rId62"/>
    <p:sldMasterId id="2147483778" r:id="rId63"/>
    <p:sldMasterId id="2147483780" r:id="rId64"/>
    <p:sldMasterId id="2147483782" r:id="rId65"/>
    <p:sldMasterId id="2147483784" r:id="rId66"/>
    <p:sldMasterId id="2147483786" r:id="rId67"/>
    <p:sldMasterId id="2147483788" r:id="rId68"/>
    <p:sldMasterId id="2147483790" r:id="rId69"/>
    <p:sldMasterId id="2147483792" r:id="rId70"/>
    <p:sldMasterId id="2147483794" r:id="rId71"/>
  </p:sldMasterIdLst>
  <p:sldIdLst>
    <p:sldId id="256" r:id="rId72"/>
    <p:sldId id="257" r:id="rId73"/>
    <p:sldId id="258" r:id="rId74"/>
    <p:sldId id="259" r:id="rId75"/>
    <p:sldId id="260" r:id="rId76"/>
    <p:sldId id="261" r:id="rId77"/>
    <p:sldId id="262" r:id="rId78"/>
    <p:sldId id="263" r:id="rId79"/>
    <p:sldId id="264" r:id="rId80"/>
    <p:sldId id="265" r:id="rId81"/>
    <p:sldId id="266" r:id="rId82"/>
    <p:sldId id="267" r:id="rId83"/>
    <p:sldId id="268" r:id="rId84"/>
    <p:sldId id="269" r:id="rId85"/>
    <p:sldId id="270" r:id="rId86"/>
    <p:sldId id="271" r:id="rId87"/>
    <p:sldId id="272" r:id="rId88"/>
    <p:sldId id="273" r:id="rId89"/>
    <p:sldId id="274" r:id="rId90"/>
    <p:sldId id="275" r:id="rId91"/>
    <p:sldId id="276" r:id="rId92"/>
    <p:sldId id="277" r:id="rId93"/>
    <p:sldId id="278" r:id="rId94"/>
    <p:sldId id="279" r:id="rId95"/>
    <p:sldId id="280" r:id="rId96"/>
    <p:sldId id="281" r:id="rId97"/>
    <p:sldId id="282" r:id="rId98"/>
    <p:sldId id="283" r:id="rId99"/>
    <p:sldId id="284" r:id="rId100"/>
    <p:sldId id="285" r:id="rId10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Master" Target="slideMasters/slideMaster66.xml"/><Relationship Id="rId68" Type="http://schemas.openxmlformats.org/officeDocument/2006/relationships/slideMaster" Target="slideMasters/slideMaster67.xml"/><Relationship Id="rId69" Type="http://schemas.openxmlformats.org/officeDocument/2006/relationships/slideMaster" Target="slideMasters/slideMaster68.xml"/><Relationship Id="rId70" Type="http://schemas.openxmlformats.org/officeDocument/2006/relationships/slideMaster" Target="slideMasters/slideMaster69.xml"/><Relationship Id="rId71" Type="http://schemas.openxmlformats.org/officeDocument/2006/relationships/slideMaster" Target="slideMasters/slideMaster70.xml"/><Relationship Id="rId72" Type="http://schemas.openxmlformats.org/officeDocument/2006/relationships/slide" Target="slides/slide1.xml"/><Relationship Id="rId73" Type="http://schemas.openxmlformats.org/officeDocument/2006/relationships/slide" Target="slides/slide2.xml"/><Relationship Id="rId74" Type="http://schemas.openxmlformats.org/officeDocument/2006/relationships/slide" Target="slides/slide3.xml"/><Relationship Id="rId75" Type="http://schemas.openxmlformats.org/officeDocument/2006/relationships/slide" Target="slides/slide4.xml"/><Relationship Id="rId76" Type="http://schemas.openxmlformats.org/officeDocument/2006/relationships/slide" Target="slides/slide5.xml"/><Relationship Id="rId77" Type="http://schemas.openxmlformats.org/officeDocument/2006/relationships/slide" Target="slides/slide6.xml"/><Relationship Id="rId78" Type="http://schemas.openxmlformats.org/officeDocument/2006/relationships/slide" Target="slides/slide7.xml"/><Relationship Id="rId79" Type="http://schemas.openxmlformats.org/officeDocument/2006/relationships/slide" Target="slides/slide8.xml"/><Relationship Id="rId80" Type="http://schemas.openxmlformats.org/officeDocument/2006/relationships/slide" Target="slides/slide9.xml"/><Relationship Id="rId81" Type="http://schemas.openxmlformats.org/officeDocument/2006/relationships/slide" Target="slides/slide10.xml"/><Relationship Id="rId82" Type="http://schemas.openxmlformats.org/officeDocument/2006/relationships/slide" Target="slides/slide11.xml"/><Relationship Id="rId83" Type="http://schemas.openxmlformats.org/officeDocument/2006/relationships/slide" Target="slides/slide12.xml"/><Relationship Id="rId84" Type="http://schemas.openxmlformats.org/officeDocument/2006/relationships/slide" Target="slides/slide13.xml"/><Relationship Id="rId85" Type="http://schemas.openxmlformats.org/officeDocument/2006/relationships/slide" Target="slides/slide14.xml"/><Relationship Id="rId86" Type="http://schemas.openxmlformats.org/officeDocument/2006/relationships/slide" Target="slides/slide15.xml"/><Relationship Id="rId87" Type="http://schemas.openxmlformats.org/officeDocument/2006/relationships/slide" Target="slides/slide16.xml"/><Relationship Id="rId88" Type="http://schemas.openxmlformats.org/officeDocument/2006/relationships/slide" Target="slides/slide17.xml"/><Relationship Id="rId89" Type="http://schemas.openxmlformats.org/officeDocument/2006/relationships/slide" Target="slides/slide18.xml"/><Relationship Id="rId90" Type="http://schemas.openxmlformats.org/officeDocument/2006/relationships/slide" Target="slides/slide19.xml"/><Relationship Id="rId91" Type="http://schemas.openxmlformats.org/officeDocument/2006/relationships/slide" Target="slides/slide20.xml"/><Relationship Id="rId92" Type="http://schemas.openxmlformats.org/officeDocument/2006/relationships/slide" Target="slides/slide21.xml"/><Relationship Id="rId93" Type="http://schemas.openxmlformats.org/officeDocument/2006/relationships/slide" Target="slides/slide22.xml"/><Relationship Id="rId94" Type="http://schemas.openxmlformats.org/officeDocument/2006/relationships/slide" Target="slides/slide23.xml"/><Relationship Id="rId95" Type="http://schemas.openxmlformats.org/officeDocument/2006/relationships/slide" Target="slides/slide24.xml"/><Relationship Id="rId96" Type="http://schemas.openxmlformats.org/officeDocument/2006/relationships/slide" Target="slides/slide25.xml"/><Relationship Id="rId97" Type="http://schemas.openxmlformats.org/officeDocument/2006/relationships/slide" Target="slides/slide26.xml"/><Relationship Id="rId98" Type="http://schemas.openxmlformats.org/officeDocument/2006/relationships/slide" Target="slides/slide27.xml"/><Relationship Id="rId99" Type="http://schemas.openxmlformats.org/officeDocument/2006/relationships/slide" Target="slides/slide28.xml"/><Relationship Id="rId100" Type="http://schemas.openxmlformats.org/officeDocument/2006/relationships/slide" Target="slides/slide29.xml"/><Relationship Id="rId101" Type="http://schemas.openxmlformats.org/officeDocument/2006/relationships/slide" Target="slides/slide30.xml"/><Relationship Id="rId10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6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9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0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FCB67D-DE43-4E1E-8153-0E486997D5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4782D135-7DC7-4A07-B909-EB8882A792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8FAB2A28-D5C1-455E-94CE-A56E8EDF1E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23CF0E4C-95FE-4CFD-BEB3-366660B23B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E501EFAF-5A2A-46A8-A06F-732B404129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3A424F28-54EA-488A-8DC3-B2E98B500E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64F0082D-9DBA-43D7-BB0D-AB19A25E454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80BACD27-DA18-4D65-BD91-5F6B33C5B2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0609CCD5-BCD6-48AB-97E2-DB609C44A5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48B705B3-93D8-4AFA-94D9-840F0DE415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93DEFE57-3614-4F00-B062-B56778B731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BD00D4-8761-45E7-A145-DFE895AC49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68233C98-7360-4ACB-AF96-36BC713043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C249CB24-83C5-449A-8D63-8DC679FD2D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8E4122FE-EEFA-4E6C-97D2-B9B7B9372F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E20F2245-11F2-4980-B036-F256F2646FF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81C84AA0-3DE7-401A-B233-5DF0A65307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6332E40A-D151-4256-B5FC-C63BA5140B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FFD49BF6-B90A-4EE3-BDE0-56979CBAF5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91A6D0AD-4022-42A5-BFE8-E2E0C1DBB7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4D3C0181-2391-4E42-A588-D6E21DC3FB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BA5E962C-EBF8-4BAD-93C0-129FE8DA62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1A26BA-6EF8-426F-BA85-0B4020786B6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522DDBC1-CC63-4C5C-926C-B5CA3CA3A2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193CA3AF-6CF4-4BC8-90C6-6F0BE8B048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EA351538-07F6-4A6E-BD04-E3A8D09DFF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E16E6F32-B55E-40D5-A153-93D18CC4B44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2CBE5396-5F3F-410B-B7C9-39F1F8ACAC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A84F173C-90AF-45BA-9353-51FD8C9788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27C88A9F-C39F-410A-ADEF-5BCA83B2F4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899CE264-3074-4C42-89F8-02C8CF4546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457CCF08-A699-4E5B-B908-BC4A55D199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2F19F17B-56A2-4736-ACCD-168522CA50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B4CFCE9-40AF-4C3E-90C1-5FB9A5F855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4056FE2E-6386-4EC6-A2BB-1897D162C4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35D2C9FA-A2B1-47D4-B451-4327F0883C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C66C5AB9-8D7A-4C38-A139-EB1A03D6A2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BF0E53B2-8F3A-4707-BE78-E7470C1C7C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B0127141-32F3-45B2-A827-17C77E610B0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6FDFB280-3988-4A93-B720-B8296FB2A5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AB7F929C-6CF0-4C33-AA55-294FF2F456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0A81159C-F866-4111-9B48-40808C4629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24F4B98C-4547-4C22-9CD6-361B060B41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20FB7978-11EA-4023-9E64-31F8936BB5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CB07942-C816-4F78-9683-7D6D2DF33E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79E92F0A-F765-463C-933C-CED8610A7B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3BD7991D-5935-4B93-A420-272EFE63D7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31"/>
          </p:nvPr>
        </p:nvSpPr>
        <p:spPr/>
        <p:txBody>
          <a:bodyPr/>
          <a:p>
            <a:fld id="{54B657EC-F7EB-4810-8585-79AA3E16AB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34"/>
          </p:nvPr>
        </p:nvSpPr>
        <p:spPr/>
        <p:txBody>
          <a:bodyPr/>
          <a:p>
            <a:fld id="{2557BC86-35BF-41CB-B682-897472B834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37"/>
          </p:nvPr>
        </p:nvSpPr>
        <p:spPr/>
        <p:txBody>
          <a:bodyPr/>
          <a:p>
            <a:fld id="{ABB72201-5960-41F4-99B6-0C93CEE149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0"/>
          </p:nvPr>
        </p:nvSpPr>
        <p:spPr/>
        <p:txBody>
          <a:bodyPr/>
          <a:p>
            <a:fld id="{00A8D0FD-FAB2-4BCD-816D-F9F3E49604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4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3"/>
          </p:nvPr>
        </p:nvSpPr>
        <p:spPr/>
        <p:txBody>
          <a:bodyPr/>
          <a:p>
            <a:fld id="{4C12D672-45CF-4143-9252-BE9CE24BA94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4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6"/>
          </p:nvPr>
        </p:nvSpPr>
        <p:spPr/>
        <p:txBody>
          <a:bodyPr/>
          <a:p>
            <a:fld id="{EF2CADF5-AA8F-4F14-A53E-432932C38C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9"/>
          </p:nvPr>
        </p:nvSpPr>
        <p:spPr/>
        <p:txBody>
          <a:bodyPr/>
          <a:p>
            <a:fld id="{BA4709F3-56FA-43C4-89F3-8A528241A5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2"/>
          </p:nvPr>
        </p:nvSpPr>
        <p:spPr/>
        <p:txBody>
          <a:bodyPr/>
          <a:p>
            <a:fld id="{1A112202-30DF-4538-9456-75B3C48D74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9CA7C88-759A-4D41-9D57-67323A88ED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5"/>
          </p:nvPr>
        </p:nvSpPr>
        <p:spPr/>
        <p:txBody>
          <a:bodyPr/>
          <a:p>
            <a:fld id="{7E046A80-DAB6-40F6-A24B-D847281FCB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8"/>
          </p:nvPr>
        </p:nvSpPr>
        <p:spPr/>
        <p:txBody>
          <a:bodyPr/>
          <a:p>
            <a:fld id="{7B732699-8937-44BE-A922-4FC2BA8B6D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1"/>
          </p:nvPr>
        </p:nvSpPr>
        <p:spPr/>
        <p:txBody>
          <a:bodyPr/>
          <a:p>
            <a:fld id="{F8213FB0-F54C-4733-BDE8-FAF3FEE75C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4"/>
          </p:nvPr>
        </p:nvSpPr>
        <p:spPr/>
        <p:txBody>
          <a:bodyPr/>
          <a:p>
            <a:fld id="{2C060621-FF8C-42FD-BA26-22C7B6039A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7"/>
          </p:nvPr>
        </p:nvSpPr>
        <p:spPr/>
        <p:txBody>
          <a:bodyPr/>
          <a:p>
            <a:fld id="{41559AFF-F9A5-4388-9E15-E2BDC1474D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0" name="PlaceHolder 4"/>
          <p:cNvSpPr>
            <a:spLocks noGrp="1"/>
          </p:cNvSpPr>
          <p:nvPr>
            <p:ph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0"/>
          </p:nvPr>
        </p:nvSpPr>
        <p:spPr/>
        <p:txBody>
          <a:bodyPr/>
          <a:p>
            <a:fld id="{C426B3CA-7EB3-4E89-B98C-3DB65488B8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7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3"/>
          </p:nvPr>
        </p:nvSpPr>
        <p:spPr/>
        <p:txBody>
          <a:bodyPr/>
          <a:p>
            <a:fld id="{7DE6C441-118A-481E-A489-0B9ABBFFFB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7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6"/>
          </p:nvPr>
        </p:nvSpPr>
        <p:spPr/>
        <p:txBody>
          <a:bodyPr/>
          <a:p>
            <a:fld id="{FF70A304-3C2C-4A83-B108-A05AA94D5B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7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2" name="PlaceHolder 4"/>
          <p:cNvSpPr>
            <a:spLocks noGrp="1"/>
          </p:cNvSpPr>
          <p:nvPr>
            <p:ph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3" name="PlaceHolder 5"/>
          <p:cNvSpPr>
            <a:spLocks noGrp="1"/>
          </p:cNvSpPr>
          <p:nvPr>
            <p:ph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9"/>
          </p:nvPr>
        </p:nvSpPr>
        <p:spPr/>
        <p:txBody>
          <a:bodyPr/>
          <a:p>
            <a:fld id="{67A25124-B54A-4B45-9401-6661BB3FECD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p>
            <a:fld id="{6201E81A-910F-486D-9501-5C66DDFD98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979C828-E9CA-43DA-AF00-FEBFA22385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5"/>
          </p:nvPr>
        </p:nvSpPr>
        <p:spPr/>
        <p:txBody>
          <a:bodyPr/>
          <a:p>
            <a:fld id="{A3F658A1-9285-4714-8F7C-DEACBAB353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8"/>
          </p:nvPr>
        </p:nvSpPr>
        <p:spPr/>
        <p:txBody>
          <a:bodyPr/>
          <a:p>
            <a:fld id="{AD45ACF4-3951-4908-ABC2-C8BE68E885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91"/>
          </p:nvPr>
        </p:nvSpPr>
        <p:spPr/>
        <p:txBody>
          <a:bodyPr/>
          <a:p>
            <a:fld id="{98BFAD93-8BCA-4253-A577-11FBF69CE0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94"/>
          </p:nvPr>
        </p:nvSpPr>
        <p:spPr/>
        <p:txBody>
          <a:bodyPr/>
          <a:p>
            <a:fld id="{7D719056-D14A-47B7-BD21-325B069B41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97"/>
          </p:nvPr>
        </p:nvSpPr>
        <p:spPr/>
        <p:txBody>
          <a:bodyPr/>
          <a:p>
            <a:fld id="{49AF7343-3882-451C-AB73-18C7AFD3B8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0"/>
          </p:nvPr>
        </p:nvSpPr>
        <p:spPr/>
        <p:txBody>
          <a:bodyPr/>
          <a:p>
            <a:fld id="{975A8782-6E35-4ADD-8955-8AF4E581D2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0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3"/>
          </p:nvPr>
        </p:nvSpPr>
        <p:spPr/>
        <p:txBody>
          <a:bodyPr/>
          <a:p>
            <a:fld id="{9BF50137-7AA9-40AA-AB00-17EE735355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0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8" name="PlaceHolder 4"/>
          <p:cNvSpPr>
            <a:spLocks noGrp="1"/>
          </p:cNvSpPr>
          <p:nvPr>
            <p:ph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6"/>
          </p:nvPr>
        </p:nvSpPr>
        <p:spPr/>
        <p:txBody>
          <a:bodyPr/>
          <a:p>
            <a:fld id="{863F0A9A-97B4-4540-92A1-428975591F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0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9"/>
          </p:nvPr>
        </p:nvSpPr>
        <p:spPr/>
        <p:txBody>
          <a:bodyPr/>
          <a:p>
            <a:fld id="{EA853DB1-CFCF-4B7A-AA21-6AB8D5625B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140EBBDA-2998-48F2-9893-ADA4EDEB57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1307773-FC4A-4B1A-8851-DC3AC893AE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8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9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30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31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32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33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34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35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36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37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8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9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40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41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42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43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44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45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46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47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8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9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50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51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52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53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54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55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56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57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8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59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slideLayout" Target="../slideLayouts/slideLayout60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slideLayout" Target="../slideLayouts/slideLayout61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slideLayout" Target="../slideLayouts/slideLayout62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slideLayout" Target="../slideLayouts/slideLayout63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slideLayout" Target="../slideLayouts/slideLayout64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slideLayout" Target="../slideLayouts/slideLayout65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slideLayout" Target="../slideLayouts/slideLayout66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slideLayout" Target="../slideLayouts/slideLayout6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slideLayout" Target="../slideLayouts/slideLayout68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slideLayout" Target="../slideLayouts/slideLayout69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slideLayout" Target="../slideLayouts/slideLayout70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slideLayout" Target="../slideLayouts/slideLayout71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slideLayout" Target="../slideLayouts/slideLayout72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slideLayout" Target="../slideLayouts/slideLayout73.xml"/>
</Relationships>
</file>

<file path=ppt/slideMasters/_rels/slideMaster66.xml.rels><?xml version="1.0" encoding="UTF-8"?>
<Relationships xmlns="http://schemas.openxmlformats.org/package/2006/relationships"><Relationship Id="rId1" Type="http://schemas.openxmlformats.org/officeDocument/2006/relationships/theme" Target="../theme/theme66.xml"/><Relationship Id="rId2" Type="http://schemas.openxmlformats.org/officeDocument/2006/relationships/slideLayout" Target="../slideLayouts/slideLayout74.xml"/>
</Relationships>
</file>

<file path=ppt/slideMasters/_rels/slideMaster67.xml.rels><?xml version="1.0" encoding="UTF-8"?>
<Relationships xmlns="http://schemas.openxmlformats.org/package/2006/relationships"><Relationship Id="rId1" Type="http://schemas.openxmlformats.org/officeDocument/2006/relationships/theme" Target="../theme/theme67.xml"/><Relationship Id="rId2" Type="http://schemas.openxmlformats.org/officeDocument/2006/relationships/slideLayout" Target="../slideLayouts/slideLayout75.xml"/>
</Relationships>
</file>

<file path=ppt/slideMasters/_rels/slideMaster68.xml.rels><?xml version="1.0" encoding="UTF-8"?>
<Relationships xmlns="http://schemas.openxmlformats.org/package/2006/relationships"><Relationship Id="rId1" Type="http://schemas.openxmlformats.org/officeDocument/2006/relationships/theme" Target="../theme/theme68.xml"/><Relationship Id="rId2" Type="http://schemas.openxmlformats.org/officeDocument/2006/relationships/slideLayout" Target="../slideLayouts/slideLayout76.xml"/>
</Relationships>
</file>

<file path=ppt/slideMasters/_rels/slideMaster69.xml.rels><?xml version="1.0" encoding="UTF-8"?>
<Relationships xmlns="http://schemas.openxmlformats.org/package/2006/relationships"><Relationship Id="rId1" Type="http://schemas.openxmlformats.org/officeDocument/2006/relationships/theme" Target="../theme/theme69.xml"/><Relationship Id="rId2" Type="http://schemas.openxmlformats.org/officeDocument/2006/relationships/slideLayout" Target="../slideLayouts/slideLayout7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70.xml.rels><?xml version="1.0" encoding="UTF-8"?>
<Relationships xmlns="http://schemas.openxmlformats.org/package/2006/relationships"><Relationship Id="rId1" Type="http://schemas.openxmlformats.org/officeDocument/2006/relationships/theme" Target="../theme/theme70.xml"/><Relationship Id="rId2" Type="http://schemas.openxmlformats.org/officeDocument/2006/relationships/slideLayout" Target="../slideLayouts/slideLayout7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36AB92-7363-471A-9C00-B08961ADA82A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ftr" idx="28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29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9452EB-61E7-4441-A56C-CB9F499B3319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dt" idx="30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ftr" idx="31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sldNum" idx="32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398EA5-88B2-4F1D-8A37-4FF4158D0E3E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dt" idx="33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34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5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E73DF6-14AF-470E-8F18-1BC42B85828F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dt" idx="36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37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38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298C6E-F865-411E-9EE8-C3D0699D91D8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dt" idx="39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ftr" idx="40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sldNum" idx="41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BAFBA2-7EF5-47F7-B14D-5627F320E29D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 type="dt" idx="42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ftr" idx="43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sldNum" idx="44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9A55C1-E033-42D0-9E92-50707A18BFB0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9" name="PlaceHolder 8"/>
          <p:cNvSpPr>
            <a:spLocks noGrp="1"/>
          </p:cNvSpPr>
          <p:nvPr>
            <p:ph type="dt" idx="45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ftr" idx="46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ldNum" idx="47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0C93BC-0B78-463F-9F9B-E17B13EFD802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dt" idx="48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ftr" idx="49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ldNum" idx="50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080199-0B55-45F6-BEF6-62101E0DD0A8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 idx="51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ftr" idx="52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sldNum" idx="53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9EA1A0-F7E7-4B11-9DBF-D8DB905D8081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dt" idx="54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ftr" idx="55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56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951078-1CEC-4E0E-BEF0-A37D64CC0818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dt" idx="57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6A2768-5F69-460A-A15A-D2091234AA81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ftr" idx="58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sldNum" idx="59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70B20E-8330-461E-9578-232778EE281E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dt" idx="60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ftr" idx="61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sldNum" idx="62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05614F-7EE7-4076-836F-74F999DE9B7D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 type="dt" idx="63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ftr" idx="64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 type="sldNum" idx="65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687D92-1F74-4B1B-8999-CD8E4554D3D1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 type="dt" idx="66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ftr" idx="67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68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244AD1-2DD8-4C77-9C6F-07B9E5238CAB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dt" idx="69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ftr" idx="70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ldNum" idx="71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F66193-6832-4959-9781-1C241282E4BE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dt" idx="72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ftr" idx="73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 type="sldNum" idx="74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AA4D8B-4286-47D6-9A23-09FEF4D71DCF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3" name="PlaceHolder 8"/>
          <p:cNvSpPr>
            <a:spLocks noGrp="1"/>
          </p:cNvSpPr>
          <p:nvPr>
            <p:ph type="dt" idx="75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ftr" idx="76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sldNum" idx="77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845700-981A-49AF-A34B-EB67FEE45324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4" name="PlaceHolder 6"/>
          <p:cNvSpPr>
            <a:spLocks noGrp="1"/>
          </p:cNvSpPr>
          <p:nvPr>
            <p:ph type="dt" idx="78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ck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to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edit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the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title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text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for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ma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ftr" idx="79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 type="sldNum" idx="80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106A16-6806-48C7-AA2F-546D6614219A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 type="dt" idx="81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ftr" idx="82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sldNum" idx="83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8FADD3-8AD5-49D1-B0F7-A03DB8F57936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dt" idx="84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ftr" idx="85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sldNum" idx="86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79B04B-41B5-46E8-8F04-79D040FA923A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 type="dt" idx="87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7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FDFFC1-2A6F-4660-81BA-9C69A56D6A58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8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ftr" idx="88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sldNum" idx="89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A223CF1-B47A-4FA3-90CF-4F1B7FE9E83E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dt" idx="90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ftr" idx="91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ldNum" idx="92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095CB2-6F34-418C-8085-6C4BBAB6C009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dt" idx="93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ftr" idx="94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0" name="PlaceHolder 6"/>
          <p:cNvSpPr>
            <a:spLocks noGrp="1"/>
          </p:cNvSpPr>
          <p:nvPr>
            <p:ph type="sldNum" idx="95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6A4C69-3666-451F-8ABC-C24482307B73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1" name="PlaceHolder 7"/>
          <p:cNvSpPr>
            <a:spLocks noGrp="1"/>
          </p:cNvSpPr>
          <p:nvPr>
            <p:ph type="dt" idx="96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ftr" idx="97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 type="sldNum" idx="98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DDC3F3-3874-478E-B481-6BD26CD0E71A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 type="dt" idx="99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ftr" idx="100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2" name="PlaceHolder 6"/>
          <p:cNvSpPr>
            <a:spLocks noGrp="1"/>
          </p:cNvSpPr>
          <p:nvPr>
            <p:ph type="sldNum" idx="101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119158-EF4F-43F3-8716-449464B987EA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3" name="PlaceHolder 7"/>
          <p:cNvSpPr>
            <a:spLocks noGrp="1"/>
          </p:cNvSpPr>
          <p:nvPr>
            <p:ph type="dt" idx="102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ftr" idx="103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sldNum" idx="104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2A7DB6-2C2F-4445-97A8-E49D062B102D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3" name="PlaceHolder 6"/>
          <p:cNvSpPr>
            <a:spLocks noGrp="1"/>
          </p:cNvSpPr>
          <p:nvPr>
            <p:ph type="dt" idx="105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1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2" name="PlaceHolder 6"/>
          <p:cNvSpPr>
            <a:spLocks noGrp="1"/>
          </p:cNvSpPr>
          <p:nvPr>
            <p:ph type="ftr" idx="106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3" name="PlaceHolder 7"/>
          <p:cNvSpPr>
            <a:spLocks noGrp="1"/>
          </p:cNvSpPr>
          <p:nvPr>
            <p:ph type="sldNum" idx="107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263850-6478-459D-963E-001A52BCDE8E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4" name="PlaceHolder 8"/>
          <p:cNvSpPr>
            <a:spLocks noGrp="1"/>
          </p:cNvSpPr>
          <p:nvPr>
            <p:ph type="dt" idx="108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ftr" idx="109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sldNum" idx="110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822D5E-BB1E-4889-9DBA-6D67ECF427A3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dt" idx="111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ftr" idx="112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ldNum" idx="113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F930B82-15E6-4A96-A519-6CA66D790D3E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dt" idx="114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ftr" idx="115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sldNum" idx="116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DF242A-7CAE-4735-9510-EF1B409F7478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 type="dt" idx="117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02423A-8078-4A4C-88E2-056F0399B4EB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ftr" idx="118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sldNum" idx="119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C14716-93E2-4416-A099-DF277A70A9F3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7" name="PlaceHolder 5"/>
          <p:cNvSpPr>
            <a:spLocks noGrp="1"/>
          </p:cNvSpPr>
          <p:nvPr>
            <p:ph type="dt" idx="120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ftr" idx="121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4" name="PlaceHolder 5"/>
          <p:cNvSpPr>
            <a:spLocks noGrp="1"/>
          </p:cNvSpPr>
          <p:nvPr>
            <p:ph type="sldNum" idx="122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77AC5E-1F76-4D18-AAC8-753E02BB87E3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5" name="PlaceHolder 6"/>
          <p:cNvSpPr>
            <a:spLocks noGrp="1"/>
          </p:cNvSpPr>
          <p:nvPr>
            <p:ph type="dt" idx="123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ftr" idx="124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ldNum" idx="125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91F74B-18C7-4E4D-939C-2F61B9C97DA3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dt" idx="126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ftr" idx="127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sldNum" idx="128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8600768-62EC-4330-A76F-9B235DC7D30E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dt" idx="129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1" name="PlaceHolder 5"/>
          <p:cNvSpPr>
            <a:spLocks noGrp="1"/>
          </p:cNvSpPr>
          <p:nvPr>
            <p:ph type="ftr" idx="130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2" name="PlaceHolder 6"/>
          <p:cNvSpPr>
            <a:spLocks noGrp="1"/>
          </p:cNvSpPr>
          <p:nvPr>
            <p:ph type="sldNum" idx="131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A9F416-94FD-4354-B587-177DF465326A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3" name="PlaceHolder 7"/>
          <p:cNvSpPr>
            <a:spLocks noGrp="1"/>
          </p:cNvSpPr>
          <p:nvPr>
            <p:ph type="dt" idx="132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 type="ftr" idx="133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3" name="PlaceHolder 6"/>
          <p:cNvSpPr>
            <a:spLocks noGrp="1"/>
          </p:cNvSpPr>
          <p:nvPr>
            <p:ph type="sldNum" idx="134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9F1A74-21C1-4806-94CB-CAEAA6C2E501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4" name="PlaceHolder 7"/>
          <p:cNvSpPr>
            <a:spLocks noGrp="1"/>
          </p:cNvSpPr>
          <p:nvPr>
            <p:ph type="dt" idx="135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3" name="PlaceHolder 5"/>
          <p:cNvSpPr>
            <a:spLocks noGrp="1"/>
          </p:cNvSpPr>
          <p:nvPr>
            <p:ph type="ftr" idx="136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4" name="PlaceHolder 6"/>
          <p:cNvSpPr>
            <a:spLocks noGrp="1"/>
          </p:cNvSpPr>
          <p:nvPr>
            <p:ph type="sldNum" idx="137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1C2350-D60B-4730-8CC1-414B7CBBAD6D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5" name="PlaceHolder 7"/>
          <p:cNvSpPr>
            <a:spLocks noGrp="1"/>
          </p:cNvSpPr>
          <p:nvPr>
            <p:ph type="dt" idx="138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ftr" idx="139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4" name="PlaceHolder 5"/>
          <p:cNvSpPr>
            <a:spLocks noGrp="1"/>
          </p:cNvSpPr>
          <p:nvPr>
            <p:ph type="sldNum" idx="140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08BC70-21B1-4E1E-B9AC-9DE84CFD7A21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5" name="PlaceHolder 6"/>
          <p:cNvSpPr>
            <a:spLocks noGrp="1"/>
          </p:cNvSpPr>
          <p:nvPr>
            <p:ph type="dt" idx="141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3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4" name="PlaceHolder 6"/>
          <p:cNvSpPr>
            <a:spLocks noGrp="1"/>
          </p:cNvSpPr>
          <p:nvPr>
            <p:ph type="ftr" idx="142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5" name="PlaceHolder 7"/>
          <p:cNvSpPr>
            <a:spLocks noGrp="1"/>
          </p:cNvSpPr>
          <p:nvPr>
            <p:ph type="sldNum" idx="143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395BAF-C834-4A1A-8F6D-20BCC618B730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6" name="PlaceHolder 8"/>
          <p:cNvSpPr>
            <a:spLocks noGrp="1"/>
          </p:cNvSpPr>
          <p:nvPr>
            <p:ph type="dt" idx="144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2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ftr" idx="145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sldNum" idx="146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0190B8-9BC4-49F9-B2AA-DF4C870EF5A8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dt" idx="147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ftr" idx="13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14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ADEFB0-6EDE-4A4E-A248-4164F48AACD5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15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ftr" idx="148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sldNum" idx="149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6FF883-BAFC-4028-B99C-13E362F54AC9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dt" idx="150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2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ftr" idx="151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sldNum" idx="152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E31142-B795-42CF-979F-76A399C495EC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2" name="PlaceHolder 5"/>
          <p:cNvSpPr>
            <a:spLocks noGrp="1"/>
          </p:cNvSpPr>
          <p:nvPr>
            <p:ph type="dt" idx="153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2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ftr" idx="154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sldNum" idx="155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20D22C-78C3-4967-AC54-FF5579341B79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dt" idx="156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2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 type="ftr" idx="157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6" name="PlaceHolder 5"/>
          <p:cNvSpPr>
            <a:spLocks noGrp="1"/>
          </p:cNvSpPr>
          <p:nvPr>
            <p:ph type="sldNum" idx="158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88A967-C58F-4EE9-BB67-B4B17DB20907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7" name="PlaceHolder 6"/>
          <p:cNvSpPr>
            <a:spLocks noGrp="1"/>
          </p:cNvSpPr>
          <p:nvPr>
            <p:ph type="dt" idx="159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2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ftr" idx="160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sldNum" idx="161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FCF29A-DA6B-4490-843D-889C42606DE2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 type="dt" idx="162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2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ftr" idx="163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sldNum" idx="164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B7E562-A43B-48C3-8A75-40F6D24B98EC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dt" idx="165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2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 type="ftr" idx="166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4" name="PlaceHolder 6"/>
          <p:cNvSpPr>
            <a:spLocks noGrp="1"/>
          </p:cNvSpPr>
          <p:nvPr>
            <p:ph type="sldNum" idx="167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679579-5A40-4AF0-A099-78BB5D914EED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5" name="PlaceHolder 7"/>
          <p:cNvSpPr>
            <a:spLocks noGrp="1"/>
          </p:cNvSpPr>
          <p:nvPr>
            <p:ph type="dt" idx="168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2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4" name="PlaceHolder 5"/>
          <p:cNvSpPr>
            <a:spLocks noGrp="1"/>
          </p:cNvSpPr>
          <p:nvPr>
            <p:ph type="ftr" idx="169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5" name="PlaceHolder 6"/>
          <p:cNvSpPr>
            <a:spLocks noGrp="1"/>
          </p:cNvSpPr>
          <p:nvPr>
            <p:ph type="sldNum" idx="170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AD2288-5BD9-4610-8562-32DCD56750F9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6" name="PlaceHolder 7"/>
          <p:cNvSpPr>
            <a:spLocks noGrp="1"/>
          </p:cNvSpPr>
          <p:nvPr>
            <p:ph type="dt" idx="171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2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5" name="PlaceHolder 5"/>
          <p:cNvSpPr>
            <a:spLocks noGrp="1"/>
          </p:cNvSpPr>
          <p:nvPr>
            <p:ph type="ftr" idx="172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6" name="PlaceHolder 6"/>
          <p:cNvSpPr>
            <a:spLocks noGrp="1"/>
          </p:cNvSpPr>
          <p:nvPr>
            <p:ph type="sldNum" idx="173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DE6C23-7A93-4A5D-A133-76B404FBB988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7" name="PlaceHolder 7"/>
          <p:cNvSpPr>
            <a:spLocks noGrp="1"/>
          </p:cNvSpPr>
          <p:nvPr>
            <p:ph type="dt" idx="174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2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 type="ftr" idx="175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6" name="PlaceHolder 5"/>
          <p:cNvSpPr>
            <a:spLocks noGrp="1"/>
          </p:cNvSpPr>
          <p:nvPr>
            <p:ph type="sldNum" idx="176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3F462E-7768-4C5B-9C35-F618FEFF501D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7" name="PlaceHolder 6"/>
          <p:cNvSpPr>
            <a:spLocks noGrp="1"/>
          </p:cNvSpPr>
          <p:nvPr>
            <p:ph type="dt" idx="177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ck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to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edit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the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title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text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for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ma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16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17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4E51332-7AAE-4878-B948-D9826A9170C3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dt" idx="18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4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5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6" name="PlaceHolder 6"/>
          <p:cNvSpPr>
            <a:spLocks noGrp="1"/>
          </p:cNvSpPr>
          <p:nvPr>
            <p:ph type="ftr" idx="178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7" name="PlaceHolder 7"/>
          <p:cNvSpPr>
            <a:spLocks noGrp="1"/>
          </p:cNvSpPr>
          <p:nvPr>
            <p:ph type="sldNum" idx="179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C78EED-CAA7-4053-9087-05D3F166C175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8" name="PlaceHolder 8"/>
          <p:cNvSpPr>
            <a:spLocks noGrp="1"/>
          </p:cNvSpPr>
          <p:nvPr>
            <p:ph type="dt" idx="180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2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ftr" idx="181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sldNum" idx="182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9FD4D4-0B17-418C-836B-662AC08A45C4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dt" idx="183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2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ftr" idx="184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 type="sldNum" idx="185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9EB197-206E-4B23-BB16-DC0DCD6ED8C9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dt" idx="186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2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ftr" idx="187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3" name="PlaceHolder 4"/>
          <p:cNvSpPr>
            <a:spLocks noGrp="1"/>
          </p:cNvSpPr>
          <p:nvPr>
            <p:ph type="sldNum" idx="188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16DCF23-B9D1-48A1-B26E-CC6CBB47F47C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4" name="PlaceHolder 5"/>
          <p:cNvSpPr>
            <a:spLocks noGrp="1"/>
          </p:cNvSpPr>
          <p:nvPr>
            <p:ph type="dt" idx="189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2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ftr" idx="190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sldNum" idx="191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9F4A21-4DC2-419F-A98E-5DDC223C5C5A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1" name="PlaceHolder 5"/>
          <p:cNvSpPr>
            <a:spLocks noGrp="1"/>
          </p:cNvSpPr>
          <p:nvPr>
            <p:ph type="dt" idx="192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2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ftr" idx="193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sldNum" idx="194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D91DE6-AA4F-483B-8EF3-3A1AA716B666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dt" idx="195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2"/>
  </p:sldLayoutIdLst>
</p:sldMaster>
</file>

<file path=ppt/slideMasters/slideMaster6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4" name="PlaceHolder 4"/>
          <p:cNvSpPr>
            <a:spLocks noGrp="1"/>
          </p:cNvSpPr>
          <p:nvPr>
            <p:ph type="ftr" idx="196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5" name="PlaceHolder 5"/>
          <p:cNvSpPr>
            <a:spLocks noGrp="1"/>
          </p:cNvSpPr>
          <p:nvPr>
            <p:ph type="sldNum" idx="197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A19744-0CB8-4DC0-B6C7-D8B7B6FA4F29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6" name="PlaceHolder 6"/>
          <p:cNvSpPr>
            <a:spLocks noGrp="1"/>
          </p:cNvSpPr>
          <p:nvPr>
            <p:ph type="dt" idx="198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2"/>
  </p:sldLayoutIdLst>
</p:sldMaster>
</file>

<file path=ppt/slideMasters/slideMaster6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 type="ftr" idx="199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 type="sldNum" idx="200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E20DF4-1CDB-4F98-90BD-A713EAECB977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3" name="PlaceHolder 4"/>
          <p:cNvSpPr>
            <a:spLocks noGrp="1"/>
          </p:cNvSpPr>
          <p:nvPr>
            <p:ph type="dt" idx="201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2"/>
  </p:sldLayoutIdLst>
</p:sldMaster>
</file>

<file path=ppt/slideMasters/slideMaster6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ftr" idx="202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sldNum" idx="203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6C5D03-FC09-4BC7-AFC8-5F95696A700E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dt" idx="204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2"/>
  </p:sldLayoutIdLst>
</p:sldMaster>
</file>

<file path=ppt/slideMasters/slideMaster6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1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2" name="PlaceHolder 5"/>
          <p:cNvSpPr>
            <a:spLocks noGrp="1"/>
          </p:cNvSpPr>
          <p:nvPr>
            <p:ph type="ftr" idx="205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3" name="PlaceHolder 6"/>
          <p:cNvSpPr>
            <a:spLocks noGrp="1"/>
          </p:cNvSpPr>
          <p:nvPr>
            <p:ph type="sldNum" idx="206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A378EF-6579-487D-8304-E23EEF9D5ABB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4" name="PlaceHolder 7"/>
          <p:cNvSpPr>
            <a:spLocks noGrp="1"/>
          </p:cNvSpPr>
          <p:nvPr>
            <p:ph type="dt" idx="207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19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0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7DF839-CB75-40B2-B771-8044278F030A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 idx="21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7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1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2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3" name="PlaceHolder 5"/>
          <p:cNvSpPr>
            <a:spLocks noGrp="1"/>
          </p:cNvSpPr>
          <p:nvPr>
            <p:ph type="ftr" idx="208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4" name="PlaceHolder 6"/>
          <p:cNvSpPr>
            <a:spLocks noGrp="1"/>
          </p:cNvSpPr>
          <p:nvPr>
            <p:ph type="sldNum" idx="209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A4207E-1455-4155-BA07-1CFAC586CCF6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5" name="PlaceHolder 7"/>
          <p:cNvSpPr>
            <a:spLocks noGrp="1"/>
          </p:cNvSpPr>
          <p:nvPr>
            <p:ph type="dt" idx="210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22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23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4B28CA-2F5D-48F2-8604-DCED54A4E12E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dt" idx="24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ftr" idx="25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sldNum" idx="26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103AA5-48B4-4B6D-829F-097B9F65C992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27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medium.com/analytics-vidhya/top-20-pandas-functions-which-are-commonly-used-for-exploratory-data-analysis-3cb817a60f46" TargetMode="External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matplotlib.org/stable/index.html" TargetMode="External"/><Relationship Id="rId2" Type="http://schemas.openxmlformats.org/officeDocument/2006/relationships/hyperlink" Target="https://matplotlib.org/stable/api/pyplot_summary.html" TargetMode="External"/><Relationship Id="rId3" Type="http://schemas.openxmlformats.org/officeDocument/2006/relationships/hyperlink" Target="https://matplotlib.org/stable/api/_as_gen/matplotlib.pyplot.imshow.html" TargetMode="External"/><Relationship Id="rId4" Type="http://schemas.openxmlformats.org/officeDocument/2006/relationships/hyperlink" Target="https://matplotlib.org/stable/api/_as_gen/matplotlib.colors.Colormap.html#matplotlib.colors.Colormap" TargetMode="External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scikit-learn.org/stable/modules/generated/sklearn.model_selection.train_test_split.html#sklearn.model_selection.train_test_split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scikit-learn.org/stable/supervised_learning.html" TargetMode="External"/><Relationship Id="rId2" Type="http://schemas.openxmlformats.org/officeDocument/2006/relationships/hyperlink" Target="https://scikit-learn.org/stable/unsupervised_learning.html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7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scikit-learn.org/stable/api/sklearn.linear_model.html" TargetMode="External"/><Relationship Id="rId2" Type="http://schemas.openxmlformats.org/officeDocument/2006/relationships/hyperlink" Target="https://scikit-learn.org/stable/modules/linear_model.html#logistic-regression" TargetMode="External"/><Relationship Id="rId3" Type="http://schemas.openxmlformats.org/officeDocument/2006/relationships/hyperlink" Target="https://scikit-learn.org/stable/modules/generated/sklearn.linear_model.RidgeClassifier.html#sklearn.linear_model.RidgeClassifier" TargetMode="External"/><Relationship Id="rId4" Type="http://schemas.openxmlformats.org/officeDocument/2006/relationships/hyperlink" Target="https://scikit-learn.org/stable/modules/generated/sklearn.linear_model.SGDClassifier.html#sklearn.linear_model.SGDClassifier" TargetMode="External"/><Relationship Id="rId5" Type="http://schemas.openxmlformats.org/officeDocument/2006/relationships/hyperlink" Target="https://pytorch.org/docs/stable/torch.html" TargetMode="External"/><Relationship Id="rId6" Type="http://schemas.openxmlformats.org/officeDocument/2006/relationships/hyperlink" Target="https://pytorch.org/docs/stable/nn.html" TargetMode="External"/><Relationship Id="rId7" Type="http://schemas.openxmlformats.org/officeDocument/2006/relationships/hyperlink" Target="https://pytorch.org/docs/stable/optim.html" TargetMode="External"/><Relationship Id="rId8" Type="http://schemas.openxmlformats.org/officeDocument/2006/relationships/hyperlink" Target="https://pytorch.org/docs/stable/data.html" TargetMode="External"/><Relationship Id="rId9" Type="http://schemas.openxmlformats.org/officeDocument/2006/relationships/slideLayout" Target="../slideLayouts/slideLayout7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us.prairielearn.com/pl" TargetMode="External"/><Relationship Id="rId2" Type="http://schemas.openxmlformats.org/officeDocument/2006/relationships/slideLayout" Target="../slideLayouts/slideLayout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s://github.com/scikit-learn/scikit-learn/blob/6e9039160f0dfc3153643143af4cfdca941d2045/sklearn/linear_model/_logistic.py#L810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pytorch.org/docs/stable/nn.html#module-torch.nn" TargetMode="External"/><Relationship Id="rId2" Type="http://schemas.openxmlformats.org/officeDocument/2006/relationships/hyperlink" Target="https://pytorch.org/docs/stable/optim.html#module-torch.optim" TargetMode="External"/><Relationship Id="rId3" Type="http://schemas.openxmlformats.org/officeDocument/2006/relationships/hyperlink" Target="https://pytorch.org/docs/stable/data.html#module-torch.utils.data" TargetMode="External"/><Relationship Id="rId4" Type="http://schemas.openxmlformats.org/officeDocument/2006/relationships/hyperlink" Target="https://pytorch.org/docs/stable/data.html#torch.utils.data.DataLoader" TargetMode="External"/><Relationship Id="rId5" Type="http://schemas.openxmlformats.org/officeDocument/2006/relationships/slideLayout" Target="../slideLayouts/slideLayout2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pytorch.org/docs/stable/data.html#torch.utils.data.DataLoader" TargetMode="External"/><Relationship Id="rId2" Type="http://schemas.openxmlformats.org/officeDocument/2006/relationships/hyperlink" Target="https://pytorch.org/docs/stable/generated/torch.tensor.html#torch-tensor" TargetMode="External"/><Relationship Id="rId3" Type="http://schemas.openxmlformats.org/officeDocument/2006/relationships/hyperlink" Target="https://pytorch.org/docs/stable/data.html#torch.utils.data.TensorDataset" TargetMode="External"/><Relationship Id="rId4" Type="http://schemas.openxmlformats.org/officeDocument/2006/relationships/slideLayout" Target="../slideLayouts/slideLayout2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pytorch.org/docs/stable/generated/torch.nn.CrossEntropyLoss.html#torch.nn.CrossEntropyLoss" TargetMode="External"/><Relationship Id="rId2" Type="http://schemas.openxmlformats.org/officeDocument/2006/relationships/slideLayout" Target="../slideLayouts/slideLayout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pytorch.org/docs/stable/torch.html" TargetMode="External"/><Relationship Id="rId2" Type="http://schemas.openxmlformats.org/officeDocument/2006/relationships/hyperlink" Target="https://scikit-learn.org/stable/user_guide.html" TargetMode="External"/><Relationship Id="rId3" Type="http://schemas.openxmlformats.org/officeDocument/2006/relationships/hyperlink" Target="https://numpy.org/doc/1.26/" TargetMode="External"/><Relationship Id="rId4" Type="http://schemas.openxmlformats.org/officeDocument/2006/relationships/hyperlink" Target="https://matplotlib.org/stable/index.html" TargetMode="External"/><Relationship Id="rId5" Type="http://schemas.openxmlformats.org/officeDocument/2006/relationships/hyperlink" Target="https://pandas.pydata.org/pandas-docs/stable/reference/index.html" TargetMode="External"/><Relationship Id="rId6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openml.org/" TargetMode="External"/><Relationship Id="rId2" Type="http://schemas.openxmlformats.org/officeDocument/2006/relationships/hyperlink" Target="https://scikit-learn.org/stable/modules/generated/sklearn.datasets.fetch_openml.html#sklearn.datasets.fetch_openml" TargetMode="External"/><Relationship Id="rId3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pandas.pydata.org/pandas-docs/stable/reference/frame.html" TargetMode="External"/><Relationship Id="rId2" Type="http://schemas.openxmlformats.org/officeDocument/2006/relationships/hyperlink" Target="https://pandas.pydata.org/pandas-docs/stable/reference/series.html" TargetMode="External"/><Relationship Id="rId3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Announcements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Class / Object Recap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15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Classes have </a:t>
            </a:r>
            <a:r>
              <a:rPr b="0" lang="en-US" sz="3200" strike="noStrike" u="none">
                <a:solidFill>
                  <a:srgbClr val="000000"/>
                </a:solidFill>
                <a:highlight>
                  <a:srgbClr val="ffa6a6"/>
                </a:highlight>
                <a:uFillTx/>
                <a:latin typeface="Arial"/>
              </a:rPr>
              <a:t>attributes: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800" strike="noStrike" u="none">
                <a:solidFill>
                  <a:srgbClr val="000000"/>
                </a:solidFill>
                <a:uFillTx/>
                <a:latin typeface="Arial"/>
              </a:rPr>
              <a:t>info = Object.data </a:t>
            </a: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assigns the objects data attribute to the info variable</a:t>
            </a:r>
            <a:r>
              <a:rPr b="1" lang="en-US" sz="28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0200" cy="15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Classes have </a:t>
            </a:r>
            <a:r>
              <a:rPr b="0" lang="en-US" sz="3200" strike="noStrike" u="none">
                <a:solidFill>
                  <a:srgbClr val="000000"/>
                </a:solidFill>
                <a:highlight>
                  <a:srgbClr val="ffa6a6"/>
                </a:highlight>
                <a:uFillTx/>
                <a:latin typeface="Arial"/>
              </a:rPr>
              <a:t>functions: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800" strike="noStrike" u="none">
                <a:solidFill>
                  <a:srgbClr val="000000"/>
                </a:solidFill>
                <a:uFillTx/>
                <a:latin typeface="Arial"/>
              </a:rPr>
              <a:t>Object.function()</a:t>
            </a: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 will execute a function of the class that the object belongs to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sng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1"/>
              </a:rPr>
              <a:t>Pandas Important Functions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548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X.info()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Feature matrix info: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&lt;class 'pandas.core.frame.DataFrame'&gt;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RangeIndex: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70000 entries, 0 to 69999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Columns: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784 entries, pixel1 to pixel784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dtypes: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int64(784)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memory usage: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418.7 MB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None: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function returns None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548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y.info()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</a:rPr>
              <a:t>Labels info: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 &lt;class 'pandas.core.series.Series'&gt;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</a:rPr>
              <a:t>RangeIndex: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 70000 entries, 0 to 69999 Series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</a:rPr>
              <a:t>name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: class Non-Null Count Dtype 70000 non-null int64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</a:rPr>
              <a:t>dtypes: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 int64(1) memory usage: 547.0 KB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None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0" name=""/>
          <p:cNvSpPr/>
          <p:nvPr/>
        </p:nvSpPr>
        <p:spPr>
          <a:xfrm flipH="1" flipV="1">
            <a:off x="3327480" y="4000320"/>
            <a:ext cx="1104840" cy="901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01" name=""/>
          <p:cNvSpPr/>
          <p:nvPr/>
        </p:nvSpPr>
        <p:spPr>
          <a:xfrm>
            <a:off x="4051080" y="4927680"/>
            <a:ext cx="22881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highlight>
                  <a:srgbClr val="f7d1d5"/>
                </a:highlight>
                <a:uFillTx/>
                <a:latin typeface="Arial"/>
                <a:ea typeface="DejaVu Sans"/>
              </a:rPr>
              <a:t>In RAM!! Be careful!!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2" name=""/>
          <p:cNvSpPr/>
          <p:nvPr/>
        </p:nvSpPr>
        <p:spPr>
          <a:xfrm flipV="1">
            <a:off x="6235560" y="3962520"/>
            <a:ext cx="2629080" cy="9014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Two fun functions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548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</a:rPr>
              <a:t>DataFrame.memory_usage()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Data memory usage: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Index 132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pixel1 560000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pixel2 560000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pixel3 560000...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dtype: int64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Labels memory usage: 560132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548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Visualize the DATA!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trike="noStrike" u="none">
                <a:solidFill>
                  <a:srgbClr val="000000"/>
                </a:solidFill>
                <a:uFillTx/>
                <a:latin typeface="Arial"/>
              </a:rPr>
              <a:t>From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3200" strike="noStrike" u="sng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1"/>
              </a:rPr>
              <a:t>matplotlib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 import </a:t>
            </a:r>
            <a:r>
              <a:rPr b="0" lang="en-US" sz="3200" strike="noStrike" u="sng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2"/>
              </a:rPr>
              <a:t>pyplot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 as </a:t>
            </a:r>
            <a:r>
              <a:rPr b="1" lang="en-US" sz="3200" strike="noStrike" u="none">
                <a:solidFill>
                  <a:srgbClr val="000000"/>
                </a:solidFill>
                <a:uFillTx/>
                <a:latin typeface="Arial"/>
              </a:rPr>
              <a:t>plt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We can use the </a:t>
            </a:r>
            <a:r>
              <a:rPr b="0" lang="en-US" sz="3200" strike="noStrike" u="sng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3"/>
              </a:rPr>
              <a:t>imshow()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 function!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First argument: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2D array of data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highlight>
                  <a:srgbClr val="ffa6a6"/>
                </a:highlight>
                <a:uFillTx/>
                <a:latin typeface="Arial"/>
              </a:rPr>
              <a:t>MUST reshape data</a:t>
            </a: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 from 784 1D to (28x28) 2D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Second argument: colormap or </a:t>
            </a:r>
            <a:r>
              <a:rPr b="0" lang="en-US" sz="3200" strike="noStrike" u="sng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4"/>
              </a:rPr>
              <a:t>cmap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=’gray’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08" name="" descr=""/>
          <p:cNvPicPr/>
          <p:nvPr/>
        </p:nvPicPr>
        <p:blipFill>
          <a:blip r:embed="rId5"/>
          <a:stretch/>
        </p:blipFill>
        <p:spPr>
          <a:xfrm>
            <a:off x="7503480" y="892440"/>
            <a:ext cx="2528640" cy="267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Split the data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sng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1"/>
              </a:rPr>
              <a:t>Train_test_split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: Split arrays or matrices into random train and test subsets.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Parameters: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Arrays: numpy, scipy, pandas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train_sizel: 0-1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test_size: 0-1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random_state: int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11" name="" descr=""/>
          <p:cNvPicPr/>
          <p:nvPr/>
        </p:nvPicPr>
        <p:blipFill>
          <a:blip r:embed="rId2"/>
          <a:srcRect l="33660" t="0" r="0" b="49487"/>
          <a:stretch/>
        </p:blipFill>
        <p:spPr>
          <a:xfrm>
            <a:off x="5205960" y="2680920"/>
            <a:ext cx="4239000" cy="216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Types of learning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548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sng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1"/>
              </a:rPr>
              <a:t>Supervised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Classification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Regression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548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sng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2"/>
              </a:rPr>
              <a:t>Unsupervised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Clustering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Dimensionality Reduction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15" name="" descr=""/>
          <p:cNvPicPr/>
          <p:nvPr/>
        </p:nvPicPr>
        <p:blipFill>
          <a:blip r:embed="rId3"/>
          <a:stretch/>
        </p:blipFill>
        <p:spPr>
          <a:xfrm>
            <a:off x="468720" y="3013560"/>
            <a:ext cx="3831120" cy="251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AI prediction types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trike="noStrike" u="none">
                <a:solidFill>
                  <a:srgbClr val="000000"/>
                </a:solidFill>
                <a:uFillTx/>
                <a:latin typeface="Arial"/>
              </a:rPr>
              <a:t>Classification: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 predicts discrete label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trike="noStrike" u="none">
                <a:solidFill>
                  <a:srgbClr val="000000"/>
                </a:solidFill>
                <a:uFillTx/>
                <a:latin typeface="Arial"/>
              </a:rPr>
              <a:t>Regression: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 predicts a continuous value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trike="noStrike" u="none">
                <a:solidFill>
                  <a:srgbClr val="000000"/>
                </a:solidFill>
                <a:uFillTx/>
                <a:latin typeface="Arial"/>
              </a:rPr>
              <a:t>Natural Language Processing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trike="noStrike" u="none">
                <a:solidFill>
                  <a:srgbClr val="000000"/>
                </a:solidFill>
                <a:uFillTx/>
                <a:latin typeface="Arial"/>
              </a:rPr>
              <a:t>Time Series Forecasting: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 predict the future based on observed data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Two options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548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Use pre existing algorithms using sklearn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sng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1"/>
              </a:rPr>
              <a:t>Sklearn.linear_model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sng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2"/>
              </a:rPr>
              <a:t>Logistic Regression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sng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3"/>
              </a:rPr>
              <a:t>Ridge Classifier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sng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4"/>
              </a:rPr>
              <a:t>SGD Classifier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548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Create custom algorithms using torch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sng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5"/>
              </a:rPr>
              <a:t>Torch</a:t>
            </a:r>
            <a:r>
              <a:rPr b="0" lang="en-US" sz="3200" strike="noStrike" u="none">
                <a:solidFill>
                  <a:srgbClr val="000000"/>
                </a:solidFill>
                <a:highlight>
                  <a:srgbClr val="ff8000"/>
                </a:highlight>
                <a:uFillTx/>
                <a:latin typeface="Arial"/>
              </a:rPr>
              <a:t>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sng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6"/>
              </a:rPr>
              <a:t>Torch.nn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:basic building blocks for graphs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sng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7"/>
              </a:rPr>
              <a:t>Torch.optim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: is a package implementing various optimization algorithms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sng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8"/>
              </a:rPr>
              <a:t>Torch.utils.data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: help load data for tensors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Logistic Regression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28152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trike="noStrike" u="none">
                <a:solidFill>
                  <a:srgbClr val="000000"/>
                </a:solidFill>
                <a:uFillTx/>
                <a:latin typeface="Arial"/>
              </a:rPr>
              <a:t>Purpose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: used for classification tasks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trike="noStrike" u="none">
                <a:solidFill>
                  <a:srgbClr val="000000"/>
                </a:solidFill>
                <a:uFillTx/>
                <a:latin typeface="Arial"/>
              </a:rPr>
              <a:t>Output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: Predicts the probability of an instance belonging to a class, often 0 or 1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trike="noStrike" u="none">
                <a:solidFill>
                  <a:srgbClr val="000000"/>
                </a:solidFill>
                <a:uFillTx/>
                <a:latin typeface="Arial"/>
              </a:rPr>
              <a:t>Decision Rule: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If P(X) &gt; 0.5 classify as 1 else classify as 0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Key Parameters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trike="noStrike" u="none">
                <a:solidFill>
                  <a:srgbClr val="000000"/>
                </a:solidFill>
                <a:uFillTx/>
                <a:latin typeface="Arial"/>
              </a:rPr>
              <a:t>max_iter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: the maximum number of iterations for the optimization solver to </a:t>
            </a:r>
            <a:r>
              <a:rPr b="1" lang="en-US" sz="3200" strike="noStrike" u="none">
                <a:solidFill>
                  <a:srgbClr val="000000"/>
                </a:solidFill>
                <a:uFillTx/>
                <a:latin typeface="Arial"/>
              </a:rPr>
              <a:t>converge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trike="noStrike" u="none">
                <a:solidFill>
                  <a:srgbClr val="000000"/>
                </a:solidFill>
                <a:uFillTx/>
                <a:latin typeface="Arial"/>
              </a:rPr>
              <a:t>Solver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: Optimization algorithm (e.g. lbfgs)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Some solvers a better for certain data types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trike="noStrike" u="none">
                <a:solidFill>
                  <a:srgbClr val="000000"/>
                </a:solidFill>
                <a:uFillTx/>
                <a:latin typeface="Arial"/>
              </a:rPr>
              <a:t>Penalty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: a way to prevent </a:t>
            </a:r>
            <a:r>
              <a:rPr b="1" lang="en-US" sz="3200" strike="noStrike" u="none">
                <a:solidFill>
                  <a:srgbClr val="000000"/>
                </a:solidFill>
                <a:uFillTx/>
                <a:latin typeface="Arial"/>
              </a:rPr>
              <a:t>overfitting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Project Intro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subTitle"/>
          </p:nvPr>
        </p:nvSpPr>
        <p:spPr>
          <a:xfrm>
            <a:off x="504000" y="3886200"/>
            <a:ext cx="3839040" cy="72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Labels: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sng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1"/>
              </a:rPr>
              <a:t>THIS IS A LINK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highlight>
                  <a:srgbClr val="ffa6a6"/>
                </a:highlight>
                <a:uFillTx/>
                <a:latin typeface="Arial"/>
              </a:rPr>
              <a:t>This is IMPORTANT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4" name=""/>
          <p:cNvSpPr/>
          <p:nvPr/>
        </p:nvSpPr>
        <p:spPr>
          <a:xfrm>
            <a:off x="457200" y="1371600"/>
            <a:ext cx="8314200" cy="82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uFillTx/>
                <a:latin typeface="Arial"/>
              </a:rPr>
              <a:t>You are tasked with </a:t>
            </a:r>
            <a:r>
              <a:rPr b="1" lang="en-US" sz="2600" strike="noStrike" u="none">
                <a:solidFill>
                  <a:srgbClr val="000000"/>
                </a:solidFill>
                <a:uFillTx/>
                <a:latin typeface="Arial"/>
              </a:rPr>
              <a:t>completing</a:t>
            </a:r>
            <a:r>
              <a:rPr b="0" lang="en-US" sz="2600" strike="noStrike" u="none">
                <a:solidFill>
                  <a:srgbClr val="000000"/>
                </a:solidFill>
                <a:uFillTx/>
                <a:latin typeface="Arial"/>
              </a:rPr>
              <a:t> the jupyter notebook 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trike="noStrike" u="none">
                <a:solidFill>
                  <a:srgbClr val="000000"/>
                </a:solidFill>
                <a:uFillTx/>
                <a:latin typeface="Arial"/>
              </a:rPr>
              <a:t>Due the day of the final exam, turned in on CANVAS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5" name=""/>
          <p:cNvSpPr/>
          <p:nvPr/>
        </p:nvSpPr>
        <p:spPr>
          <a:xfrm>
            <a:off x="457200" y="2250000"/>
            <a:ext cx="817668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uFillTx/>
                <a:latin typeface="Arial"/>
              </a:rPr>
              <a:t>The </a:t>
            </a:r>
            <a:r>
              <a:rPr b="1" lang="en-US" sz="2600" strike="noStrike" u="none">
                <a:solidFill>
                  <a:srgbClr val="000000"/>
                </a:solidFill>
                <a:uFillTx/>
                <a:latin typeface="Arial"/>
              </a:rPr>
              <a:t>goal</a:t>
            </a:r>
            <a:r>
              <a:rPr b="0" lang="en-US" sz="2600" strike="noStrike" u="none">
                <a:solidFill>
                  <a:srgbClr val="000000"/>
                </a:solidFill>
                <a:uFillTx/>
                <a:latin typeface="Arial"/>
              </a:rPr>
              <a:t> of the project is to help you learn </a:t>
            </a:r>
            <a:r>
              <a:rPr b="1" lang="en-US" sz="2600" strike="noStrike" u="none">
                <a:solidFill>
                  <a:srgbClr val="000000"/>
                </a:solidFill>
                <a:uFillTx/>
                <a:latin typeface="Arial"/>
              </a:rPr>
              <a:t>how to use many libraries together</a:t>
            </a:r>
            <a:r>
              <a:rPr b="0" lang="en-US" sz="2600" strike="noStrike" u="none">
                <a:solidFill>
                  <a:srgbClr val="000000"/>
                </a:solidFill>
                <a:uFillTx/>
                <a:latin typeface="Arial"/>
              </a:rPr>
              <a:t>. This is a skill!!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6" name=""/>
          <p:cNvSpPr/>
          <p:nvPr/>
        </p:nvSpPr>
        <p:spPr>
          <a:xfrm>
            <a:off x="457200" y="3128400"/>
            <a:ext cx="817668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uFillTx/>
                <a:latin typeface="Arial"/>
              </a:rPr>
              <a:t>The project </a:t>
            </a:r>
            <a:r>
              <a:rPr b="1" lang="en-US" sz="2600" strike="noStrike" u="none">
                <a:solidFill>
                  <a:srgbClr val="000000"/>
                </a:solidFill>
                <a:uFillTx/>
                <a:latin typeface="Arial"/>
              </a:rPr>
              <a:t>requires</a:t>
            </a:r>
            <a:r>
              <a:rPr b="0" lang="en-US" sz="26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1" lang="en-US" sz="2600" strike="noStrike" u="none">
                <a:solidFill>
                  <a:srgbClr val="000000"/>
                </a:solidFill>
                <a:uFillTx/>
                <a:latin typeface="Arial"/>
              </a:rPr>
              <a:t>your understanding</a:t>
            </a:r>
            <a:r>
              <a:rPr b="0" lang="en-US" sz="2600" strike="noStrike" u="none">
                <a:solidFill>
                  <a:srgbClr val="000000"/>
                </a:solidFill>
                <a:uFillTx/>
                <a:latin typeface="Arial"/>
              </a:rPr>
              <a:t> of the basic functionalities of these libraries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Usage in Sklearn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26" name="" descr=""/>
          <p:cNvPicPr/>
          <p:nvPr/>
        </p:nvPicPr>
        <p:blipFill>
          <a:blip r:embed="rId1"/>
          <a:stretch/>
        </p:blipFill>
        <p:spPr>
          <a:xfrm>
            <a:off x="457200" y="1794960"/>
            <a:ext cx="9372240" cy="490680"/>
          </a:xfrm>
          <a:prstGeom prst="rect">
            <a:avLst/>
          </a:prstGeom>
          <a:ln w="0">
            <a:noFill/>
          </a:ln>
        </p:spPr>
      </p:pic>
      <p:sp>
        <p:nvSpPr>
          <p:cNvPr id="627" name=""/>
          <p:cNvSpPr/>
          <p:nvPr/>
        </p:nvSpPr>
        <p:spPr>
          <a:xfrm>
            <a:off x="914400" y="2514600"/>
            <a:ext cx="891504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&lt;class 'sklearn.linear_model._logistic.LogisticRegression'&gt;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8" name=""/>
          <p:cNvSpPr/>
          <p:nvPr/>
        </p:nvSpPr>
        <p:spPr>
          <a:xfrm flipV="1">
            <a:off x="914400" y="2286000"/>
            <a:ext cx="360" cy="4572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29" name=""/>
          <p:cNvSpPr/>
          <p:nvPr/>
        </p:nvSpPr>
        <p:spPr>
          <a:xfrm>
            <a:off x="7794720" y="2460960"/>
            <a:ext cx="228564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rgbClr val="0000ee"/>
                </a:solidFill>
                <a:highlight>
                  <a:srgbClr val="ff8000"/>
                </a:highlight>
                <a:uFillTx/>
                <a:latin typeface="Times New Roman"/>
                <a:hlinkClick r:id="rId2"/>
              </a:rPr>
              <a:t>Logi Reg Github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30" name="" descr=""/>
          <p:cNvPicPr/>
          <p:nvPr/>
        </p:nvPicPr>
        <p:blipFill>
          <a:blip r:embed="rId3"/>
          <a:stretch/>
        </p:blipFill>
        <p:spPr>
          <a:xfrm>
            <a:off x="485280" y="1171440"/>
            <a:ext cx="7743960" cy="394560"/>
          </a:xfrm>
          <a:prstGeom prst="rect">
            <a:avLst/>
          </a:prstGeom>
          <a:ln w="0">
            <a:noFill/>
          </a:ln>
        </p:spPr>
      </p:pic>
      <p:sp>
        <p:nvSpPr>
          <p:cNvPr id="631" name=""/>
          <p:cNvSpPr/>
          <p:nvPr/>
        </p:nvSpPr>
        <p:spPr>
          <a:xfrm>
            <a:off x="5029200" y="3200400"/>
            <a:ext cx="3975120" cy="2057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This class has the following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functions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we will use: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Predict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Score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2" name=""/>
          <p:cNvSpPr/>
          <p:nvPr/>
        </p:nvSpPr>
        <p:spPr>
          <a:xfrm>
            <a:off x="596520" y="3200400"/>
            <a:ext cx="3975120" cy="2129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This class has the following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attributes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we will use: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Classes_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Coef_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Intercept_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n_features_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Moving on to custom NN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34" name="" descr=""/>
          <p:cNvPicPr/>
          <p:nvPr/>
        </p:nvPicPr>
        <p:blipFill>
          <a:blip r:embed="rId1"/>
          <a:stretch/>
        </p:blipFill>
        <p:spPr>
          <a:xfrm>
            <a:off x="1143000" y="1074960"/>
            <a:ext cx="7543800" cy="418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Torch functions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trike="noStrike" u="sng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1"/>
              </a:rPr>
              <a:t>Torch.nn</a:t>
            </a:r>
            <a:r>
              <a:rPr b="1" lang="en-US" sz="3200" strike="noStrike" u="none">
                <a:solidFill>
                  <a:srgbClr val="000000"/>
                </a:solidFill>
                <a:highlight>
                  <a:srgbClr val="ff8000"/>
                </a:highlight>
                <a:uFillTx/>
                <a:latin typeface="Arial"/>
              </a:rPr>
              <a:t>:</a:t>
            </a:r>
            <a:r>
              <a:rPr b="1" lang="en-US" sz="32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These are the basic building blocks for graphs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trike="noStrike" u="sng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2"/>
              </a:rPr>
              <a:t>Torch.optim</a:t>
            </a:r>
            <a:r>
              <a:rPr b="1" lang="en-US" sz="3200" strike="noStrike" u="none">
                <a:solidFill>
                  <a:srgbClr val="000000"/>
                </a:solidFill>
                <a:uFillTx/>
                <a:latin typeface="Arial"/>
              </a:rPr>
              <a:t>: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is a package implementing various optimization algorithms.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trike="noStrike" u="sng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3"/>
              </a:rPr>
              <a:t>Torch.utils.data:</a:t>
            </a:r>
            <a:r>
              <a:rPr b="1" lang="en-US" sz="32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At the heart of PyTorch data loading utility is the: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3200" strike="noStrike" u="sng">
                <a:solidFill>
                  <a:srgbClr val="0000ee"/>
                </a:solidFill>
                <a:uFillTx/>
                <a:latin typeface="Arial"/>
                <a:hlinkClick r:id="rId4"/>
              </a:rPr>
              <a:t>torch.utils.data.DataLoader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 class.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"/>
          <p:cNvSpPr/>
          <p:nvPr/>
        </p:nvSpPr>
        <p:spPr>
          <a:xfrm>
            <a:off x="3886560" y="1143000"/>
            <a:ext cx="5943240" cy="3885840"/>
          </a:xfrm>
          <a:custGeom>
            <a:avLst/>
            <a:gdLst>
              <a:gd name="textAreaLeft" fmla="*/ 290160 w 5943240"/>
              <a:gd name="textAreaRight" fmla="*/ 5653440 w 5943240"/>
              <a:gd name="textAreaTop" fmla="*/ 156240 h 3885840"/>
              <a:gd name="textAreaBottom" fmla="*/ 3729960 h 3885840"/>
            </a:gdLst>
            <a:ahLst/>
            <a:rect l="textAreaLeft" t="textAreaTop" r="textAreaRight" b="textAreaBottom"/>
            <a:pathLst>
              <a:path w="21600" h="26228">
                <a:moveTo>
                  <a:pt x="3600" y="0"/>
                </a:moveTo>
                <a:arcTo wR="3600" hR="3600" stAng="16200000" swAng="-5400000"/>
                <a:lnTo>
                  <a:pt x="0" y="22628"/>
                </a:lnTo>
                <a:arcTo wR="3600" hR="3600" stAng="10800000" swAng="-5400000"/>
                <a:lnTo>
                  <a:pt x="18000" y="262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ffaa95"/>
          </a:solidFill>
          <a:ln w="0">
            <a:solidFill>
              <a:srgbClr val="ffaa95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Pytorch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8" name=""/>
          <p:cNvSpPr/>
          <p:nvPr/>
        </p:nvSpPr>
        <p:spPr>
          <a:xfrm>
            <a:off x="228600" y="1143000"/>
            <a:ext cx="3200040" cy="3885840"/>
          </a:xfrm>
          <a:custGeom>
            <a:avLst/>
            <a:gdLst>
              <a:gd name="textAreaLeft" fmla="*/ 156240 w 3200040"/>
              <a:gd name="textAreaRight" fmla="*/ 3044160 w 3200040"/>
              <a:gd name="textAreaTop" fmla="*/ 156240 h 3885840"/>
              <a:gd name="textAreaBottom" fmla="*/ 3729960 h 3885840"/>
            </a:gdLst>
            <a:ahLst/>
            <a:rect l="textAreaLeft" t="textAreaTop" r="textAreaRight" b="textAreaBottom"/>
            <a:pathLst>
              <a:path w="21600" h="26228">
                <a:moveTo>
                  <a:pt x="3600" y="0"/>
                </a:moveTo>
                <a:arcTo wR="3600" hR="3600" stAng="16200000" swAng="-5400000"/>
                <a:lnTo>
                  <a:pt x="0" y="22628"/>
                </a:lnTo>
                <a:arcTo wR="3600" hR="3600" stAng="10800000" swAng="-5400000"/>
                <a:lnTo>
                  <a:pt x="18000" y="262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ffaa95"/>
          </a:solidFill>
          <a:ln w="0">
            <a:solidFill>
              <a:srgbClr val="ffaa95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Sklearn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Always start with Data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0" name=""/>
          <p:cNvSpPr/>
          <p:nvPr/>
        </p:nvSpPr>
        <p:spPr>
          <a:xfrm>
            <a:off x="504360" y="1829880"/>
            <a:ext cx="2696040" cy="13712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Training and Test Data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Pandas DataFrame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1" name=""/>
          <p:cNvSpPr/>
          <p:nvPr/>
        </p:nvSpPr>
        <p:spPr>
          <a:xfrm>
            <a:off x="4398120" y="1829160"/>
            <a:ext cx="2002680" cy="13712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Training and Test Data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Pytorch tensor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2" name=""/>
          <p:cNvSpPr/>
          <p:nvPr/>
        </p:nvSpPr>
        <p:spPr>
          <a:xfrm>
            <a:off x="3200400" y="2514600"/>
            <a:ext cx="1197720" cy="0"/>
          </a:xfrm>
          <a:prstGeom prst="line">
            <a:avLst/>
          </a:prstGeom>
          <a:ln w="763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28160" rIns="128160" tIns="-83160" bIns="-8316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43" name=""/>
          <p:cNvSpPr/>
          <p:nvPr/>
        </p:nvSpPr>
        <p:spPr>
          <a:xfrm>
            <a:off x="7543800" y="2057400"/>
            <a:ext cx="2002680" cy="27432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highlight>
                  <a:srgbClr val="ff8000"/>
                </a:highlight>
                <a:uFillTx/>
                <a:latin typeface="Arial"/>
                <a:ea typeface="DejaVu Sans"/>
                <a:hlinkClick r:id="rId1"/>
              </a:rPr>
              <a:t>DataLoader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object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4" name=""/>
          <p:cNvSpPr txBox="1"/>
          <p:nvPr/>
        </p:nvSpPr>
        <p:spPr>
          <a:xfrm>
            <a:off x="2971800" y="1829880"/>
            <a:ext cx="1849680" cy="45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trike="noStrike" u="none">
                <a:solidFill>
                  <a:srgbClr val="000000"/>
                </a:solidFill>
                <a:highlight>
                  <a:srgbClr val="ff8000"/>
                </a:highlight>
                <a:uFillTx/>
                <a:latin typeface="Times New Roman"/>
                <a:hlinkClick r:id="rId2"/>
              </a:rPr>
              <a:t>torch.tensor</a:t>
            </a:r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5" name=""/>
          <p:cNvSpPr/>
          <p:nvPr/>
        </p:nvSpPr>
        <p:spPr>
          <a:xfrm>
            <a:off x="4398120" y="3429360"/>
            <a:ext cx="2002680" cy="13712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highlight>
                  <a:srgbClr val="ff8000"/>
                </a:highlight>
                <a:uFillTx/>
                <a:latin typeface="Arial"/>
                <a:ea typeface="DejaVu Sans"/>
                <a:hlinkClick r:id="rId3"/>
              </a:rPr>
              <a:t>TensorDataset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T’s that have the same size of the first dimension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6" name=""/>
          <p:cNvSpPr/>
          <p:nvPr/>
        </p:nvSpPr>
        <p:spPr>
          <a:xfrm>
            <a:off x="4114800" y="2743200"/>
            <a:ext cx="0" cy="1600200"/>
          </a:xfrm>
          <a:prstGeom prst="line">
            <a:avLst/>
          </a:prstGeom>
          <a:ln w="763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28160" rIns="128160" tIns="83160" bIns="8316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7" name=""/>
          <p:cNvSpPr/>
          <p:nvPr/>
        </p:nvSpPr>
        <p:spPr>
          <a:xfrm>
            <a:off x="6400800" y="4343400"/>
            <a:ext cx="1197720" cy="0"/>
          </a:xfrm>
          <a:prstGeom prst="line">
            <a:avLst/>
          </a:prstGeom>
          <a:ln w="763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28160" rIns="128160" tIns="-83160" bIns="-8316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Create DataLoaders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/>
          </p:nvPr>
        </p:nvSpPr>
        <p:spPr>
          <a:xfrm>
            <a:off x="603000" y="3004560"/>
            <a:ext cx="4426200" cy="202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Parameters: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tensor_dataset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batch_size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Shuffle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num_workers (default 0)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/>
          </p:nvPr>
        </p:nvSpPr>
        <p:spPr>
          <a:xfrm>
            <a:off x="5175000" y="300456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Provides an iterable way to train on your dataset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1" name="PlaceHolder 4"/>
          <p:cNvSpPr>
            <a:spLocks noGrp="1"/>
          </p:cNvSpPr>
          <p:nvPr>
            <p:ph/>
          </p:nvPr>
        </p:nvSpPr>
        <p:spPr>
          <a:xfrm>
            <a:off x="457200" y="114300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train_loader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test_loader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52" name="" descr=""/>
          <p:cNvPicPr/>
          <p:nvPr/>
        </p:nvPicPr>
        <p:blipFill>
          <a:blip r:embed="rId1"/>
          <a:srcRect l="0" t="0" r="43117" b="0"/>
          <a:stretch/>
        </p:blipFill>
        <p:spPr>
          <a:xfrm>
            <a:off x="3429000" y="1143000"/>
            <a:ext cx="6219720" cy="141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Why is this so important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54" name="" descr=""/>
          <p:cNvPicPr/>
          <p:nvPr/>
        </p:nvPicPr>
        <p:blipFill>
          <a:blip r:embed="rId1"/>
          <a:stretch/>
        </p:blipFill>
        <p:spPr>
          <a:xfrm>
            <a:off x="1116360" y="970560"/>
            <a:ext cx="8027640" cy="451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Define Neural Network Model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-324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Remember our images are 1D 784 tensors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b="1" lang="en-US" sz="2200" strike="noStrike" u="none">
                <a:solidFill>
                  <a:srgbClr val="000000"/>
                </a:solidFill>
                <a:uFillTx/>
                <a:latin typeface="Arial"/>
              </a:rPr>
              <a:t>Purpose</a:t>
            </a: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: </a:t>
            </a:r>
            <a:r>
              <a:rPr b="1" lang="en-US" sz="2200" strike="noStrike" u="none">
                <a:solidFill>
                  <a:srgbClr val="000000"/>
                </a:solidFill>
                <a:uFillTx/>
                <a:latin typeface="Arial"/>
              </a:rPr>
              <a:t>SimpleNN</a:t>
            </a: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 is a fully connected neural network (also called a feedforward neural network) designed to classify input data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b="1" lang="en-US" sz="2200" strike="noStrike" u="none">
                <a:solidFill>
                  <a:srgbClr val="000000"/>
                </a:solidFill>
                <a:uFillTx/>
                <a:latin typeface="Arial"/>
              </a:rPr>
              <a:t>Structure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0">
              <a:lnSpc>
                <a:spcPct val="100000"/>
              </a:lnSpc>
              <a:spcBef>
                <a:spcPts val="1134"/>
              </a:spcBef>
              <a:buNone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                     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57" name="" descr=""/>
          <p:cNvPicPr/>
          <p:nvPr/>
        </p:nvPicPr>
        <p:blipFill>
          <a:blip r:embed="rId1"/>
          <a:stretch/>
        </p:blipFill>
        <p:spPr>
          <a:xfrm>
            <a:off x="849960" y="3962880"/>
            <a:ext cx="4636440" cy="1294920"/>
          </a:xfrm>
          <a:prstGeom prst="rect">
            <a:avLst/>
          </a:prstGeom>
          <a:ln w="0">
            <a:noFill/>
          </a:ln>
        </p:spPr>
      </p:pic>
      <p:sp>
        <p:nvSpPr>
          <p:cNvPr id="658" name=""/>
          <p:cNvSpPr txBox="1"/>
          <p:nvPr/>
        </p:nvSpPr>
        <p:spPr>
          <a:xfrm>
            <a:off x="5748840" y="3094920"/>
            <a:ext cx="3172680" cy="859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forward method defines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how data flows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59" name="" descr=""/>
          <p:cNvPicPr/>
          <p:nvPr/>
        </p:nvPicPr>
        <p:blipFill>
          <a:blip r:embed="rId2"/>
          <a:stretch/>
        </p:blipFill>
        <p:spPr>
          <a:xfrm>
            <a:off x="5679000" y="3972240"/>
            <a:ext cx="4137120" cy="1442160"/>
          </a:xfrm>
          <a:prstGeom prst="rect">
            <a:avLst/>
          </a:prstGeom>
          <a:ln w="0">
            <a:noFill/>
          </a:ln>
        </p:spPr>
      </p:pic>
      <p:sp>
        <p:nvSpPr>
          <p:cNvPr id="660" name=""/>
          <p:cNvSpPr txBox="1"/>
          <p:nvPr/>
        </p:nvSpPr>
        <p:spPr>
          <a:xfrm>
            <a:off x="1073880" y="3103560"/>
            <a:ext cx="3498120" cy="859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Initialize the class __init__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to define your layer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Define loss function and optimizer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All the loss functions aim to </a:t>
            </a:r>
            <a:r>
              <a:rPr b="1" lang="en-US" sz="3200" strike="noStrike" u="none">
                <a:solidFill>
                  <a:srgbClr val="000000"/>
                </a:solidFill>
                <a:highlight>
                  <a:srgbClr val="ffa6a6"/>
                </a:highlight>
                <a:uFillTx/>
                <a:latin typeface="Arial"/>
              </a:rPr>
              <a:t>quantify how “wrong” the models predictions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 are and guide the optimizer to minimize this error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Use nn.</a:t>
            </a:r>
            <a:r>
              <a:rPr b="0" lang="en-US" sz="3200" strike="noStrike" u="none">
                <a:solidFill>
                  <a:srgbClr val="000000"/>
                </a:solidFill>
                <a:highlight>
                  <a:srgbClr val="ff8000"/>
                </a:highlight>
                <a:uFillTx/>
                <a:latin typeface="Arial"/>
                <a:hlinkClick r:id="rId1"/>
              </a:rPr>
              <a:t>CrossEntropyLoss()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 for multi classification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trike="noStrike" u="none">
                <a:solidFill>
                  <a:srgbClr val="000000"/>
                </a:solidFill>
                <a:highlight>
                  <a:srgbClr val="ffa6a6"/>
                </a:highlight>
                <a:uFillTx/>
                <a:latin typeface="Arial"/>
              </a:rPr>
              <a:t>All optimizers adjust model weights to minimize the loss function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 during training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Use </a:t>
            </a:r>
            <a:r>
              <a:rPr b="1" lang="en-US" sz="3200" strike="noStrike" u="none">
                <a:solidFill>
                  <a:srgbClr val="000000"/>
                </a:solidFill>
                <a:uFillTx/>
                <a:latin typeface="Arial"/>
              </a:rPr>
              <a:t>Adam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 os </a:t>
            </a:r>
            <a:r>
              <a:rPr b="1" lang="en-US" sz="3200" strike="noStrike" u="none">
                <a:solidFill>
                  <a:srgbClr val="000000"/>
                </a:solidFill>
                <a:uFillTx/>
                <a:latin typeface="Arial"/>
              </a:rPr>
              <a:t>SGD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 optimizers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Train Model in a loop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-324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We do training in </a:t>
            </a: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epochs: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meaning that in one epoch all of the training data has been passed through the network once during training.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Each epoch consists of several batches. Once all of the batches of data went through the network, one epoch is finished. 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5" name=""/>
          <p:cNvSpPr txBox="1"/>
          <p:nvPr/>
        </p:nvSpPr>
        <p:spPr>
          <a:xfrm>
            <a:off x="914400" y="4114800"/>
            <a:ext cx="2598120" cy="40284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en-US" sz="2200" strike="noStrike" u="none">
                <a:solidFill>
                  <a:srgbClr val="000000"/>
                </a:solidFill>
                <a:uFillTx/>
                <a:latin typeface="Arial"/>
              </a:rPr>
              <a:t>Zero the optimizer</a:t>
            </a:r>
            <a:endParaRPr b="1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6" name=""/>
          <p:cNvSpPr txBox="1"/>
          <p:nvPr/>
        </p:nvSpPr>
        <p:spPr>
          <a:xfrm>
            <a:off x="4343400" y="4114800"/>
            <a:ext cx="200988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trike="noStrike" u="none">
                <a:solidFill>
                  <a:srgbClr val="000000"/>
                </a:solidFill>
                <a:uFillTx/>
                <a:latin typeface="Arial"/>
              </a:rPr>
              <a:t>Forward Pass</a:t>
            </a:r>
            <a:endParaRPr b="1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7" name=""/>
          <p:cNvSpPr txBox="1"/>
          <p:nvPr/>
        </p:nvSpPr>
        <p:spPr>
          <a:xfrm>
            <a:off x="6905520" y="4114800"/>
            <a:ext cx="246708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trike="noStrike" u="none">
                <a:solidFill>
                  <a:srgbClr val="000000"/>
                </a:solidFill>
                <a:uFillTx/>
                <a:latin typeface="Arial"/>
              </a:rPr>
              <a:t>Compute loss</a:t>
            </a:r>
            <a:endParaRPr b="1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8" name=""/>
          <p:cNvSpPr txBox="1"/>
          <p:nvPr/>
        </p:nvSpPr>
        <p:spPr>
          <a:xfrm>
            <a:off x="6932520" y="5029200"/>
            <a:ext cx="2211480" cy="40284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en-US" sz="2200" strike="noStrike" u="none">
                <a:solidFill>
                  <a:srgbClr val="000000"/>
                </a:solidFill>
                <a:uFillTx/>
                <a:latin typeface="Arial"/>
              </a:rPr>
              <a:t>Backward pass</a:t>
            </a:r>
            <a:endParaRPr b="1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9" name=""/>
          <p:cNvSpPr txBox="1"/>
          <p:nvPr/>
        </p:nvSpPr>
        <p:spPr>
          <a:xfrm>
            <a:off x="4189320" y="5029200"/>
            <a:ext cx="2241720" cy="40284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en-US" sz="2200" strike="noStrike" u="none">
                <a:solidFill>
                  <a:srgbClr val="000000"/>
                </a:solidFill>
                <a:uFillTx/>
                <a:latin typeface="Arial"/>
              </a:rPr>
              <a:t>Update weights</a:t>
            </a:r>
            <a:endParaRPr b="1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0" name=""/>
          <p:cNvSpPr/>
          <p:nvPr/>
        </p:nvSpPr>
        <p:spPr>
          <a:xfrm>
            <a:off x="3512520" y="4343400"/>
            <a:ext cx="83088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1" name=""/>
          <p:cNvSpPr/>
          <p:nvPr/>
        </p:nvSpPr>
        <p:spPr>
          <a:xfrm>
            <a:off x="6353280" y="4343400"/>
            <a:ext cx="5522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2" name=""/>
          <p:cNvSpPr/>
          <p:nvPr/>
        </p:nvSpPr>
        <p:spPr>
          <a:xfrm>
            <a:off x="8229600" y="457200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3" name=""/>
          <p:cNvSpPr/>
          <p:nvPr/>
        </p:nvSpPr>
        <p:spPr>
          <a:xfrm flipH="1">
            <a:off x="6431040" y="5257800"/>
            <a:ext cx="50148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4" name=""/>
          <p:cNvSpPr/>
          <p:nvPr/>
        </p:nvSpPr>
        <p:spPr>
          <a:xfrm flipH="1" flipV="1">
            <a:off x="2514600" y="4517640"/>
            <a:ext cx="1674720" cy="7401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5" name=""/>
          <p:cNvSpPr txBox="1"/>
          <p:nvPr/>
        </p:nvSpPr>
        <p:spPr>
          <a:xfrm>
            <a:off x="504000" y="3657600"/>
            <a:ext cx="475380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trike="noStrike" u="none">
                <a:solidFill>
                  <a:srgbClr val="000000"/>
                </a:solidFill>
                <a:uFillTx/>
                <a:latin typeface="Arial"/>
              </a:rPr>
              <a:t>Loop using the train_loader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6" name=""/>
          <p:cNvSpPr/>
          <p:nvPr/>
        </p:nvSpPr>
        <p:spPr>
          <a:xfrm>
            <a:off x="303840" y="4060440"/>
            <a:ext cx="9297360" cy="1425960"/>
          </a:xfrm>
          <a:prstGeom prst="rect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Evaluate the model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8" name=""/>
          <p:cNvSpPr txBox="1"/>
          <p:nvPr/>
        </p:nvSpPr>
        <p:spPr>
          <a:xfrm>
            <a:off x="839160" y="2286000"/>
            <a:ext cx="2086200" cy="40284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en-US" sz="2200" strike="noStrike" u="none">
                <a:solidFill>
                  <a:srgbClr val="000000"/>
                </a:solidFill>
                <a:uFillTx/>
                <a:latin typeface="Arial"/>
              </a:rPr>
              <a:t>Get the output</a:t>
            </a:r>
            <a:endParaRPr b="1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9" name=""/>
          <p:cNvSpPr txBox="1"/>
          <p:nvPr/>
        </p:nvSpPr>
        <p:spPr>
          <a:xfrm>
            <a:off x="3886200" y="2286000"/>
            <a:ext cx="274320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trike="noStrike" u="none">
                <a:solidFill>
                  <a:srgbClr val="000000"/>
                </a:solidFill>
                <a:uFillTx/>
                <a:latin typeface="Arial"/>
              </a:rPr>
              <a:t>Get the prediction</a:t>
            </a:r>
            <a:endParaRPr b="1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0" name=""/>
          <p:cNvSpPr txBox="1"/>
          <p:nvPr/>
        </p:nvSpPr>
        <p:spPr>
          <a:xfrm>
            <a:off x="6830280" y="2286000"/>
            <a:ext cx="246708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trike="noStrike" u="none">
                <a:solidFill>
                  <a:srgbClr val="000000"/>
                </a:solidFill>
                <a:uFillTx/>
                <a:latin typeface="Arial"/>
              </a:rPr>
              <a:t>Compare to label</a:t>
            </a:r>
            <a:endParaRPr b="1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1" name=""/>
          <p:cNvSpPr txBox="1"/>
          <p:nvPr/>
        </p:nvSpPr>
        <p:spPr>
          <a:xfrm>
            <a:off x="3657600" y="3200400"/>
            <a:ext cx="2691000" cy="40284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en-US" sz="2200" strike="noStrike" u="none">
                <a:solidFill>
                  <a:srgbClr val="000000"/>
                </a:solidFill>
                <a:uFillTx/>
                <a:latin typeface="Arial"/>
              </a:rPr>
              <a:t>Count correct pred</a:t>
            </a:r>
            <a:endParaRPr b="1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2" name=""/>
          <p:cNvSpPr/>
          <p:nvPr/>
        </p:nvSpPr>
        <p:spPr>
          <a:xfrm>
            <a:off x="2925360" y="2514600"/>
            <a:ext cx="83088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3" name=""/>
          <p:cNvSpPr/>
          <p:nvPr/>
        </p:nvSpPr>
        <p:spPr>
          <a:xfrm>
            <a:off x="6400800" y="2514600"/>
            <a:ext cx="5522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4" name=""/>
          <p:cNvSpPr/>
          <p:nvPr/>
        </p:nvSpPr>
        <p:spPr>
          <a:xfrm flipH="1">
            <a:off x="6348600" y="2743200"/>
            <a:ext cx="180576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5" name=""/>
          <p:cNvSpPr txBox="1"/>
          <p:nvPr/>
        </p:nvSpPr>
        <p:spPr>
          <a:xfrm>
            <a:off x="428760" y="1828800"/>
            <a:ext cx="4753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trike="noStrike" u="none">
                <a:solidFill>
                  <a:srgbClr val="000000"/>
                </a:solidFill>
                <a:uFillTx/>
                <a:latin typeface="Arial"/>
              </a:rPr>
              <a:t>Loop using the test_loader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6" name=""/>
          <p:cNvSpPr/>
          <p:nvPr/>
        </p:nvSpPr>
        <p:spPr>
          <a:xfrm>
            <a:off x="228600" y="2231640"/>
            <a:ext cx="9297360" cy="1425960"/>
          </a:xfrm>
          <a:prstGeom prst="rect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7" name=""/>
          <p:cNvSpPr/>
          <p:nvPr/>
        </p:nvSpPr>
        <p:spPr>
          <a:xfrm flipH="1" flipV="1">
            <a:off x="2057400" y="2688840"/>
            <a:ext cx="1600200" cy="5115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Project Outline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9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Fetching, using, and manipulating datasets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Requires knowing sklearn, numpy, matplotlib, and pandas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Baseline ML training with sklearn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Use sklearn to train and evaluate your model on the data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Create your own SimpleNN and CNN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Use pytorch to pull in data, train your model and evaluate it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Compare Sklearn and your custom models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Recap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Fetching, using, and manipulating datasets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Requires knowing sklearn, numpy, matplotlib, and pandas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Baseline ML training with sklearn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Use sklearn to train and evaluate your model on the data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Create your own SimpleNN and CNN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Use pytorch to pull in data, train your model and evaluate it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Compare Sklearn and your custom models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Why python?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For simplicity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For cross platform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For the extensive number of libraries that are out there: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81" name="" descr=""/>
          <p:cNvPicPr/>
          <p:nvPr/>
        </p:nvPicPr>
        <p:blipFill>
          <a:blip r:embed="rId1"/>
          <a:stretch/>
        </p:blipFill>
        <p:spPr>
          <a:xfrm>
            <a:off x="228600" y="3886200"/>
            <a:ext cx="9751320" cy="137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What libraries will we use?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High level: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Torch (version 2.5.1+cu124): </a:t>
            </a:r>
            <a:r>
              <a:rPr b="0" lang="en-US" sz="2800" strike="noStrike" u="sng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1"/>
              </a:rPr>
              <a:t>pytorch docs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Sklearn (version 1.5.2): </a:t>
            </a:r>
            <a:r>
              <a:rPr b="0" lang="en-US" sz="2800" strike="noStrike" u="sng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2"/>
              </a:rPr>
              <a:t>Scikit-learn docs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Numpy (verison 1.26.4): </a:t>
            </a:r>
            <a:r>
              <a:rPr b="0" lang="en-US" sz="2800" strike="noStrike" u="sng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3"/>
              </a:rPr>
              <a:t>numpy docs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Matplotlib (version 3.9.2): </a:t>
            </a:r>
            <a:r>
              <a:rPr b="0" lang="en-US" sz="2800" strike="noStrike" u="sng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4"/>
              </a:rPr>
              <a:t>matplotlib docs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Pandas (version 2.2.3): </a:t>
            </a:r>
            <a:r>
              <a:rPr b="0" lang="en-US" sz="2800" strike="noStrike" u="sng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5"/>
              </a:rPr>
              <a:t>pandas docs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Why many libraries? →</a:t>
            </a:r>
            <a:r>
              <a:rPr b="0" lang="en-US" sz="5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Data Flow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85" name="" descr=""/>
          <p:cNvPicPr/>
          <p:nvPr/>
        </p:nvPicPr>
        <p:blipFill>
          <a:blip r:embed="rId1"/>
          <a:stretch/>
        </p:blipFill>
        <p:spPr>
          <a:xfrm>
            <a:off x="1828800" y="1199520"/>
            <a:ext cx="6391440" cy="428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Sklearn functions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70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Step 1 is to bring in some data!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Section 7.4.3. Downloading datasets from the openml.org repository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trike="noStrike" u="sng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1"/>
              </a:rPr>
              <a:t>openml.org</a:t>
            </a: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 is a public repository for machine learning data and experiments, that allows everybody to upload open datasets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The </a:t>
            </a:r>
            <a:r>
              <a:rPr b="1" lang="en-US" sz="2800" strike="noStrike" u="none">
                <a:solidFill>
                  <a:srgbClr val="000000"/>
                </a:solidFill>
                <a:uFillTx/>
                <a:latin typeface="Arial"/>
              </a:rPr>
              <a:t>sklearn.datasets</a:t>
            </a: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 package is able to download datasets from the repository using the function: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sng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2"/>
              </a:rPr>
              <a:t>sklearn.datasets.fetch_openml.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Sklearn functions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What does fetch_openml return?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Type: &lt;class 'sklearn.utils._bunch.Bunch'&gt;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highlight>
                  <a:srgbClr val="ffa6a6"/>
                </a:highlight>
                <a:uFillTx/>
                <a:latin typeface="Arial"/>
              </a:rPr>
              <a:t>Data</a:t>
            </a:r>
            <a:r>
              <a:rPr b="0" lang="en-US" sz="2400" strike="noStrike" u="none">
                <a:solidFill>
                  <a:srgbClr val="000000"/>
                </a:solidFill>
                <a:highlight>
                  <a:srgbClr val="ffa6a6"/>
                </a:highlight>
                <a:uFillTx/>
                <a:latin typeface="Arial"/>
              </a:rPr>
              <a:t>	</a:t>
            </a:r>
            <a:r>
              <a:rPr b="0" lang="en-US" sz="2400" strike="noStrike" u="none">
                <a:solidFill>
                  <a:srgbClr val="000000"/>
                </a:solidFill>
                <a:highlight>
                  <a:srgbClr val="ffa6a6"/>
                </a:highlight>
                <a:uFillTx/>
                <a:latin typeface="Arial"/>
              </a:rPr>
              <a:t>IMPORTANT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highlight>
                  <a:srgbClr val="ffa6a6"/>
                </a:highlight>
                <a:uFillTx/>
                <a:latin typeface="Arial"/>
              </a:rPr>
              <a:t>Target</a:t>
            </a:r>
            <a:r>
              <a:rPr b="0" lang="en-US" sz="2400" strike="noStrike" u="none">
                <a:solidFill>
                  <a:srgbClr val="000000"/>
                </a:solidFill>
                <a:highlight>
                  <a:srgbClr val="ffa6a6"/>
                </a:highlight>
                <a:uFillTx/>
                <a:latin typeface="Arial"/>
              </a:rPr>
              <a:t>	</a:t>
            </a:r>
            <a:r>
              <a:rPr b="0" lang="en-US" sz="2400" strike="noStrike" u="none">
                <a:solidFill>
                  <a:srgbClr val="000000"/>
                </a:solidFill>
                <a:highlight>
                  <a:srgbClr val="ffa6a6"/>
                </a:highlight>
                <a:uFillTx/>
                <a:latin typeface="Arial"/>
              </a:rPr>
              <a:t>IMPORTANT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DESCR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feature_names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target_names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96000" indent="0">
              <a:lnSpc>
                <a:spcPct val="100000"/>
              </a:lnSpc>
              <a:spcBef>
                <a:spcPts val="850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90" name="" descr=""/>
          <p:cNvPicPr/>
          <p:nvPr/>
        </p:nvPicPr>
        <p:blipFill>
          <a:blip r:embed="rId1"/>
          <a:stretch/>
        </p:blipFill>
        <p:spPr>
          <a:xfrm rot="7800">
            <a:off x="5183640" y="2435040"/>
            <a:ext cx="4527720" cy="69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Pandas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548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000" strike="noStrike" u="sng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1"/>
              </a:rPr>
              <a:t>pandas.core.frame.DataFrame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Properties: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1" lang="en-US" sz="1400" strike="noStrike" u="none">
                <a:solidFill>
                  <a:srgbClr val="000000"/>
                </a:solidFill>
                <a:uFillTx/>
                <a:latin typeface="Arial"/>
              </a:rPr>
              <a:t>2-dimensional: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 It has rows and columns.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1" lang="en-US" sz="1400" strike="noStrike" u="none">
                <a:solidFill>
                  <a:srgbClr val="000000"/>
                </a:solidFill>
                <a:uFillTx/>
                <a:latin typeface="Arial"/>
              </a:rPr>
              <a:t>Labeled axes: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 Both rows and columns have labels.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1" lang="en-US" sz="1400" strike="noStrike" u="none">
                <a:solidFill>
                  <a:srgbClr val="000000"/>
                </a:solidFill>
                <a:uFillTx/>
                <a:latin typeface="Arial"/>
              </a:rPr>
              <a:t>Heterogeneous data: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 Can contain different data types (e.g., integers, floats, strings) in different columns.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1" lang="en-US" sz="1400" strike="noStrike" u="none">
                <a:solidFill>
                  <a:srgbClr val="000000"/>
                </a:solidFill>
                <a:uFillTx/>
                <a:latin typeface="Arial"/>
              </a:rPr>
              <a:t>Indexing: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 Supports various types of indexing (label-based, integer-based, boolean indexing).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1" lang="en-US" sz="1400" strike="noStrike" u="none">
                <a:solidFill>
                  <a:srgbClr val="000000"/>
                </a:solidFill>
                <a:uFillTx/>
                <a:latin typeface="Arial"/>
              </a:rPr>
              <a:t>Methods: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 Provides a wide range of methods for data manipulation, aggregation, and analysis.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5480" cy="40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000" strike="noStrike" u="sng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2"/>
              </a:rPr>
              <a:t>Type: pandas.core.series.Series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Properties: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1" lang="en-US" sz="1400" strike="noStrike" u="none">
                <a:solidFill>
                  <a:srgbClr val="000000"/>
                </a:solidFill>
                <a:uFillTx/>
                <a:latin typeface="Arial"/>
              </a:rPr>
              <a:t>1-dimensional: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 It has a single axis (either rows or columns).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1" lang="en-US" sz="1400" strike="noStrike" u="none">
                <a:solidFill>
                  <a:srgbClr val="000000"/>
                </a:solidFill>
                <a:uFillTx/>
                <a:latin typeface="Arial"/>
              </a:rPr>
              <a:t>Labeled axis: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The axis has labels (index).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1" lang="en-US" sz="1400" strike="noStrike" u="none">
                <a:solidFill>
                  <a:srgbClr val="000000"/>
                </a:solidFill>
                <a:uFillTx/>
                <a:latin typeface="Arial"/>
              </a:rPr>
              <a:t>Homogeneous data: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 Contains data of a single data type.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1" lang="en-US" sz="1400" strike="noStrike" u="none">
                <a:solidFill>
                  <a:srgbClr val="000000"/>
                </a:solidFill>
                <a:uFillTx/>
                <a:latin typeface="Arial"/>
              </a:rPr>
              <a:t>Indexing: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 Supports label-based and integer-based indexing.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1" lang="en-US" sz="1400" strike="noStrike" u="none">
                <a:solidFill>
                  <a:srgbClr val="000000"/>
                </a:solidFill>
                <a:uFillTx/>
                <a:latin typeface="Arial"/>
              </a:rPr>
              <a:t>Methods: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 Provides methods for data manipulation and analysis similar to those available for DataFrame but specific to 1-dimensional data.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Application>LibreOffice/24.8.3.2$Linux_X86_64 LibreOffice_project/e14c9fdd1f585efcbb2c5363087a99d20928d522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2024-11-13T11:50:44Z</dcterms:created>
  <dc:creator/>
  <dc:description/>
  <dc:language>en-US</dc:language>
  <cp:lastModifiedBy/>
  <dcterms:modified xsi:type="dcterms:W3CDTF">2024-11-15T11:24:33Z</dcterms:modified>
  <cp:revision>25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