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898" r:id="rId12"/>
    <p:sldId id="899" r:id="rId13"/>
    <p:sldId id="900"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898"/>
            <p14:sldId id="899"/>
            <p14:sldId id="900"/>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83" d="100"/>
          <a:sy n="83" d="100"/>
        </p:scale>
        <p:origin x="110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10/27/2014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10/27/2014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10/27/2014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10/27/2014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10/27/2014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/demos/script-module03.md for instructions</a:t>
            </a:r>
            <a:endParaRPr lang="en-US" dirty="0" smtClean="0"/>
          </a:p>
          <a:p>
            <a:endParaRPr lang="en-US" dirty="0" smtClean="0"/>
          </a:p>
          <a:p>
            <a:r>
              <a:rPr lang="en-US" dirty="0" smtClean="0"/>
              <a:t>These</a:t>
            </a:r>
            <a:r>
              <a:rPr lang="en-US" baseline="0" dirty="0" smtClean="0"/>
              <a:t> demos show how to do simply OAuth2 programming &amp; dealing with app permissions and identity as well as working with the cross domain library.</a:t>
            </a:r>
          </a:p>
          <a:p>
            <a:endParaRPr lang="en-US" baseline="0"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 shows the final solution built in module 4.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r>
              <a:rPr lang="en-US" baseline="0" dirty="0" smtClean="0"/>
              <a:t>See the demo script /demos/script-module05.md for instructions</a:t>
            </a:r>
            <a:endParaRPr lang="en-US" dirty="0" smtClean="0"/>
          </a:p>
          <a:p>
            <a:endParaRPr lang="en-US" dirty="0" smtClean="0"/>
          </a:p>
          <a:p>
            <a:r>
              <a:rPr lang="en-US" dirty="0" smtClean="0"/>
              <a:t>This demo shows the final solution built in module 5. </a:t>
            </a:r>
          </a:p>
          <a:p>
            <a:endParaRPr lang="en-US" dirty="0" smtClean="0"/>
          </a:p>
          <a:p>
            <a:r>
              <a:rPr lang="en-US" dirty="0" smtClean="0"/>
              <a:t>Focus on USING the deployed</a:t>
            </a:r>
            <a:r>
              <a:rPr lang="en-US" baseline="0" dirty="0" smtClean="0"/>
              <a:t> solution, not building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10/27/2014</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10/27/2014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10/27/2014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10/27/2014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 xmlns:a14="http://schemas.microsoft.com/office/drawing/2010/main">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 xmlns:a14="http://schemas.microsoft.com/office/drawing/2010/main">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1927298"/>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Hook into Apps for </a:t>
            </a:r>
            <a:r>
              <a:rPr lang="en-US" sz="3100" b="0" dirty="0" err="1" smtClean="0"/>
              <a:t>SHarePoint</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Hook into Office </a:t>
            </a:r>
            <a:r>
              <a:rPr lang="en-US" sz="3100" b="0" dirty="0" smtClean="0"/>
              <a:t>365 APIs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Hook into Apps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a:t>Demo of all Samples in this </a:t>
            </a:r>
            <a:r>
              <a:rPr lang="en-US" dirty="0" err="1"/>
              <a:t>DevCamp</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all Samples in this </a:t>
            </a:r>
            <a:r>
              <a:rPr lang="en-US" dirty="0" err="1" smtClean="0"/>
              <a:t>DevCamp</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Both will be used throughout the labs.</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Hook into Apps for SharePoint</a:t>
            </a:r>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t>
            </a:r>
            <a:r>
              <a:rPr lang="en-US" sz="4800" dirty="0" smtClean="0"/>
              <a:t>APIs</a:t>
            </a:r>
            <a:endParaRPr lang="en-US" sz="4800" dirty="0"/>
          </a:p>
        </p:txBody>
      </p:sp>
      <p:sp>
        <p:nvSpPr>
          <p:cNvPr id="2" name="Text Placeholder 1"/>
          <p:cNvSpPr>
            <a:spLocks noGrp="1"/>
          </p:cNvSpPr>
          <p:nvPr>
            <p:ph type="body" sz="quarter" idx="10"/>
          </p:nvPr>
        </p:nvSpPr>
        <p:spPr/>
        <p:txBody>
          <a:bodyPr/>
          <a:lstStyle/>
          <a:p>
            <a:endParaRPr lang="en-US" dirty="0" smtClean="0"/>
          </a:p>
          <a:p>
            <a:r>
              <a:rPr lang="en-US" dirty="0" smtClean="0"/>
              <a:t>Understand Office 365 APIs</a:t>
            </a:r>
            <a:endParaRPr lang="en-US" dirty="0" smtClean="0"/>
          </a:p>
          <a:p>
            <a:endParaRPr lang="en-US" dirty="0"/>
          </a:p>
          <a:p>
            <a:r>
              <a:rPr lang="en-US" dirty="0" smtClean="0"/>
              <a:t>Understand how to create </a:t>
            </a:r>
            <a:r>
              <a:rPr lang="en-US" dirty="0" smtClean="0"/>
              <a:t>an ASP.NET MVC5 application that uses the Office 365 APIs</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5: Hook into Apps for Office</a:t>
            </a:r>
          </a:p>
        </p:txBody>
      </p:sp>
      <p:sp>
        <p:nvSpPr>
          <p:cNvPr id="2" name="Text Placeholder 1"/>
          <p:cNvSpPr>
            <a:spLocks noGrp="1"/>
          </p:cNvSpPr>
          <p:nvPr>
            <p:ph type="body" sz="quarter" idx="10"/>
          </p:nvPr>
        </p:nvSpPr>
        <p:spPr/>
        <p:txBody>
          <a:bodyPr/>
          <a:lstStyle/>
          <a:p>
            <a:r>
              <a:rPr lang="en-US" dirty="0" smtClean="0"/>
              <a:t>Understand how to create Apps for Office</a:t>
            </a:r>
          </a:p>
          <a:p>
            <a:endParaRPr lang="en-US" dirty="0"/>
          </a:p>
          <a:p>
            <a:r>
              <a:rPr lang="en-US" dirty="0" smtClean="0"/>
              <a:t>Outlook Web App</a:t>
            </a:r>
          </a:p>
          <a:p>
            <a:endParaRPr lang="en-US" dirty="0"/>
          </a:p>
          <a:p>
            <a:r>
              <a:rPr lang="en-US" dirty="0" smtClean="0"/>
              <a:t>Word Task Pane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elements/1.1/"/>
    <ds:schemaRef ds:uri="http://schemas.microsoft.com/office/infopath/2007/PartnerControls"/>
    <ds:schemaRef ds:uri="5fad15d0-477e-40da-a20d-40d4ca777cbd"/>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4085</Words>
  <Application>Microsoft Office PowerPoint</Application>
  <PresentationFormat>Custom</PresentationFormat>
  <Paragraphs>272</Paragraphs>
  <Slides>32</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Hook into Apps for SharePoint</vt:lpstr>
      <vt:lpstr>Module 4: Hook into Office 365 APIs</vt:lpstr>
      <vt:lpstr>Module 5: Hook into Apps for Office</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2014-10-27T14:44:25Z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