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C6104F23-DA87-5249-96ED-8242B7341074}">
          <p14:sldIdLst>
            <p14:sldId id="780"/>
            <p14:sldId id="781"/>
            <p14:sldId id="782"/>
            <p14:sldId id="779"/>
          </p14:sldIdLst>
        </p14:section>
        <p14:section name="The Office 365 Environment" id="{27707372-2A62-F941-A931-33D7D4E757A7}">
          <p14:sldIdLst>
            <p14:sldId id="784"/>
            <p14:sldId id="812"/>
            <p14:sldId id="813"/>
            <p14:sldId id="814"/>
            <p14:sldId id="815"/>
            <p14:sldId id="810"/>
          </p14:sldIdLst>
        </p14:section>
        <p14:section name="The Microsoft Azure Environment" id="{C9B42F59-B711-1141-B363-11DD928C7AC0}">
          <p14:sldIdLst>
            <p14:sldId id="785"/>
            <p14:sldId id="816"/>
            <p14:sldId id="817"/>
            <p14:sldId id="818"/>
            <p14:sldId id="811"/>
          </p14:sldIdLst>
        </p14:section>
        <p14:section name="App Development Overview" id="{0ED51F39-92E5-554B-AFCD-1B1BE0163CC6}">
          <p14:sldIdLst>
            <p14:sldId id="826"/>
            <p14:sldId id="827"/>
            <p14:sldId id="828"/>
            <p14:sldId id="829"/>
            <p14:sldId id="830"/>
            <p14:sldId id="831"/>
            <p14:sldId id="832"/>
            <p14:sldId id="833"/>
            <p14:sldId id="841"/>
            <p14:sldId id="834"/>
            <p14:sldId id="835"/>
            <p14:sldId id="836"/>
            <p14:sldId id="837"/>
            <p14:sldId id="838"/>
            <p14:sldId id="839"/>
            <p14:sldId id="840"/>
          </p14:sldIdLst>
        </p14:section>
        <p14:section name="Summary" id="{7B3346DA-80A3-D648-8F1D-9F4982F9CF42}">
          <p14:sldIdLst>
            <p14:sldId id="825"/>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747" autoAdjust="0"/>
  </p:normalViewPr>
  <p:slideViewPr>
    <p:cSldViewPr snapToGrid="0">
      <p:cViewPr varScale="1">
        <p:scale>
          <a:sx n="73" d="100"/>
          <a:sy n="73" d="100"/>
        </p:scale>
        <p:origin x="1170"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10/24/2014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Office 365 Directory to an Azure subscription</a:t>
            </a:r>
          </a:p>
          <a:p>
            <a:r>
              <a:rPr lang="en-US" dirty="0" smtClean="0"/>
              <a:t>for simply creating provider-hosted apps, but it makes life a bit easier</a:t>
            </a:r>
          </a:p>
          <a:p>
            <a:r>
              <a:rPr lang="en-US" dirty="0" smtClean="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Office 365 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Microsoft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063" y="3504981"/>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a:t>
            </a:r>
            <a:r>
              <a:rPr lang="en-US" dirty="0" smtClean="0"/>
              <a:t>Office 365</a:t>
            </a:r>
            <a:endParaRPr lang="en-US" dirty="0"/>
          </a:p>
          <a:p>
            <a:endParaRPr lang="en-US" dirty="0"/>
          </a:p>
        </p:txBody>
      </p:sp>
      <p:sp>
        <p:nvSpPr>
          <p:cNvPr id="3" name="Title 2"/>
          <p:cNvSpPr>
            <a:spLocks noGrp="1"/>
          </p:cNvSpPr>
          <p:nvPr>
            <p:ph type="title"/>
          </p:nvPr>
        </p:nvSpPr>
        <p:spPr/>
        <p:txBody>
          <a:bodyPr/>
          <a:lstStyle/>
          <a:p>
            <a:r>
              <a:rPr lang="en-US" dirty="0" smtClean="0"/>
              <a:t>Office 365 </a:t>
            </a:r>
            <a:r>
              <a:rPr lang="en-US" dirty="0"/>
              <a:t>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p>
          <a:p>
            <a:r>
              <a:rPr lang="en-US" dirty="0" smtClean="0"/>
              <a:t>SharePoint Online</a:t>
            </a:r>
          </a:p>
          <a:p>
            <a:r>
              <a:rPr lang="en-US" dirty="0" smtClean="0"/>
              <a:t>OneDrive for Business</a:t>
            </a:r>
          </a:p>
          <a:p>
            <a:r>
              <a:rPr lang="en-US" dirty="0" smtClean="0"/>
              <a:t>Yammer</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4080346346"/>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 xmlns:a16="http://schemas.microsoft.com/office/drawing/2014/main"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a:t>
                      </a:r>
                      <a:r>
                        <a:rPr lang="en-US" sz="2400" smtClean="0"/>
                        <a:t>365 </a:t>
                      </a:r>
                      <a:r>
                        <a:rPr lang="en-US" sz="2400" smtClean="0"/>
                        <a:t>APIs</a:t>
                      </a:r>
                      <a:endParaRPr lang="en-US" sz="2400" dirty="0" smtClean="0"/>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2624793295"/>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 365 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a:t>
            </a:r>
            <a:r>
              <a:rPr lang="en-US" dirty="0" smtClean="0"/>
              <a:t>Office 365 </a:t>
            </a:r>
            <a:r>
              <a:rPr lang="en-US" dirty="0"/>
              <a:t>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08395118"/>
              </p:ext>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Office 365 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Microsoft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3541</Words>
  <Application>Microsoft Office PowerPoint</Application>
  <PresentationFormat>Custom</PresentationFormat>
  <Paragraphs>307</Paragraphs>
  <Slides>33</Slides>
  <Notes>18</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Microsoft Azure Environment</vt:lpstr>
      <vt:lpstr>Azure Subscription</vt:lpstr>
      <vt:lpstr>Link Office 365 and Azure</vt:lpstr>
      <vt:lpstr>Office 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2014-10-24T12:27:37Z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