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__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993B-0A4A-E84D-B079-0E91A7D3E545}" type="datetimeFigureOut">
              <a:rPr kumimoji="1" lang="ja-JP" altLang="en-US" smtClean="0"/>
              <a:t>15/05/15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7C59-CAA2-EA45-9A67-F5CD7B982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55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993B-0A4A-E84D-B079-0E91A7D3E545}" type="datetimeFigureOut">
              <a:rPr kumimoji="1" lang="ja-JP" altLang="en-US" smtClean="0"/>
              <a:t>15/05/15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7C59-CAA2-EA45-9A67-F5CD7B982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21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993B-0A4A-E84D-B079-0E91A7D3E545}" type="datetimeFigureOut">
              <a:rPr kumimoji="1" lang="ja-JP" altLang="en-US" smtClean="0"/>
              <a:t>15/05/15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7C59-CAA2-EA45-9A67-F5CD7B982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5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993B-0A4A-E84D-B079-0E91A7D3E545}" type="datetimeFigureOut">
              <a:rPr kumimoji="1" lang="ja-JP" altLang="en-US" smtClean="0"/>
              <a:t>15/05/15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7C59-CAA2-EA45-9A67-F5CD7B982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43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993B-0A4A-E84D-B079-0E91A7D3E545}" type="datetimeFigureOut">
              <a:rPr kumimoji="1" lang="ja-JP" altLang="en-US" smtClean="0"/>
              <a:t>15/05/15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7C59-CAA2-EA45-9A67-F5CD7B982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73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993B-0A4A-E84D-B079-0E91A7D3E545}" type="datetimeFigureOut">
              <a:rPr kumimoji="1" lang="ja-JP" altLang="en-US" smtClean="0"/>
              <a:t>15/05/15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7C59-CAA2-EA45-9A67-F5CD7B982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4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993B-0A4A-E84D-B079-0E91A7D3E545}" type="datetimeFigureOut">
              <a:rPr kumimoji="1" lang="ja-JP" altLang="en-US" smtClean="0"/>
              <a:t>15/05/15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7C59-CAA2-EA45-9A67-F5CD7B982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0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993B-0A4A-E84D-B079-0E91A7D3E545}" type="datetimeFigureOut">
              <a:rPr kumimoji="1" lang="ja-JP" altLang="en-US" smtClean="0"/>
              <a:t>15/05/15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7C59-CAA2-EA45-9A67-F5CD7B982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45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993B-0A4A-E84D-B079-0E91A7D3E545}" type="datetimeFigureOut">
              <a:rPr kumimoji="1" lang="ja-JP" altLang="en-US" smtClean="0"/>
              <a:t>15/05/15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7C59-CAA2-EA45-9A67-F5CD7B982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0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993B-0A4A-E84D-B079-0E91A7D3E545}" type="datetimeFigureOut">
              <a:rPr kumimoji="1" lang="ja-JP" altLang="en-US" smtClean="0"/>
              <a:t>15/05/15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7C59-CAA2-EA45-9A67-F5CD7B982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0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993B-0A4A-E84D-B079-0E91A7D3E545}" type="datetimeFigureOut">
              <a:rPr kumimoji="1" lang="ja-JP" altLang="en-US" smtClean="0"/>
              <a:t>15/05/15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87C59-CAA2-EA45-9A67-F5CD7B982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5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993B-0A4A-E84D-B079-0E91A7D3E545}" type="datetimeFigureOut">
              <a:rPr kumimoji="1" lang="ja-JP" altLang="en-US" smtClean="0"/>
              <a:t>15/05/15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87C59-CAA2-EA45-9A67-F5CD7B982F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54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Microsoft___1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図形グループ 2"/>
          <p:cNvGrpSpPr/>
          <p:nvPr/>
        </p:nvGrpSpPr>
        <p:grpSpPr>
          <a:xfrm>
            <a:off x="1441367" y="270795"/>
            <a:ext cx="4372857" cy="3605075"/>
            <a:chOff x="4537035" y="953769"/>
            <a:chExt cx="4372857" cy="3605075"/>
          </a:xfrm>
        </p:grpSpPr>
        <p:sp>
          <p:nvSpPr>
            <p:cNvPr id="4" name="フリーフォーム 3"/>
            <p:cNvSpPr/>
            <p:nvPr/>
          </p:nvSpPr>
          <p:spPr>
            <a:xfrm>
              <a:off x="4948773" y="1637477"/>
              <a:ext cx="3125915" cy="2274951"/>
            </a:xfrm>
            <a:custGeom>
              <a:avLst/>
              <a:gdLst>
                <a:gd name="connsiteX0" fmla="*/ 0 w 2176977"/>
                <a:gd name="connsiteY0" fmla="*/ 753664 h 1549199"/>
                <a:gd name="connsiteX1" fmla="*/ 948939 w 2176977"/>
                <a:gd name="connsiteY1" fmla="*/ 0 h 1549199"/>
                <a:gd name="connsiteX2" fmla="*/ 2176977 w 2176977"/>
                <a:gd name="connsiteY2" fmla="*/ 544313 h 1549199"/>
                <a:gd name="connsiteX3" fmla="*/ 1507138 w 2176977"/>
                <a:gd name="connsiteY3" fmla="*/ 1549199 h 1549199"/>
                <a:gd name="connsiteX4" fmla="*/ 697749 w 2176977"/>
                <a:gd name="connsiteY4" fmla="*/ 893232 h 1549199"/>
                <a:gd name="connsiteX5" fmla="*/ 209325 w 2176977"/>
                <a:gd name="connsiteY5" fmla="*/ 1367762 h 1549199"/>
                <a:gd name="connsiteX6" fmla="*/ 0 w 2176977"/>
                <a:gd name="connsiteY6" fmla="*/ 753664 h 1549199"/>
                <a:gd name="connsiteX0" fmla="*/ 0 w 2176977"/>
                <a:gd name="connsiteY0" fmla="*/ 647433 h 1442968"/>
                <a:gd name="connsiteX1" fmla="*/ 1211342 w 2176977"/>
                <a:gd name="connsiteY1" fmla="*/ 0 h 1442968"/>
                <a:gd name="connsiteX2" fmla="*/ 2176977 w 2176977"/>
                <a:gd name="connsiteY2" fmla="*/ 438082 h 1442968"/>
                <a:gd name="connsiteX3" fmla="*/ 1507138 w 2176977"/>
                <a:gd name="connsiteY3" fmla="*/ 1442968 h 1442968"/>
                <a:gd name="connsiteX4" fmla="*/ 697749 w 2176977"/>
                <a:gd name="connsiteY4" fmla="*/ 787001 h 1442968"/>
                <a:gd name="connsiteX5" fmla="*/ 209325 w 2176977"/>
                <a:gd name="connsiteY5" fmla="*/ 1261531 h 1442968"/>
                <a:gd name="connsiteX6" fmla="*/ 0 w 2176977"/>
                <a:gd name="connsiteY6" fmla="*/ 647433 h 144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6977" h="1442968">
                  <a:moveTo>
                    <a:pt x="0" y="647433"/>
                  </a:moveTo>
                  <a:lnTo>
                    <a:pt x="1211342" y="0"/>
                  </a:lnTo>
                  <a:lnTo>
                    <a:pt x="2176977" y="438082"/>
                  </a:lnTo>
                  <a:lnTo>
                    <a:pt x="1507138" y="1442968"/>
                  </a:lnTo>
                  <a:lnTo>
                    <a:pt x="697749" y="787001"/>
                  </a:lnTo>
                  <a:lnTo>
                    <a:pt x="209325" y="1261531"/>
                  </a:lnTo>
                  <a:lnTo>
                    <a:pt x="0" y="6474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5" name="直線コネクタ 4"/>
            <p:cNvCxnSpPr/>
            <p:nvPr/>
          </p:nvCxnSpPr>
          <p:spPr>
            <a:xfrm>
              <a:off x="4683628" y="1372299"/>
              <a:ext cx="0" cy="3028615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4697583" y="4400914"/>
              <a:ext cx="3893439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H="1">
              <a:off x="4948773" y="2658205"/>
              <a:ext cx="0" cy="175666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>
              <a:stCxn id="4" idx="5"/>
            </p:cNvCxnSpPr>
            <p:nvPr/>
          </p:nvCxnSpPr>
          <p:spPr>
            <a:xfrm>
              <a:off x="5249342" y="3626378"/>
              <a:ext cx="6440" cy="77453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>
              <a:stCxn id="4" idx="4"/>
            </p:cNvCxnSpPr>
            <p:nvPr/>
          </p:nvCxnSpPr>
          <p:spPr>
            <a:xfrm>
              <a:off x="5950669" y="2878245"/>
              <a:ext cx="2862" cy="150871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 flipH="1">
              <a:off x="7111795" y="3939164"/>
              <a:ext cx="0" cy="474529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>
              <a:stCxn id="4" idx="1"/>
            </p:cNvCxnSpPr>
            <p:nvPr/>
          </p:nvCxnSpPr>
          <p:spPr>
            <a:xfrm>
              <a:off x="6688135" y="1637477"/>
              <a:ext cx="5010" cy="276343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>
              <a:stCxn id="4" idx="2"/>
            </p:cNvCxnSpPr>
            <p:nvPr/>
          </p:nvCxnSpPr>
          <p:spPr>
            <a:xfrm>
              <a:off x="8074688" y="2328147"/>
              <a:ext cx="0" cy="2086724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フリーフォーム 12"/>
            <p:cNvSpPr/>
            <p:nvPr/>
          </p:nvSpPr>
          <p:spPr>
            <a:xfrm>
              <a:off x="7125750" y="2112007"/>
              <a:ext cx="488875" cy="1032800"/>
            </a:xfrm>
            <a:custGeom>
              <a:avLst/>
              <a:gdLst>
                <a:gd name="connsiteX0" fmla="*/ 69775 w 488875"/>
                <a:gd name="connsiteY0" fmla="*/ 1032800 h 1032800"/>
                <a:gd name="connsiteX1" fmla="*/ 488424 w 488875"/>
                <a:gd name="connsiteY1" fmla="*/ 418702 h 1032800"/>
                <a:gd name="connsiteX2" fmla="*/ 0 w 488875"/>
                <a:gd name="connsiteY2" fmla="*/ 0 h 103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875" h="1032800">
                  <a:moveTo>
                    <a:pt x="69775" y="1032800"/>
                  </a:moveTo>
                  <a:cubicBezTo>
                    <a:pt x="284914" y="811817"/>
                    <a:pt x="500053" y="590835"/>
                    <a:pt x="488424" y="418702"/>
                  </a:cubicBezTo>
                  <a:cubicBezTo>
                    <a:pt x="476795" y="246569"/>
                    <a:pt x="0" y="0"/>
                    <a:pt x="0" y="0"/>
                  </a:cubicBezTo>
                </a:path>
              </a:pathLst>
            </a:custGeom>
            <a:ln w="9525">
              <a:solidFill>
                <a:schemeClr val="tx1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537035" y="953769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y</a:t>
              </a:r>
              <a:endParaRPr kumimoji="1" lang="ja-JP" altLang="en-US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4781313" y="227948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525686" y="128855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7990958" y="191661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7167615" y="378681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3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800026" y="244696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4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255783" y="352163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5</a:t>
              </a:r>
              <a:endParaRPr kumimoji="1" lang="ja-JP" altLang="en-US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4990639" y="258653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6</a:t>
              </a:r>
              <a:endParaRPr kumimoji="1" lang="ja-JP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8622634" y="418951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x</a:t>
              </a:r>
              <a:endParaRPr kumimoji="1" lang="ja-JP" altLang="en-US" dirty="0"/>
            </a:p>
          </p:txBody>
        </p:sp>
      </p:grpSp>
      <p:graphicFrame>
        <p:nvGraphicFramePr>
          <p:cNvPr id="25" name="オブジェクト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814069"/>
              </p:ext>
            </p:extLst>
          </p:nvPr>
        </p:nvGraphicFramePr>
        <p:xfrm>
          <a:off x="2242698" y="4031630"/>
          <a:ext cx="2374639" cy="65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数式" r:id="rId3" imgW="1701800" imgH="469900" progId="Equation.3">
                  <p:embed/>
                </p:oleObj>
              </mc:Choice>
              <mc:Fallback>
                <p:oleObj name="数式" r:id="rId3" imgW="1701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2698" y="4031630"/>
                        <a:ext cx="2374639" cy="655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オブジェクト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854966"/>
              </p:ext>
            </p:extLst>
          </p:nvPr>
        </p:nvGraphicFramePr>
        <p:xfrm>
          <a:off x="2865658" y="4639386"/>
          <a:ext cx="2110840" cy="69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数式" r:id="rId5" imgW="1422400" imgH="469900" progId="Equation.3">
                  <p:embed/>
                </p:oleObj>
              </mc:Choice>
              <mc:Fallback>
                <p:oleObj name="数式" r:id="rId5" imgW="1422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5658" y="4639386"/>
                        <a:ext cx="2110840" cy="697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矢印 26"/>
          <p:cNvSpPr/>
          <p:nvPr/>
        </p:nvSpPr>
        <p:spPr>
          <a:xfrm>
            <a:off x="2290618" y="4888493"/>
            <a:ext cx="352299" cy="19170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414223"/>
              </p:ext>
            </p:extLst>
          </p:nvPr>
        </p:nvGraphicFramePr>
        <p:xfrm>
          <a:off x="2228699" y="5336716"/>
          <a:ext cx="1057361" cy="1349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数式" r:id="rId7" imgW="736600" imgH="939800" progId="Equation.3">
                  <p:embed/>
                </p:oleObj>
              </mc:Choice>
              <mc:Fallback>
                <p:oleObj name="数式" r:id="rId7" imgW="736600" imgH="93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8699" y="5336716"/>
                        <a:ext cx="1057361" cy="1349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7185220"/>
      </p:ext>
    </p:extLst>
  </p:cSld>
  <p:clrMapOvr>
    <a:masterClrMapping/>
  </p:clrMapOvr>
</p:sld>
</file>

<file path=ppt/theme/theme1.xml><?xml version="1.0" encoding="utf-8"?>
<a:theme xmlns:a="http://schemas.openxmlformats.org/drawingml/2006/main" name="既定の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既定のテーマ.thmx</Template>
  <TotalTime>7</TotalTime>
  <Words>9</Words>
  <Application>Microsoft Macintosh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既定のテーマ</vt:lpstr>
      <vt:lpstr>数式</vt:lpstr>
      <vt:lpstr>Microsoft 数式</vt:lpstr>
      <vt:lpstr>PowerPoint プレゼンテーション</vt:lpstr>
    </vt:vector>
  </TitlesOfParts>
  <Company>Dream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 守重</dc:creator>
  <cp:lastModifiedBy>太田 守重</cp:lastModifiedBy>
  <cp:revision>1</cp:revision>
  <dcterms:created xsi:type="dcterms:W3CDTF">2015-05-15T06:38:06Z</dcterms:created>
  <dcterms:modified xsi:type="dcterms:W3CDTF">2015-05-15T06:45:46Z</dcterms:modified>
</cp:coreProperties>
</file>