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A12D-C821-4A4F-8F13-7B7C3C490B46}" type="datetimeFigureOut">
              <a:rPr lang="en-GB" smtClean="0"/>
              <a:t>27/12/2024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939-EFF3-4608-8B68-0923D7B41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23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A12D-C821-4A4F-8F13-7B7C3C490B46}" type="datetimeFigureOut">
              <a:rPr lang="en-GB" smtClean="0"/>
              <a:t>27/12/2024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939-EFF3-4608-8B68-0923D7B41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00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A12D-C821-4A4F-8F13-7B7C3C490B46}" type="datetimeFigureOut">
              <a:rPr lang="en-GB" smtClean="0"/>
              <a:t>27/12/2024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939-EFF3-4608-8B68-0923D7B41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01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A12D-C821-4A4F-8F13-7B7C3C490B46}" type="datetimeFigureOut">
              <a:rPr lang="en-GB" smtClean="0"/>
              <a:t>27/12/2024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939-EFF3-4608-8B68-0923D7B41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07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A12D-C821-4A4F-8F13-7B7C3C490B46}" type="datetimeFigureOut">
              <a:rPr lang="en-GB" smtClean="0"/>
              <a:t>27/12/2024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939-EFF3-4608-8B68-0923D7B41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67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A12D-C821-4A4F-8F13-7B7C3C490B46}" type="datetimeFigureOut">
              <a:rPr lang="en-GB" smtClean="0"/>
              <a:t>27/12/2024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939-EFF3-4608-8B68-0923D7B41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46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A12D-C821-4A4F-8F13-7B7C3C490B46}" type="datetimeFigureOut">
              <a:rPr lang="en-GB" smtClean="0"/>
              <a:t>27/12/2024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939-EFF3-4608-8B68-0923D7B41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37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A12D-C821-4A4F-8F13-7B7C3C490B46}" type="datetimeFigureOut">
              <a:rPr lang="en-GB" smtClean="0"/>
              <a:t>27/12/2024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939-EFF3-4608-8B68-0923D7B41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88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A12D-C821-4A4F-8F13-7B7C3C490B46}" type="datetimeFigureOut">
              <a:rPr lang="en-GB" smtClean="0"/>
              <a:t>27/12/2024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939-EFF3-4608-8B68-0923D7B41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58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A12D-C821-4A4F-8F13-7B7C3C490B46}" type="datetimeFigureOut">
              <a:rPr lang="en-GB" smtClean="0"/>
              <a:t>27/12/2024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939-EFF3-4608-8B68-0923D7B41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89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A12D-C821-4A4F-8F13-7B7C3C490B46}" type="datetimeFigureOut">
              <a:rPr lang="en-GB" smtClean="0"/>
              <a:t>27/12/2024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939-EFF3-4608-8B68-0923D7B41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45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FA12D-C821-4A4F-8F13-7B7C3C490B46}" type="datetimeFigureOut">
              <a:rPr lang="en-GB" smtClean="0"/>
              <a:t>27/12/2024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5D939-EFF3-4608-8B68-0923D7B415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6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Rustic Wood Light Sales &amp; Ordering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01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Admin Section</a:t>
            </a:r>
          </a:p>
          <a:p>
            <a:pPr lvl="1"/>
            <a:r>
              <a:rPr lang="en-US" dirty="0" smtClean="0"/>
              <a:t>Login /logout</a:t>
            </a:r>
          </a:p>
          <a:p>
            <a:pPr lvl="1"/>
            <a:r>
              <a:rPr lang="en-US" dirty="0" smtClean="0"/>
              <a:t>Dashboard</a:t>
            </a:r>
          </a:p>
          <a:p>
            <a:pPr lvl="2"/>
            <a:r>
              <a:rPr lang="en-US" dirty="0" smtClean="0"/>
              <a:t>Manage Orders</a:t>
            </a:r>
          </a:p>
          <a:p>
            <a:pPr lvl="3"/>
            <a:r>
              <a:rPr lang="en-US" dirty="0" smtClean="0"/>
              <a:t>Add/Modify/delete orders</a:t>
            </a:r>
          </a:p>
          <a:p>
            <a:pPr lvl="2"/>
            <a:r>
              <a:rPr lang="en-US" dirty="0" smtClean="0"/>
              <a:t>Manage Event</a:t>
            </a:r>
          </a:p>
          <a:p>
            <a:pPr lvl="3"/>
            <a:r>
              <a:rPr lang="en-US" dirty="0" smtClean="0"/>
              <a:t>Add/Modify/delete product (upload photo)</a:t>
            </a:r>
          </a:p>
          <a:p>
            <a:pPr lvl="2"/>
            <a:r>
              <a:rPr lang="en-US" dirty="0" smtClean="0"/>
              <a:t>Manage Category</a:t>
            </a:r>
          </a:p>
          <a:p>
            <a:pPr lvl="3"/>
            <a:r>
              <a:rPr lang="en-US" dirty="0" smtClean="0"/>
              <a:t>Add/Modify/delete category</a:t>
            </a:r>
          </a:p>
          <a:p>
            <a:pPr lvl="2"/>
            <a:r>
              <a:rPr lang="en-US" dirty="0" smtClean="0"/>
              <a:t>Manage product</a:t>
            </a:r>
          </a:p>
          <a:p>
            <a:pPr lvl="3"/>
            <a:r>
              <a:rPr lang="en-US" dirty="0" smtClean="0"/>
              <a:t>Add/Modify/delete product (upload photo)</a:t>
            </a:r>
          </a:p>
        </p:txBody>
      </p:sp>
    </p:spTree>
    <p:extLst>
      <p:ext uri="{BB962C8B-B14F-4D97-AF65-F5344CB8AC3E}">
        <p14:creationId xmlns:p14="http://schemas.microsoft.com/office/powerpoint/2010/main" val="179083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Customer Section</a:t>
            </a:r>
          </a:p>
          <a:p>
            <a:pPr lvl="1"/>
            <a:r>
              <a:rPr lang="en-US" dirty="0" smtClean="0"/>
              <a:t>Register</a:t>
            </a:r>
          </a:p>
          <a:p>
            <a:pPr lvl="1"/>
            <a:r>
              <a:rPr lang="en-US" dirty="0" smtClean="0"/>
              <a:t>Login/log out</a:t>
            </a:r>
          </a:p>
          <a:p>
            <a:pPr lvl="1"/>
            <a:r>
              <a:rPr lang="en-US" dirty="0" smtClean="0"/>
              <a:t>View and update profile</a:t>
            </a:r>
          </a:p>
          <a:p>
            <a:pPr lvl="1"/>
            <a:r>
              <a:rPr lang="en-US" dirty="0" smtClean="0"/>
              <a:t>Cart</a:t>
            </a:r>
          </a:p>
          <a:p>
            <a:pPr lvl="2"/>
            <a:r>
              <a:rPr lang="en-US" dirty="0" smtClean="0"/>
              <a:t>View / Add / Modify</a:t>
            </a:r>
          </a:p>
          <a:p>
            <a:pPr lvl="1"/>
            <a:r>
              <a:rPr lang="en-US" dirty="0" smtClean="0"/>
              <a:t>Products</a:t>
            </a:r>
          </a:p>
          <a:p>
            <a:pPr lvl="2"/>
            <a:r>
              <a:rPr lang="en-US" dirty="0" smtClean="0"/>
              <a:t>View / Add to cart / remove from cart </a:t>
            </a:r>
          </a:p>
          <a:p>
            <a:pPr lvl="2"/>
            <a:r>
              <a:rPr lang="en-US" dirty="0" smtClean="0"/>
              <a:t>Can contact the shop by providing their name and email. </a:t>
            </a:r>
          </a:p>
          <a:p>
            <a:pPr lvl="1"/>
            <a:r>
              <a:rPr lang="en-US" dirty="0" smtClean="0"/>
              <a:t>View Events</a:t>
            </a:r>
          </a:p>
          <a:p>
            <a:pPr lvl="1"/>
            <a:r>
              <a:rPr lang="en-US" dirty="0" smtClean="0"/>
              <a:t>Orders</a:t>
            </a:r>
          </a:p>
          <a:p>
            <a:pPr lvl="2"/>
            <a:r>
              <a:rPr lang="en-US" dirty="0" smtClean="0"/>
              <a:t>View all / Add new 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3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Php</a:t>
            </a:r>
            <a:r>
              <a:rPr lang="en-US" dirty="0" smtClean="0"/>
              <a:t> or </a:t>
            </a:r>
            <a:r>
              <a:rPr lang="en-US" dirty="0" err="1" smtClean="0"/>
              <a:t>Nodejs</a:t>
            </a:r>
            <a:r>
              <a:rPr lang="en-US" dirty="0" smtClean="0"/>
              <a:t> for server side scripting. </a:t>
            </a:r>
          </a:p>
          <a:p>
            <a:r>
              <a:rPr lang="en-US" dirty="0" smtClean="0"/>
              <a:t>Need a frontend like Angular?</a:t>
            </a:r>
          </a:p>
          <a:p>
            <a:r>
              <a:rPr lang="en-US" dirty="0" smtClean="0"/>
              <a:t>Using an ORM(Object relation Mapper)?</a:t>
            </a:r>
          </a:p>
          <a:p>
            <a:r>
              <a:rPr lang="en-US" dirty="0" smtClean="0"/>
              <a:t>Need a hosting – shared hosting to save files for products, customer photos and events</a:t>
            </a:r>
          </a:p>
          <a:p>
            <a:r>
              <a:rPr lang="en-US" dirty="0" err="1" smtClean="0"/>
              <a:t>Mysql</a:t>
            </a:r>
            <a:r>
              <a:rPr lang="en-US" dirty="0" smtClean="0"/>
              <a:t> Database. </a:t>
            </a:r>
          </a:p>
          <a:p>
            <a:r>
              <a:rPr lang="en-US" dirty="0" err="1" smtClean="0"/>
              <a:t>Paypal</a:t>
            </a:r>
            <a:r>
              <a:rPr lang="en-US" dirty="0" smtClean="0"/>
              <a:t> </a:t>
            </a:r>
            <a:r>
              <a:rPr lang="en-US" dirty="0" err="1" smtClean="0"/>
              <a:t>SandBox</a:t>
            </a:r>
            <a:r>
              <a:rPr lang="en-US" dirty="0" smtClean="0"/>
              <a:t> for payment gateway </a:t>
            </a:r>
          </a:p>
          <a:p>
            <a:r>
              <a:rPr lang="en-US" dirty="0" smtClean="0"/>
              <a:t>Email?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32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provided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Erd</a:t>
            </a:r>
            <a:endParaRPr lang="en-US" dirty="0" smtClean="0"/>
          </a:p>
          <a:p>
            <a:r>
              <a:rPr lang="en-US" dirty="0" smtClean="0"/>
              <a:t>Use case diagram </a:t>
            </a:r>
          </a:p>
          <a:p>
            <a:r>
              <a:rPr lang="en-US" dirty="0" smtClean="0"/>
              <a:t>Flow diagram</a:t>
            </a:r>
          </a:p>
          <a:p>
            <a:r>
              <a:rPr lang="en-US" dirty="0" smtClean="0"/>
              <a:t>Implementation steps</a:t>
            </a:r>
          </a:p>
          <a:p>
            <a:r>
              <a:rPr lang="en-US" dirty="0" smtClean="0"/>
              <a:t>Code implementation and testing</a:t>
            </a:r>
          </a:p>
          <a:p>
            <a:r>
              <a:rPr lang="en-US" dirty="0" smtClean="0"/>
              <a:t>Hosting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941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Rs</a:t>
            </a:r>
            <a:r>
              <a:rPr lang="en-US" dirty="0" smtClean="0"/>
              <a:t> 8.5 k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Admin assign </a:t>
            </a:r>
            <a:r>
              <a:rPr lang="en-US" dirty="0" err="1" smtClean="0"/>
              <a:t>installateur</a:t>
            </a:r>
            <a:r>
              <a:rPr lang="en-US" dirty="0" smtClean="0"/>
              <a:t> =&gt; send mail. </a:t>
            </a:r>
          </a:p>
          <a:p>
            <a:r>
              <a:rPr lang="en-US" dirty="0" err="1" smtClean="0"/>
              <a:t>Installateur</a:t>
            </a:r>
            <a:r>
              <a:rPr lang="en-US" dirty="0"/>
              <a:t> </a:t>
            </a:r>
            <a:r>
              <a:rPr lang="en-US" dirty="0" smtClean="0"/>
              <a:t>-&gt; </a:t>
            </a:r>
            <a:r>
              <a:rPr lang="en-US" dirty="0" err="1" smtClean="0"/>
              <a:t>plaftorme</a:t>
            </a:r>
            <a:r>
              <a:rPr lang="en-US" dirty="0" smtClean="0"/>
              <a:t> for it. </a:t>
            </a:r>
          </a:p>
          <a:p>
            <a:pPr lvl="1"/>
            <a:r>
              <a:rPr lang="en-US" dirty="0" smtClean="0"/>
              <a:t>View details of installations </a:t>
            </a:r>
          </a:p>
          <a:p>
            <a:pPr lvl="2"/>
            <a:r>
              <a:rPr lang="en-US" dirty="0" smtClean="0"/>
              <a:t>Modify status.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Staffing</a:t>
            </a:r>
          </a:p>
          <a:p>
            <a:pPr lvl="1"/>
            <a:r>
              <a:rPr lang="en-US" dirty="0" err="1" smtClean="0"/>
              <a:t>Selecter</a:t>
            </a:r>
            <a:r>
              <a:rPr lang="en-US" dirty="0" smtClean="0"/>
              <a:t> light </a:t>
            </a:r>
            <a:endParaRPr lang="en-GB" dirty="0"/>
          </a:p>
          <a:p>
            <a:pPr lvl="1"/>
            <a:r>
              <a:rPr lang="en-US" dirty="0" smtClean="0"/>
              <a:t>Install light -&gt; book with according dates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646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180</Words>
  <Application>Microsoft Office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Hans</vt:lpstr>
      <vt:lpstr>Features</vt:lpstr>
      <vt:lpstr>Features</vt:lpstr>
      <vt:lpstr>Implementations</vt:lpstr>
      <vt:lpstr>Documents provided</vt:lpstr>
      <vt:lpstr>Cost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Pascal St Louis</dc:creator>
  <cp:lastModifiedBy>Pascal St Louis</cp:lastModifiedBy>
  <cp:revision>7</cp:revision>
  <dcterms:created xsi:type="dcterms:W3CDTF">2024-12-26T17:52:21Z</dcterms:created>
  <dcterms:modified xsi:type="dcterms:W3CDTF">2024-12-27T17:51:35Z</dcterms:modified>
</cp:coreProperties>
</file>