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61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스퀘어 Extra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2712537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강사 소개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463516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 특징 및 학습 방향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4500" y="499739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 및 강의 안내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8237" y="2683580"/>
            <a:ext cx="695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빠르게 </a:t>
            </a:r>
            <a:r>
              <a:rPr lang="en-US" altLang="ko-KR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 </a:t>
            </a:r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기능 중심으로 학습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7202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Section1-1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0037" y="3494071"/>
            <a:ext cx="717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프레임워크 기본 연동 및 실무 중심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2712537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파이참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463516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파이참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제품 안내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00499" y="4214495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ToolBox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8908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786" y="499739"/>
            <a:ext cx="30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설치 및 기본 설명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4359" y="2683580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설치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4176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Section1-2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3319" y="3494071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Edition</a:t>
            </a:r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특징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5908" y="4304562"/>
            <a:ext cx="270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ToolBox</a:t>
            </a:r>
            <a:r>
              <a:rPr lang="en-US" altLang="ko-KR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2712537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설정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463516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00499" y="4214495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환경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00499" y="4965474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 및 실행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9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36701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7040" y="499739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구조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4654" y="2683580"/>
            <a:ext cx="438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err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인터프리터 설정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2716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Section1-3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3615" y="3494071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err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ko-KR" altLang="en-US" sz="3600" spc="-15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8851" y="4304562"/>
            <a:ext cx="417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전 기본 환경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8884" y="5115053"/>
            <a:ext cx="6276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 및 테스트 코드 작성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2712537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Plug-in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463516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파일 다운로드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0499" y="4214495"/>
            <a:ext cx="3616037" cy="651281"/>
          </a:xfrm>
          <a:prstGeom prst="rect">
            <a:avLst/>
          </a:prstGeom>
          <a:solidFill>
            <a:srgbClr val="002060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파일 실행</a:t>
            </a:r>
          </a:p>
        </p:txBody>
      </p:sp>
    </p:spTree>
    <p:extLst>
      <p:ext uri="{BB962C8B-B14F-4D97-AF65-F5344CB8AC3E}">
        <p14:creationId xmlns:p14="http://schemas.microsoft.com/office/powerpoint/2010/main" val="35757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642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2964" y="499739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 파일 설정 및 실행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152" y="268358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 파일 설정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57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Section1-4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5782" y="3494071"/>
            <a:ext cx="318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 실행</a:t>
            </a:r>
            <a:endParaRPr lang="ko-KR" altLang="en-US" sz="3600" spc="-15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112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49</cp:revision>
  <dcterms:created xsi:type="dcterms:W3CDTF">2017-05-29T09:12:16Z</dcterms:created>
  <dcterms:modified xsi:type="dcterms:W3CDTF">2019-01-04T04:55:30Z</dcterms:modified>
</cp:coreProperties>
</file>