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5"/>
  </p:notesMasterIdLst>
  <p:sldIdLst>
    <p:sldId id="257" r:id="rId2"/>
    <p:sldId id="258" r:id="rId3"/>
    <p:sldId id="269" r:id="rId4"/>
  </p:sldIdLst>
  <p:sldSz cx="12192000" cy="6858000"/>
  <p:notesSz cx="6858000" cy="9144000"/>
  <p:embeddedFontLst>
    <p:embeddedFont>
      <p:font typeface="맑은 고딕" panose="020B0503020000020004" pitchFamily="50" charset="-127"/>
      <p:regular r:id="rId6"/>
      <p:bold r:id="rId7"/>
    </p:embeddedFont>
    <p:embeddedFont>
      <p:font typeface="나눔스퀘어 ExtraBold" panose="020B0600000101010101" pitchFamily="50" charset="-12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1254" y="2075203"/>
            <a:ext cx="56695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쉽게 배워보는</a:t>
            </a:r>
            <a:r>
              <a:rPr lang="en-US" altLang="ko-KR" sz="60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60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6000" spc="-300" dirty="0" err="1" smtClean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파이참</a:t>
            </a:r>
            <a:r>
              <a:rPr lang="en-US" altLang="ko-KR" sz="6000" spc="-300" dirty="0" smtClean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6000" spc="-300" dirty="0" err="1" smtClean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Pycharm</a:t>
            </a:r>
            <a:r>
              <a:rPr lang="en-US" altLang="ko-KR" sz="6000" spc="-300" dirty="0" smtClean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br>
              <a:rPr lang="en-US" altLang="ko-KR" sz="6000" spc="-300" dirty="0" smtClean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60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 가이드</a:t>
            </a:r>
            <a:endParaRPr lang="ko-KR" altLang="en-US" sz="60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58054" y="989148"/>
            <a:ext cx="1302761" cy="141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56622" y="499739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기타 연동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34209" y="1542868"/>
            <a:ext cx="10452990" cy="839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7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아나콘다 연동 </a:t>
            </a:r>
            <a:r>
              <a:rPr lang="en-US" altLang="ko-KR" sz="17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 </a:t>
            </a:r>
            <a:r>
              <a:rPr lang="ko-KR" altLang="en-US" sz="17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아나콘다 설치</a:t>
            </a:r>
            <a:r>
              <a:rPr lang="en-US" altLang="ko-KR" sz="1700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7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sz="17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가상환경 설정 및 패키지 설치 </a:t>
            </a:r>
            <a:r>
              <a:rPr lang="en-US" altLang="ko-KR" sz="17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Settings -&gt; Project</a:t>
            </a:r>
            <a:br>
              <a:rPr lang="en-US" altLang="ko-KR" sz="17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17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      -&gt;   Project Interpreter -&gt; </a:t>
            </a:r>
            <a:r>
              <a:rPr lang="ko-KR" altLang="en-US" sz="17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패키지 확인 및 추가 설치 </a:t>
            </a:r>
            <a:r>
              <a:rPr lang="en-US" altLang="ko-KR" sz="17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sz="17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소스코드 실행 </a:t>
            </a:r>
            <a:r>
              <a:rPr lang="en-US" altLang="ko-KR" sz="17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7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다른 가상환경 변경</a:t>
            </a:r>
            <a:r>
              <a:rPr lang="en-US" altLang="ko-KR" sz="17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1700" b="1" spc="-150" dirty="0">
              <a:solidFill>
                <a:srgbClr val="7030A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94819" y="1006929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Section10 -1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4209" y="2557992"/>
            <a:ext cx="10452990" cy="1624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7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</a:t>
            </a:r>
            <a:r>
              <a:rPr lang="ko-KR" altLang="en-US" sz="17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연동 </a:t>
            </a:r>
            <a:r>
              <a:rPr lang="en-US" altLang="ko-KR" sz="17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 </a:t>
            </a:r>
            <a:r>
              <a:rPr lang="en-US" altLang="ko-KR" sz="17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 </a:t>
            </a:r>
            <a:r>
              <a:rPr lang="ko-KR" altLang="en-US" sz="17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인터프리터 및 </a:t>
            </a:r>
            <a:r>
              <a:rPr lang="en-US" altLang="ko-KR" sz="17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 Studio </a:t>
            </a:r>
            <a:r>
              <a:rPr lang="ko-KR" altLang="en-US" sz="17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 </a:t>
            </a:r>
            <a:r>
              <a:rPr lang="en-US" altLang="ko-KR" sz="17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Plugins -&gt; R Support </a:t>
            </a:r>
            <a:r>
              <a:rPr lang="ko-KR" altLang="en-US" sz="17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 </a:t>
            </a:r>
            <a:r>
              <a:rPr lang="en-US" altLang="ko-KR" sz="17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Settings -&gt; Language</a:t>
            </a:r>
          </a:p>
          <a:p>
            <a:pPr lvl="0">
              <a:lnSpc>
                <a:spcPct val="150000"/>
              </a:lnSpc>
            </a:pPr>
            <a:r>
              <a:rPr lang="en-US" altLang="ko-KR" sz="1700" b="1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700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-&gt;    R </a:t>
            </a:r>
            <a:r>
              <a:rPr lang="ko-KR" altLang="en-US" sz="1700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인터프리터 설정 </a:t>
            </a:r>
            <a:r>
              <a:rPr lang="en-US" altLang="ko-KR" sz="1700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sz="1700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테스트 코드 </a:t>
            </a:r>
            <a:r>
              <a:rPr lang="en-US" altLang="ko-KR" sz="1700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Console </a:t>
            </a:r>
            <a:r>
              <a:rPr lang="ko-KR" altLang="en-US" sz="1700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실행</a:t>
            </a:r>
            <a:r>
              <a:rPr lang="en-US" altLang="ko-KR" sz="1700" b="1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1700" b="1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1700" b="1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https://cran.r-project.org/mirrors.html</a:t>
            </a:r>
            <a:br>
              <a:rPr lang="en-US" altLang="ko-KR" sz="1700" b="1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1700" b="1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https://www.rstudio.com/products/rstudio/download/</a:t>
            </a:r>
            <a:endParaRPr lang="ko-KR" altLang="en-US" sz="1700" b="1" spc="-150" dirty="0">
              <a:solidFill>
                <a:srgbClr val="7030A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34209" y="4354651"/>
            <a:ext cx="10452990" cy="839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7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Flask</a:t>
            </a:r>
            <a:r>
              <a:rPr lang="ko-KR" altLang="en-US" sz="17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연동 </a:t>
            </a:r>
            <a:r>
              <a:rPr lang="en-US" altLang="ko-KR" sz="17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 </a:t>
            </a:r>
            <a:r>
              <a:rPr lang="en-US" altLang="ko-KR" sz="17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New  Project -&gt; Flask -&gt; </a:t>
            </a:r>
            <a:r>
              <a:rPr lang="ko-KR" altLang="en-US" sz="17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문법</a:t>
            </a:r>
            <a:r>
              <a:rPr lang="en-US" altLang="ko-KR" sz="17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7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인터프리터 설정 </a:t>
            </a:r>
            <a:r>
              <a:rPr lang="en-US" altLang="ko-KR" sz="17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sz="17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가상환경 </a:t>
            </a:r>
            <a:r>
              <a:rPr lang="en-US" altLang="ko-KR" sz="17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Or Project Interpreter Flask </a:t>
            </a:r>
            <a:r>
              <a:rPr lang="ko-KR" altLang="en-US" sz="17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</a:t>
            </a:r>
            <a:endParaRPr lang="en-US" altLang="ko-KR" sz="1700" spc="-150" dirty="0" smtClean="0">
              <a:solidFill>
                <a:srgbClr val="7030A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700" b="1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700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-&gt;    </a:t>
            </a:r>
            <a:r>
              <a:rPr lang="ko-KR" altLang="en-US" sz="1700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 실행 후 브라우저 테스트</a:t>
            </a:r>
            <a:endParaRPr lang="ko-KR" altLang="en-US" sz="1700" b="1" spc="-150" dirty="0">
              <a:solidFill>
                <a:srgbClr val="7030A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4209" y="5366480"/>
            <a:ext cx="1045299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7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Django</a:t>
            </a:r>
            <a:r>
              <a:rPr lang="ko-KR" altLang="en-US" sz="17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7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연동 </a:t>
            </a:r>
            <a:r>
              <a:rPr lang="en-US" altLang="ko-KR" sz="17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 </a:t>
            </a:r>
            <a:r>
              <a:rPr lang="ko-KR" altLang="en-US" sz="17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가상환경 설정 및 </a:t>
            </a:r>
            <a:r>
              <a:rPr lang="en-US" altLang="ko-KR" sz="17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Django </a:t>
            </a:r>
            <a:r>
              <a:rPr lang="ko-KR" altLang="en-US" sz="17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 </a:t>
            </a:r>
            <a:r>
              <a:rPr lang="en-US" altLang="ko-KR" sz="17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New Project -&gt; </a:t>
            </a:r>
            <a:r>
              <a:rPr lang="ko-KR" altLang="en-US" sz="17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문법</a:t>
            </a:r>
            <a:r>
              <a:rPr lang="en-US" altLang="ko-KR" sz="17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7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인터프리터 설정 </a:t>
            </a:r>
            <a:r>
              <a:rPr lang="en-US" altLang="ko-KR" sz="17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17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17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-&gt;   </a:t>
            </a:r>
            <a:r>
              <a:rPr lang="ko-KR" altLang="en-US" sz="17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 실행 후 브라우저 테스트</a:t>
            </a:r>
            <a:endParaRPr lang="ko-KR" altLang="en-US" sz="1700" b="1" spc="-150" dirty="0">
              <a:solidFill>
                <a:srgbClr val="7030A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987802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97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나눔스퀘어 ExtraBold</vt:lpstr>
      <vt:lpstr>Arial</vt:lpstr>
      <vt:lpstr>1_Office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Eunki7</cp:lastModifiedBy>
  <cp:revision>205</cp:revision>
  <dcterms:created xsi:type="dcterms:W3CDTF">2017-05-29T09:12:16Z</dcterms:created>
  <dcterms:modified xsi:type="dcterms:W3CDTF">2019-02-10T12:10:04Z</dcterms:modified>
</cp:coreProperties>
</file>