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8"/>
  </p:notesMasterIdLst>
  <p:sldIdLst>
    <p:sldId id="257" r:id="rId2"/>
    <p:sldId id="258" r:id="rId3"/>
    <p:sldId id="270" r:id="rId4"/>
    <p:sldId id="271" r:id="rId5"/>
    <p:sldId id="272" r:id="rId6"/>
    <p:sldId id="269" r:id="rId7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1254" y="2075203"/>
            <a:ext cx="56695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쉽게 배워보는</a:t>
            </a:r>
            <a: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파이참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b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가이드</a:t>
            </a:r>
            <a:endParaRPr lang="ko-KR" altLang="en-US" sz="6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58054" y="989148"/>
            <a:ext cx="1631585" cy="17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3278" y="499739"/>
            <a:ext cx="1867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환경 설정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8654" y="1850443"/>
            <a:ext cx="500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환경 설정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Alt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   </a:t>
            </a:r>
            <a:b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+ ,</a:t>
            </a:r>
            <a:endParaRPr lang="ko-KR" altLang="en-US" b="1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0587" y="100692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Section2-1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8655" y="2752420"/>
            <a:ext cx="446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검색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Shift      * 2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⇧⇧               Shift(</a:t>
            </a:r>
            <a:r>
              <a:rPr lang="ko-KR" altLang="en-US" dirty="0" smtClean="0">
                <a:solidFill>
                  <a:srgbClr val="7030A0"/>
                </a:solidFill>
              </a:rPr>
              <a:t>⇧</a:t>
            </a:r>
            <a:r>
              <a:rPr lang="en-US" altLang="ko-KR" dirty="0" smtClean="0">
                <a:solidFill>
                  <a:srgbClr val="7030A0"/>
                </a:solidFill>
              </a:rPr>
              <a:t>)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8655" y="3662710"/>
            <a:ext cx="446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검색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Shift + A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☆☆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 +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ko-KR" altLang="en-US" dirty="0">
                <a:solidFill>
                  <a:srgbClr val="7030A0"/>
                </a:solidFill>
              </a:rPr>
              <a:t>⇧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 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☆☆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8655" y="4556374"/>
            <a:ext cx="446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인탠트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Alt + </a:t>
            </a:r>
            <a:r>
              <a:rPr lang="en-US" altLang="ko-KR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Enter        </a:t>
            </a:r>
            <a:r>
              <a:rPr lang="ko-KR" altLang="en-US" b="1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option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+  Enter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39333" y="1850443"/>
            <a:ext cx="4319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구성 변경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Alt + Left , Right</a:t>
            </a:r>
            <a:b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ko-KR" altLang="en-US" dirty="0">
                <a:solidFill>
                  <a:srgbClr val="7030A0"/>
                </a:solidFill>
              </a:rPr>
              <a:t> ⇧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[ , ]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9333" y="2752420"/>
            <a:ext cx="446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 전환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Tab   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⌃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(Ctrl) + ⇥(Tab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/>
            <a:r>
              <a:rPr lang="ko-KR" altLang="en-US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9333" y="3662710"/>
            <a:ext cx="446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도구 바로 가기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Alt + 0 ~ 9</a:t>
            </a:r>
            <a:b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+ 0 ~ 9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9333" y="4556373"/>
            <a:ext cx="446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 실행 방법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ko-KR" altLang="en-US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단축키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☆☆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</a:t>
            </a:r>
            <a:r>
              <a:rPr lang="ko-KR" altLang="en-US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이전 파일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58654" y="5450036"/>
            <a:ext cx="744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바로 가기 설정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keymap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-&gt;  Show Context Menu -&gt; </a:t>
            </a:r>
            <a:r>
              <a:rPr lang="ko-KR" altLang="en-US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58054" y="989148"/>
            <a:ext cx="1631585" cy="17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6291" y="499739"/>
            <a:ext cx="1641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편집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8654" y="1850443"/>
            <a:ext cx="500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완성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Space   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⌃(Ctrl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Space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b="1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0587" y="100692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Section2-2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8655" y="2752420"/>
            <a:ext cx="446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문장 완성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Shift + Enter</a:t>
            </a:r>
            <a: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⇧⇧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ko-KR" altLang="en-US" dirty="0">
                <a:solidFill>
                  <a:srgbClr val="7030A0"/>
                </a:solidFill>
              </a:rPr>
              <a:t> ⇧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Enter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8655" y="3662710"/>
            <a:ext cx="446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매개 변수 확인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P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 +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8655" y="4556374"/>
            <a:ext cx="446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관련 문서 확인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    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F1 ,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⌃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(Ctrl)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J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39332" y="1850443"/>
            <a:ext cx="463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빠른 정의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Shift +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</a:t>
            </a:r>
            <a:b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ko-KR" altLang="en-US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Y, Option + Space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9333" y="2752420"/>
            <a:ext cx="446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감싸기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Alt + T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ko-KR" altLang="en-US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N,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⌃(Ctrl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+ Enter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9332" y="3662710"/>
            <a:ext cx="485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주석 적용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해제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/, Ctrl + Shift + /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 +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/,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 +</a:t>
            </a:r>
            <a:r>
              <a:rPr lang="ko-KR" altLang="en-US" dirty="0">
                <a:solidFill>
                  <a:srgbClr val="7030A0"/>
                </a:solidFill>
              </a:rPr>
              <a:t> ⇧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/      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3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58054" y="989148"/>
            <a:ext cx="1631585" cy="17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6290" y="499739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편집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8654" y="1850443"/>
            <a:ext cx="500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라인 추가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pc="-150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Ctrl+Alt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Shift + Enter</a:t>
            </a:r>
            <a:b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(Option)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+ Enter</a:t>
            </a:r>
            <a:endParaRPr lang="ko-KR" altLang="en-US" b="1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0587" y="100692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Section2-3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8655" y="2752420"/>
            <a:ext cx="446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라인 복제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D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⇧⇧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 +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8655" y="3662710"/>
            <a:ext cx="446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라인 삭제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Y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 +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BackSpace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8655" y="4556374"/>
            <a:ext cx="446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라인 병합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Shift + J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⌃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(Ctrl) + </a:t>
            </a:r>
            <a:r>
              <a:rPr lang="ko-KR" altLang="en-US" dirty="0">
                <a:solidFill>
                  <a:srgbClr val="7030A0"/>
                </a:solidFill>
              </a:rPr>
              <a:t>⇧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39332" y="1850443"/>
            <a:ext cx="489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라인 이동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(Ctrl) Alt + Shift + Up, Down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(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⌘)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Option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ko-KR" altLang="en-US" dirty="0">
                <a:solidFill>
                  <a:srgbClr val="7030A0"/>
                </a:solidFill>
              </a:rPr>
              <a:t> ⇧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 Up, Down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9333" y="2752420"/>
            <a:ext cx="446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속성 이동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Alt + Shift + </a:t>
            </a:r>
            <a:r>
              <a:rPr lang="ko-KR" altLang="en-US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방향키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Option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+</a:t>
            </a:r>
            <a:r>
              <a:rPr lang="ko-KR" altLang="en-US" dirty="0" smtClean="0">
                <a:solidFill>
                  <a:srgbClr val="7030A0"/>
                </a:solidFill>
              </a:rPr>
              <a:t> ⇧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 + </a:t>
            </a:r>
            <a:r>
              <a:rPr lang="ko-KR" altLang="en-US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방향키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9333" y="3662710"/>
            <a:ext cx="446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항목 선택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Alt + Shift +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⌃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(Ctrl)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 + 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  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/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9332" y="4556373"/>
            <a:ext cx="464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항목 선택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해제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Alt + J(Alt + Shift + J)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⌃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(Ctrl)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G( + </a:t>
            </a:r>
            <a:r>
              <a:rPr lang="ko-KR" altLang="en-US" dirty="0" smtClean="0">
                <a:solidFill>
                  <a:srgbClr val="7030A0"/>
                </a:solidFill>
              </a:rPr>
              <a:t>⇧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6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58054" y="989148"/>
            <a:ext cx="1631585" cy="17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6290" y="499739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편집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(3)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6175" y="1850443"/>
            <a:ext cx="500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서식 적용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Alt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L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	        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Option +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+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b="1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0587" y="100692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Section2-4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0587" y="2769046"/>
            <a:ext cx="446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들여 쓰기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Alt + I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</a:t>
            </a:r>
            <a: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⇧⇧              ⌃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(Ctrl)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Option + I   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6176" y="3662710"/>
            <a:ext cx="446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패키지 정리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Alt + O    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☆☆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⌃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(Ctrl) + Option +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☆☆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56176" y="4556374"/>
            <a:ext cx="446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 창 닫기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F4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 + 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2752" y="1850443"/>
            <a:ext cx="4319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최근 파일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Ctrl(Shift) + E</a:t>
            </a:r>
            <a:b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 smtClean="0">
                <a:solidFill>
                  <a:srgbClr val="7030A0"/>
                </a:solidFill>
              </a:rPr>
              <a:t>⇧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+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2752" y="2752420"/>
            <a:ext cx="446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붙여 넣기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히스토리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Shift + V         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</a:t>
            </a:r>
            <a:r>
              <a:rPr lang="ko-KR" altLang="en-US" dirty="0" smtClean="0">
                <a:solidFill>
                  <a:srgbClr val="7030A0"/>
                </a:solidFill>
              </a:rPr>
              <a:t>⇧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 + V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2752" y="3662710"/>
            <a:ext cx="446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 확장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Ctrl(Shift) + </a:t>
            </a:r>
            <a:r>
              <a:rPr lang="en-US" altLang="ko-KR" dirty="0" err="1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Numpad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(+)</a:t>
            </a:r>
            <a:b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7030A0"/>
                </a:solidFill>
              </a:rPr>
              <a:t>⇧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+ </a:t>
            </a:r>
            <a:r>
              <a:rPr lang="en-US" altLang="ko-KR" dirty="0" err="1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Numpad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(+)                          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2752" y="4556373"/>
            <a:ext cx="446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 축소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Ctrl(Shift) + </a:t>
            </a:r>
            <a:r>
              <a:rPr lang="en-US" altLang="ko-KR" dirty="0" err="1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Numpad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(-)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</a:t>
            </a:r>
            <a:r>
              <a:rPr lang="en-US" altLang="ko-KR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</a:t>
            </a:r>
            <a:r>
              <a:rPr lang="ko-KR" altLang="en-US" dirty="0">
                <a:solidFill>
                  <a:srgbClr val="7030A0"/>
                </a:solidFill>
              </a:rPr>
              <a:t>⇧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+ </a:t>
            </a:r>
            <a:r>
              <a:rPr lang="en-US" altLang="ko-KR" dirty="0" err="1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Numpad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(-) 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2752" y="5450036"/>
            <a:ext cx="505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단위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backspace(delete)</a:t>
            </a: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</a:t>
            </a:r>
            <a:r>
              <a:rPr lang="en-US" altLang="ko-KR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option + backspace(delete)</a:t>
            </a:r>
            <a:endParaRPr lang="ko-KR" altLang="en-US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987802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330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Eunki7</cp:lastModifiedBy>
  <cp:revision>163</cp:revision>
  <dcterms:created xsi:type="dcterms:W3CDTF">2017-05-29T09:12:16Z</dcterms:created>
  <dcterms:modified xsi:type="dcterms:W3CDTF">2019-02-03T15:30:22Z</dcterms:modified>
</cp:coreProperties>
</file>