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6"/>
  </p:notesMasterIdLst>
  <p:sldIdLst>
    <p:sldId id="257" r:id="rId2"/>
    <p:sldId id="258" r:id="rId3"/>
    <p:sldId id="270" r:id="rId4"/>
    <p:sldId id="269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나눔스퀘어 ExtraBold" panose="020B0600000101010101" pitchFamily="50" charset="-127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254" y="2075203"/>
            <a:ext cx="5669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배워보는</a:t>
            </a:r>
            <a: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가이드</a:t>
            </a:r>
            <a:endParaRPr lang="ko-KR" altLang="en-US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58054" y="989148"/>
            <a:ext cx="1631585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789" y="499739"/>
            <a:ext cx="132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포커스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3962" y="1551184"/>
            <a:ext cx="50012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 이동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Right, Left</a:t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Ctrl + (Home, End)</a:t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+ Right, Left(H, E)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058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Section3-1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3963" y="2943613"/>
            <a:ext cx="45925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 선택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 + Right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Left</a:t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 + (Home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End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⇧⇧              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+ </a:t>
            </a:r>
            <a:r>
              <a:rPr lang="ko-KR" altLang="en-US" dirty="0">
                <a:solidFill>
                  <a:srgbClr val="7030A0"/>
                </a:solidFill>
              </a:rPr>
              <a:t>⇧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Right, Left(H, E)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3963" y="4336042"/>
            <a:ext cx="44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이동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PageUp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PageDown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(Ctrl)</a:t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</a:t>
            </a:r>
            <a:r>
              <a:rPr lang="en-US" altLang="ko-KR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PageUp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pc="-150" dirty="0" err="1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PageDown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3963" y="5312973"/>
            <a:ext cx="44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구문 선택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W + (Shift)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 + Up + (Down)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4350" y="1551184"/>
            <a:ext cx="474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포커스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Ctrl + </a:t>
            </a:r>
            <a:r>
              <a:rPr lang="ko-KR" altLang="en-US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방향키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ESC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+ Alt  + </a:t>
            </a:r>
            <a:r>
              <a:rPr lang="ko-KR" altLang="en-US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방향키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ESC    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4351" y="2943613"/>
            <a:ext cx="44601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 라인 이동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F2 + (Shift)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F2 + (</a:t>
            </a:r>
            <a:r>
              <a:rPr lang="ko-KR" altLang="en-US" dirty="0">
                <a:solidFill>
                  <a:srgbClr val="7030A0"/>
                </a:solidFill>
              </a:rPr>
              <a:t>⇧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 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4351" y="4336042"/>
            <a:ext cx="5350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선언부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이동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(C,M,V) 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B(Click)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☆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B(Click)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58054" y="989148"/>
            <a:ext cx="1631585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789" y="499739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포커스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837" y="1850443"/>
            <a:ext cx="500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라인 검색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+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058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Section3-2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3838" y="2752420"/>
            <a:ext cx="44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슈퍼 이동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(M, C) -&gt; 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U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3838" y="3662710"/>
            <a:ext cx="44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에디터 창 전환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F12 &lt;-&gt; ESC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F12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&lt;-&gt;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ESC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3838" y="4556374"/>
            <a:ext cx="44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 도구 이동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+ Home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2087" y="1850443"/>
            <a:ext cx="4319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블록 이동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[ , ]   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Option +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, ]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72087" y="2752420"/>
            <a:ext cx="44601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 이동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+ Up, Down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⌃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(Ctrl)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Up, Down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1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987802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141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eunki7</cp:lastModifiedBy>
  <cp:revision>200</cp:revision>
  <dcterms:created xsi:type="dcterms:W3CDTF">2017-05-29T09:12:16Z</dcterms:created>
  <dcterms:modified xsi:type="dcterms:W3CDTF">2019-01-21T06:19:29Z</dcterms:modified>
</cp:coreProperties>
</file>