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7" r:id="rId2"/>
    <p:sldId id="258" r:id="rId3"/>
    <p:sldId id="269" r:id="rId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866" y="994330"/>
            <a:ext cx="10683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6248" y="49973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3962" y="1551184"/>
            <a:ext cx="500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참조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F7,  Ctrl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F7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F7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⌘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F7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8820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Section4-1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3963" y="2649437"/>
            <a:ext cx="459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참조 표시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Alt + F7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+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F7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3963" y="3747690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검색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9724" y="4845943"/>
            <a:ext cx="446016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 수정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R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</a:t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5216" y="1551184"/>
            <a:ext cx="516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 검색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</a:t>
            </a:r>
            <a:r>
              <a:rPr lang="en-US" altLang="ko-KR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pc="-15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 ( R )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 </a:t>
            </a:r>
            <a:r>
              <a:rPr lang="ko-KR" altLang="en-US" dirty="0" smtClean="0">
                <a:solidFill>
                  <a:srgbClr val="7030A0"/>
                </a:solidFill>
              </a:rPr>
              <a:t>⇧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⌘ + F  ( R )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5217" y="2649437"/>
            <a:ext cx="44601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네비게이터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( Alt </a:t>
            </a:r>
            <a:r>
              <a:rPr lang="ko-KR" altLang="en-US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방향키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O (Alt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방향키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나눔스퀘어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229</cp:revision>
  <dcterms:created xsi:type="dcterms:W3CDTF">2017-05-29T09:12:16Z</dcterms:created>
  <dcterms:modified xsi:type="dcterms:W3CDTF">2019-02-04T12:20:49Z</dcterms:modified>
</cp:coreProperties>
</file>