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57" r:id="rId2"/>
    <p:sldId id="258" r:id="rId3"/>
    <p:sldId id="269" r:id="rId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9866" y="994330"/>
            <a:ext cx="1234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1341" y="499739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리팩토링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3962" y="1551184"/>
            <a:ext cx="500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항목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리팩토링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 + Shift + T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^(Ctrl) + T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363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Section5-1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3963" y="2649437"/>
            <a:ext cx="4592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 변경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 +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F6</a:t>
            </a:r>
            <a:b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</a:t>
            </a:r>
            <a:r>
              <a:rPr lang="ko-KR" altLang="en-US" dirty="0">
                <a:solidFill>
                  <a:srgbClr val="7030A0"/>
                </a:solidFill>
              </a:rPr>
              <a:t>⇧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F6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3963" y="3747690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인라인 변수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N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+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9724" y="4845943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 추출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5216" y="1551184"/>
            <a:ext cx="5167461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V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V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5216" y="2604168"/>
            <a:ext cx="516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매개변수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5216" y="3747690"/>
            <a:ext cx="516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C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5216" y="4845210"/>
            <a:ext cx="516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슈퍼 클래스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 + Shift + T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-&gt; </a:t>
            </a:r>
            <a:r>
              <a:rPr lang="ko-KR" altLang="en-US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</a:t>
            </a: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^(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Ctrl) 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 -&gt; </a:t>
            </a:r>
            <a:r>
              <a:rPr lang="ko-KR" altLang="en-US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80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243</cp:revision>
  <dcterms:created xsi:type="dcterms:W3CDTF">2017-05-29T09:12:16Z</dcterms:created>
  <dcterms:modified xsi:type="dcterms:W3CDTF">2019-01-16T02:41:47Z</dcterms:modified>
</cp:coreProperties>
</file>