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5"/>
  </p:notesMasterIdLst>
  <p:sldIdLst>
    <p:sldId id="257" r:id="rId2"/>
    <p:sldId id="258" r:id="rId3"/>
    <p:sldId id="269" r:id="rId4"/>
  </p:sldIdLst>
  <p:sldSz cx="12192000" cy="6858000"/>
  <p:notesSz cx="6858000" cy="9144000"/>
  <p:embeddedFontLst>
    <p:embeddedFont>
      <p:font typeface="맑은 고딕" panose="020B0503020000020004" pitchFamily="50" charset="-127"/>
      <p:regular r:id="rId6"/>
      <p:bold r:id="rId7"/>
    </p:embeddedFont>
    <p:embeddedFont>
      <p:font typeface="나눔스퀘어 ExtraBold" panose="020B0600000101010101" pitchFamily="50" charset="-12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1254" y="2075203"/>
            <a:ext cx="56695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쉽게 배워보는</a:t>
            </a:r>
            <a:r>
              <a:rPr lang="en-US" altLang="ko-KR" sz="6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6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6000" spc="-300" dirty="0" err="1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파이참</a:t>
            </a:r>
            <a:r>
              <a:rPr lang="en-US" altLang="ko-KR" sz="6000" spc="-300" dirty="0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6000" spc="-300" dirty="0" err="1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Pycharm</a:t>
            </a:r>
            <a:r>
              <a:rPr lang="en-US" altLang="ko-KR" sz="6000" spc="-300" dirty="0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br>
              <a:rPr lang="en-US" altLang="ko-KR" sz="6000" spc="-300" dirty="0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6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가이드</a:t>
            </a:r>
            <a:endParaRPr lang="ko-KR" altLang="en-US" sz="60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09866" y="994330"/>
            <a:ext cx="12345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11985" y="499739"/>
            <a:ext cx="968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디버깅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1948" y="1551184"/>
            <a:ext cx="5001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디버깅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Shift  </a:t>
            </a:r>
            <a:r>
              <a:rPr lang="en-US" altLang="ko-KR" sz="1600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F10 / Shift + F9    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 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          ^(</a:t>
            </a:r>
            <a:r>
              <a:rPr lang="en-US" altLang="ko-KR" sz="1600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+ R / ^(Ctrl) + D       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 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endParaRPr lang="ko-KR" altLang="en-US" sz="1600" b="1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3637" y="1006929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Section6-1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1949" y="2557104"/>
            <a:ext cx="4592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선택실행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디버깅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Shift  </a:t>
            </a:r>
            <a:r>
              <a:rPr lang="en-US" altLang="ko-KR" sz="1600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F10 / 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Shift </a:t>
            </a:r>
            <a:r>
              <a:rPr lang="en-US" altLang="ko-KR" sz="1600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F9 (Alt)</a:t>
            </a:r>
            <a:b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                    ^(</a:t>
            </a:r>
            <a:r>
              <a:rPr lang="en-US" altLang="ko-KR" sz="1600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Ctrl) + R / ^(Ctrl) + 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 (Option)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1948" y="3563024"/>
            <a:ext cx="5307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실행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내 실행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F7 / Shift + Alt + F7            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 ☆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           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F7  / </a:t>
            </a:r>
            <a:r>
              <a:rPr lang="ko-KR" altLang="en-US" sz="1600" dirty="0" smtClean="0">
                <a:solidFill>
                  <a:srgbClr val="7030A0"/>
                </a:solidFill>
              </a:rPr>
              <a:t>⇧</a:t>
            </a:r>
            <a:r>
              <a:rPr lang="en-US" altLang="ko-KR" sz="1600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Option + F7 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 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endParaRPr lang="ko-KR" altLang="en-US" sz="1600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7710" y="4568944"/>
            <a:ext cx="4460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식 조사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Alt </a:t>
            </a:r>
            <a:r>
              <a:rPr lang="en-US" altLang="ko-KR" sz="1600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F8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en-US" altLang="ko-KR" sz="1600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1600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600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</a:t>
            </a:r>
            <a:r>
              <a:rPr lang="en-US" altLang="ko-KR" sz="1600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Option </a:t>
            </a:r>
            <a:r>
              <a:rPr lang="en-US" altLang="ko-KR" sz="1600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en-US" altLang="ko-KR" sz="1600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F8  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endParaRPr lang="ko-KR" altLang="en-US" sz="1600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29536" y="1551184"/>
            <a:ext cx="5167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디버깅 계속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F9</a:t>
            </a:r>
            <a:b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600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</a:t>
            </a:r>
            <a:r>
              <a:rPr lang="en-US" altLang="ko-KR" sz="1600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</a:t>
            </a:r>
            <a: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Option + R 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</a:t>
            </a:r>
            <a:endParaRPr lang="ko-KR" altLang="en-US" sz="1600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9536" y="2557072"/>
            <a:ext cx="5167461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문장 실행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나가기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F8 </a:t>
            </a:r>
            <a:r>
              <a:rPr lang="en-US" altLang="ko-KR" sz="1600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Shift + 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F8   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 ☆ ☆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 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F8  </a:t>
            </a:r>
            <a:r>
              <a:rPr lang="en-US" altLang="ko-KR" sz="1600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</a:t>
            </a:r>
            <a:r>
              <a:rPr lang="ko-KR" altLang="en-US" sz="1600" dirty="0">
                <a:solidFill>
                  <a:srgbClr val="7030A0"/>
                </a:solidFill>
              </a:rPr>
              <a:t>⇧</a:t>
            </a:r>
            <a:r>
              <a:rPr lang="en-US" altLang="ko-KR" sz="1600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F8     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 ☆ ☆</a:t>
            </a:r>
            <a:endParaRPr lang="ko-KR" altLang="en-US" sz="1600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29536" y="3563024"/>
            <a:ext cx="5167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커서로 이동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Alt  </a:t>
            </a:r>
            <a:r>
              <a:rPr lang="en-US" altLang="ko-KR" sz="1600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F9                    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 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      </a:t>
            </a:r>
            <a:r>
              <a:rPr lang="en-US" altLang="ko-KR" sz="1600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Option + </a:t>
            </a:r>
            <a: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F9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☆ 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endParaRPr lang="ko-KR" altLang="en-US" sz="1600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29536" y="4568944"/>
            <a:ext cx="4460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디버그 </a:t>
            </a:r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마킹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해제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+ F8</a:t>
            </a:r>
            <a:b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                      </a:t>
            </a:r>
            <a:r>
              <a:rPr lang="en-US" altLang="ko-KR" sz="1600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</a:t>
            </a:r>
            <a: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+ F8</a:t>
            </a:r>
            <a:endParaRPr lang="ko-KR" altLang="en-US" sz="1600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68125" y="5574864"/>
            <a:ext cx="4460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디버그 콘솔 실행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중지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en-US" altLang="ko-KR" sz="1600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+ 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F5 /</a:t>
            </a:r>
            <a:r>
              <a:rPr lang="ko-KR" altLang="en-US" sz="1600" spc="-150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</a:t>
            </a:r>
            <a:r>
              <a:rPr lang="en-US" altLang="ko-KR" sz="1600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F2</a:t>
            </a:r>
            <a:b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                                    </a:t>
            </a:r>
            <a:r>
              <a:rPr lang="en-US" altLang="ko-KR" sz="1600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</a:t>
            </a:r>
            <a: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 / </a:t>
            </a:r>
            <a:r>
              <a:rPr lang="en-US" altLang="ko-KR" sz="1600" b="1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</a:t>
            </a:r>
            <a:r>
              <a:rPr lang="en-US" altLang="ko-KR" sz="160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+ </a:t>
            </a:r>
            <a: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F2</a:t>
            </a:r>
            <a:endParaRPr lang="ko-KR" altLang="en-US" sz="1600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9536" y="5574864"/>
            <a:ext cx="446016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Watch, Condition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사용법 중요</a:t>
            </a:r>
            <a:endParaRPr lang="ko-KR" altLang="en-US" sz="1600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987802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110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나눔스퀘어 ExtraBold</vt:lpstr>
      <vt:lpstr>1_Office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eunki7</cp:lastModifiedBy>
  <cp:revision>264</cp:revision>
  <dcterms:created xsi:type="dcterms:W3CDTF">2017-05-29T09:12:16Z</dcterms:created>
  <dcterms:modified xsi:type="dcterms:W3CDTF">2019-01-17T05:57:48Z</dcterms:modified>
</cp:coreProperties>
</file>