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5"/>
  </p:notesMasterIdLst>
  <p:sldIdLst>
    <p:sldId id="257" r:id="rId2"/>
    <p:sldId id="258" r:id="rId3"/>
    <p:sldId id="269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나눔스퀘어 ExtraBold" panose="020B0600000101010101" pitchFamily="50" charset="-12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1254" y="2075203"/>
            <a:ext cx="56695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쉽게 배워보는</a:t>
            </a:r>
            <a: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파이참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6000" spc="-300" dirty="0" err="1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Pycharm</a:t>
            </a:r>
            <a: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br>
              <a:rPr lang="en-US" altLang="ko-KR" sz="6000" spc="-300" dirty="0" smtClean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60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가이드</a:t>
            </a:r>
            <a:endParaRPr lang="ko-KR" altLang="en-US" sz="60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9866" y="994330"/>
            <a:ext cx="1666832" cy="12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6057" y="49973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코드자동완성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948" y="1767316"/>
            <a:ext cx="500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심볼 완성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Enter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☆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Enter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endParaRPr lang="ko-KR" altLang="en-US" b="1" spc="-15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3637" y="100692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Section7-1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1949" y="3114058"/>
            <a:ext cx="459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완성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(Alt) + Space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☆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^(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Ctrl) +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(Option) + Space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☆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948" y="4419236"/>
            <a:ext cx="530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Hipple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완성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Alt + (Shift) + / (Slash)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 </a:t>
            </a:r>
            <a:r>
              <a:rPr lang="ko-KR" altLang="en-US" sz="1600" dirty="0" smtClean="0">
                <a:solidFill>
                  <a:srgbClr val="7030A0"/>
                </a:solidFill>
              </a:rPr>
              <a:t>⇧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) + / (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Slash)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1144" y="1767316"/>
            <a:ext cx="44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Postfix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완성 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arg. + </a:t>
            </a:r>
            <a:r>
              <a:rPr lang="ko-KR" altLang="en-US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구문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</a:t>
            </a:r>
            <a:r>
              <a:rPr lang="en-US" altLang="ko-KR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arg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+ </a:t>
            </a:r>
            <a:r>
              <a:rPr lang="ko-KR" altLang="en-US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구문</a:t>
            </a:r>
            <a:r>
              <a:rPr lang="en-US" altLang="ko-KR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☆</a:t>
            </a:r>
            <a:endParaRPr lang="ko-KR" altLang="en-US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1144" y="3114058"/>
            <a:ext cx="51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Surround With -&gt;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Ctrl + Alt + T                 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                     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Option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1600" b="1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⌘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en-US" altLang="ko-KR" sz="160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1144" y="4419204"/>
            <a:ext cx="51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Live Template </a:t>
            </a: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템플릿 등록 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 설정 </a:t>
            </a:r>
            <a:r>
              <a:rPr lang="en-US" altLang="ko-KR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   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</a:t>
            </a:r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                   </a:t>
            </a:r>
            <a:r>
              <a:rPr lang="ko-KR" altLang="en-US" sz="1600" spc="-150" dirty="0" smtClean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템플릿 </a:t>
            </a:r>
            <a:r>
              <a:rPr lang="ko-KR" altLang="en-US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등록 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 설정 </a:t>
            </a:r>
            <a:r>
              <a:rPr lang="en-US" altLang="ko-KR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600" spc="-15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   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☆ ☆ ☆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600" spc="-150" dirty="0">
              <a:solidFill>
                <a:schemeClr val="accent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987802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73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eunki7</cp:lastModifiedBy>
  <cp:revision>276</cp:revision>
  <dcterms:created xsi:type="dcterms:W3CDTF">2017-05-29T09:12:16Z</dcterms:created>
  <dcterms:modified xsi:type="dcterms:W3CDTF">2019-01-18T02:15:22Z</dcterms:modified>
</cp:coreProperties>
</file>