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5"/>
  </p:notesMasterIdLst>
  <p:sldIdLst>
    <p:sldId id="257" r:id="rId2"/>
    <p:sldId id="258" r:id="rId3"/>
    <p:sldId id="269" r:id="rId4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1254" y="2075203"/>
            <a:ext cx="56695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쉽게 배워보는</a:t>
            </a:r>
            <a:r>
              <a:rPr lang="en-US" altLang="ko-KR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6000" spc="-300" dirty="0" err="1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파이참</a:t>
            </a:r>
            <a: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6000" spc="-300" dirty="0" err="1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b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가이드</a:t>
            </a:r>
            <a:endParaRPr lang="ko-KR" altLang="en-US" sz="6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09866" y="994330"/>
            <a:ext cx="1666832" cy="125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7848" y="499739"/>
            <a:ext cx="1548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유용한 기능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3180" y="1767316"/>
            <a:ext cx="6241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스타일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Settings &gt; </a:t>
            </a:r>
            <a:r>
              <a:rPr lang="en-US" altLang="ko-KR" spc="-150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CodeStyle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후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Ctrl + Alt + L , Shift + Ctrl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Alt +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☆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Option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+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</a:t>
            </a:r>
            <a:b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Option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dirty="0" smtClean="0">
                <a:solidFill>
                  <a:srgbClr val="7030A0"/>
                </a:solidFill>
              </a:rPr>
              <a:t>⇧ </a:t>
            </a:r>
            <a:r>
              <a:rPr lang="en-US" altLang="ko-KR" dirty="0" smtClean="0">
                <a:solidFill>
                  <a:srgbClr val="7030A0"/>
                </a:solidFill>
              </a:rPr>
              <a:t>+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b="1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5137" y="100692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Section8-1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3181" y="3649478"/>
            <a:ext cx="5307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북 마크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         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F11, 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F11, Shift + F11 (Favorite </a:t>
            </a:r>
            <a:r>
              <a:rPr lang="ko-KR" altLang="en-US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창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   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       F3, </a:t>
            </a:r>
            <a:r>
              <a:rPr lang="en-US" altLang="ko-KR" sz="160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Option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F3, </a:t>
            </a:r>
            <a:r>
              <a:rPr lang="en-US" altLang="ko-KR" sz="16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F3 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(Favorite </a:t>
            </a:r>
            <a:r>
              <a:rPr lang="ko-KR" altLang="en-US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창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3180" y="4881130"/>
            <a:ext cx="530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소스코드 이동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AutoScroll From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Source  </a:t>
            </a:r>
            <a:r>
              <a:rPr lang="ko-KR" altLang="en-US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수동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</a:t>
            </a:r>
            <a:endParaRPr lang="ko-KR" altLang="en-US" sz="1600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66035" y="1767316"/>
            <a:ext cx="58766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매개변수 실행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Run -&gt; </a:t>
            </a:r>
            <a:r>
              <a:rPr lang="en-US" altLang="ko-KR" spc="-150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EditConfiguration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 확인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66036" y="3649478"/>
            <a:ext cx="5167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플러그인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번역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테마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변경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(Appearance, </a:t>
            </a:r>
            <a:r>
              <a:rPr lang="ko-KR" altLang="en-US" sz="1600" spc="-150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커스텀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b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      Ignore, </a:t>
            </a:r>
            <a:r>
              <a:rPr lang="en-US" altLang="ko-KR" sz="1600" spc="-150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lombok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assistant, </a:t>
            </a:r>
            <a:r>
              <a:rPr lang="en-US" altLang="ko-KR" sz="1600" spc="-150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bashsupport</a:t>
            </a:r>
            <a:endParaRPr lang="ko-KR" altLang="en-US" sz="1600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66035" y="4881129"/>
            <a:ext cx="4687495" cy="190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 링크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z="160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https://plugins.jetbrains.com/search?canRedirectToPlugin=false&amp;orderBy=downloads&amp;pr=pycharm&amp;pr_productId=go</a:t>
            </a:r>
          </a:p>
          <a:p>
            <a:pPr>
              <a:lnSpc>
                <a:spcPct val="150000"/>
              </a:lnSpc>
            </a:pPr>
            <a:endParaRPr lang="ko-KR" altLang="en-US" sz="1600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180" y="5743448"/>
            <a:ext cx="4687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다양한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뷰모드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`(</a:t>
            </a:r>
            <a:r>
              <a:rPr lang="en-US" altLang="ko-KR" sz="1600" spc="-150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BackQuote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b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      Ctrl + ‘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600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987802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83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Eunki7</cp:lastModifiedBy>
  <cp:revision>310</cp:revision>
  <dcterms:created xsi:type="dcterms:W3CDTF">2017-05-29T09:12:16Z</dcterms:created>
  <dcterms:modified xsi:type="dcterms:W3CDTF">2019-02-05T14:46:57Z</dcterms:modified>
</cp:coreProperties>
</file>