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6"/>
  </p:notesMasterIdLst>
  <p:sldIdLst>
    <p:sldId id="257" r:id="rId2"/>
    <p:sldId id="258" r:id="rId3"/>
    <p:sldId id="270" r:id="rId4"/>
    <p:sldId id="269" r:id="rId5"/>
  </p:sldIdLst>
  <p:sldSz cx="12192000" cy="6858000"/>
  <p:notesSz cx="6858000" cy="9144000"/>
  <p:embeddedFontLst>
    <p:embeddedFont>
      <p:font typeface="맑은 고딕" panose="020B0503020000020004" pitchFamily="50" charset="-127"/>
      <p:regular r:id="rId7"/>
      <p:bold r:id="rId8"/>
    </p:embeddedFont>
    <p:embeddedFont>
      <p:font typeface="나눔스퀘어 ExtraBold" panose="020B0600000101010101" pitchFamily="50" charset="-127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outsider.ne.kr/666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1254" y="2075203"/>
            <a:ext cx="56695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쉽게 배워보는</a:t>
            </a:r>
            <a:r>
              <a:rPr lang="en-US" altLang="ko-KR" sz="6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6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6000" spc="-300" dirty="0" err="1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파이참</a:t>
            </a:r>
            <a:r>
              <a:rPr lang="en-US" altLang="ko-KR" sz="6000" spc="-300" dirty="0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6000" spc="-300" dirty="0" err="1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Pycharm</a:t>
            </a:r>
            <a:r>
              <a:rPr lang="en-US" altLang="ko-KR" sz="6000" spc="-300" dirty="0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br>
              <a:rPr lang="en-US" altLang="ko-KR" sz="6000" spc="-300" dirty="0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6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 가이드</a:t>
            </a:r>
            <a:endParaRPr lang="ko-KR" altLang="en-US" sz="60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58054" y="989148"/>
            <a:ext cx="1631585" cy="177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02169" y="499739"/>
            <a:ext cx="1770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 설정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58654" y="1659250"/>
            <a:ext cx="57812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로컬 스토리지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Local History -&gt; how History    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☆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             </a:t>
            </a:r>
            <a:r>
              <a:rPr lang="en-US" altLang="ko-KR" sz="1600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Alt + `(</a:t>
            </a:r>
            <a:r>
              <a:rPr lang="en-US" altLang="ko-KR" sz="1600" b="1" spc="-150" dirty="0" err="1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BackQuote</a:t>
            </a:r>
            <a:r>
              <a:rPr lang="en-US" altLang="ko-KR" sz="1600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-&gt; Show       </a:t>
            </a:r>
            <a:br>
              <a:rPr lang="en-US" altLang="ko-KR" sz="1600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600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             ^(Ctrl) + V                                                 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☆</a:t>
            </a:r>
            <a:r>
              <a:rPr lang="en-US" altLang="ko-KR" sz="1600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1600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600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             ( </a:t>
            </a:r>
            <a:r>
              <a:rPr lang="en-US" altLang="ko-KR" sz="1600" b="1" spc="-150" dirty="0" smtClean="0">
                <a:solidFill>
                  <a:schemeClr val="accent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Compare, Revert , Modify </a:t>
            </a:r>
            <a:r>
              <a:rPr lang="en-US" altLang="ko-KR" sz="1600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1600" b="1" spc="-150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50587" y="1006929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Section9-1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58654" y="3012346"/>
            <a:ext cx="8707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en-US" altLang="ko-KR" sz="1600" dirty="0" err="1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</a:t>
            </a:r>
            <a:r>
              <a:rPr lang="ko-KR" altLang="en-US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 </a:t>
            </a:r>
            <a:r>
              <a:rPr lang="en-US" altLang="ko-KR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en-US" altLang="ko-KR" sz="1600" dirty="0" err="1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</a:t>
            </a:r>
            <a:r>
              <a:rPr lang="en-US" altLang="ko-KR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가입 </a:t>
            </a:r>
            <a:r>
              <a:rPr lang="en-US" altLang="ko-KR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Settings -&gt; </a:t>
            </a:r>
            <a:r>
              <a:rPr lang="en-US" altLang="ko-KR" sz="1600" dirty="0" err="1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</a:t>
            </a:r>
            <a:r>
              <a:rPr lang="en-US" altLang="ko-KR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계정 등록   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☆☆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</a:t>
            </a:r>
            <a:r>
              <a:rPr lang="en-US" altLang="ko-KR" sz="160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최초 </a:t>
            </a:r>
            <a:r>
              <a:rPr lang="en-US" altLang="ko-KR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Add, Commit, Push </a:t>
            </a:r>
            <a:r>
              <a:rPr lang="ko-KR" altLang="en-US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테스트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8655" y="3903778"/>
            <a:ext cx="7219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전환 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en-US" altLang="ko-KR" sz="1600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Action Search  -&gt; Shared Project on </a:t>
            </a:r>
            <a:r>
              <a:rPr lang="en-US" altLang="ko-KR" sz="1600" b="1" spc="-150" dirty="0" err="1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</a:t>
            </a:r>
            <a:r>
              <a:rPr lang="en-US" altLang="ko-KR" sz="1600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☆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     </a:t>
            </a:r>
            <a:r>
              <a:rPr lang="en-US" altLang="ko-KR" sz="1600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</a:t>
            </a:r>
            <a:r>
              <a:rPr lang="en-US" altLang="ko-KR" sz="1600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gnore </a:t>
            </a:r>
            <a:r>
              <a:rPr lang="ko-KR" altLang="en-US" sz="1600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플러그인 적용 실습</a:t>
            </a:r>
            <a:endParaRPr lang="ko-KR" altLang="en-US" sz="1600" spc="-150" dirty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58655" y="4797442"/>
            <a:ext cx="8615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 프로젝트 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en-US" altLang="ko-KR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Clone Repository (Fork </a:t>
            </a:r>
            <a:r>
              <a:rPr lang="ko-KR" altLang="en-US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이해</a:t>
            </a:r>
            <a:r>
              <a:rPr lang="en-US" altLang="ko-KR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endParaRPr lang="ko-KR" altLang="en-US" sz="1600" spc="-150" dirty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58654" y="5438984"/>
            <a:ext cx="7447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Gitgist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-&gt;  </a:t>
            </a:r>
            <a:r>
              <a:rPr lang="en-US" altLang="ko-KR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Create </a:t>
            </a:r>
            <a:r>
              <a:rPr lang="en-US" altLang="ko-KR" sz="1600" dirty="0" err="1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</a:t>
            </a:r>
            <a:r>
              <a:rPr lang="en-US" altLang="ko-KR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Gist (Gist </a:t>
            </a:r>
            <a:r>
              <a:rPr lang="ko-KR" altLang="en-US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개념</a:t>
            </a:r>
            <a:r>
              <a:rPr lang="en-US" altLang="ko-KR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블로그 예제</a:t>
            </a:r>
            <a:r>
              <a:rPr lang="en-US" altLang="ko-KR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en-US" altLang="ko-KR" sz="1600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1600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endParaRPr lang="ko-KR" altLang="en-US" sz="1600" spc="-150" dirty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58054" y="989148"/>
            <a:ext cx="2042593" cy="222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4045" y="499739"/>
            <a:ext cx="2225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연동 실습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58654" y="1492995"/>
            <a:ext cx="9465287" cy="1903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VCS Operations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Alt  + `(</a:t>
            </a:r>
            <a:r>
              <a:rPr lang="en-US" altLang="ko-KR" sz="1600" spc="-150" dirty="0" err="1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BackQuote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                         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 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     </a:t>
            </a:r>
            <a:r>
              <a:rPr lang="en-US" altLang="ko-KR" sz="1600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^(</a:t>
            </a:r>
            <a:r>
              <a:rPr lang="en-US" altLang="ko-KR" sz="1600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Ctrl) + V                                                  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 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Branches  -&gt;  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 + Shift  + `(</a:t>
            </a:r>
            <a:r>
              <a:rPr lang="en-US" altLang="ko-KR" sz="1600" spc="-150" dirty="0" err="1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BackQuote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      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 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      </a:t>
            </a:r>
            <a:r>
              <a:rPr lang="en-US" altLang="ko-KR" sz="1600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  </a:t>
            </a:r>
            <a:r>
              <a:rPr lang="en-US" altLang="ko-KR" sz="1600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</a:t>
            </a:r>
            <a:r>
              <a:rPr lang="ko-KR" altLang="en-US" sz="1600" dirty="0">
                <a:solidFill>
                  <a:srgbClr val="7030A0"/>
                </a:solidFill>
              </a:rPr>
              <a:t> ⇧</a:t>
            </a:r>
            <a:r>
              <a:rPr lang="en-US" altLang="ko-KR" sz="1600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`                                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 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  </a:t>
            </a:r>
            <a:endParaRPr lang="ko-KR" altLang="en-US" sz="1600" b="1" spc="-150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57908" y="1006929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Section9-2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8654" y="3201155"/>
            <a:ext cx="8441309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Add, Commit, Push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실습 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en-US" altLang="ko-KR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+ Alt + A, Ctrl + K, Ctrl + Shift + K </a:t>
            </a:r>
            <a:br>
              <a:rPr lang="en-US" altLang="ko-KR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                      Option +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</a:t>
            </a:r>
            <a:r>
              <a:rPr lang="en-US" altLang="ko-KR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+ A, </a:t>
            </a:r>
            <a:r>
              <a:rPr lang="en-US" altLang="ko-KR" sz="1600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</a:t>
            </a:r>
            <a:r>
              <a:rPr lang="en-US" altLang="ko-KR" sz="160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+ </a:t>
            </a:r>
            <a:r>
              <a:rPr lang="en-US" altLang="ko-KR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K, </a:t>
            </a:r>
            <a:r>
              <a:rPr lang="en-US" altLang="ko-KR" sz="1600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  +</a:t>
            </a:r>
            <a:r>
              <a:rPr lang="ko-KR" altLang="en-US" sz="1600" dirty="0">
                <a:solidFill>
                  <a:srgbClr val="7030A0"/>
                </a:solidFill>
              </a:rPr>
              <a:t> ⇧</a:t>
            </a:r>
            <a:r>
              <a:rPr lang="en-US" altLang="ko-KR" sz="1600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en-US" altLang="ko-KR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</a:t>
            </a:r>
            <a:endParaRPr lang="ko-KR" altLang="en-US" sz="1600" spc="-150" dirty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58654" y="4178817"/>
            <a:ext cx="844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Clone, Fetch, Pull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실습 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en-US" altLang="ko-KR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VCS -&gt; </a:t>
            </a:r>
            <a:r>
              <a:rPr lang="en-US" altLang="ko-KR" sz="1600" dirty="0" err="1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</a:t>
            </a:r>
            <a:r>
              <a:rPr lang="en-US" altLang="ko-KR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-&gt; </a:t>
            </a:r>
            <a:r>
              <a:rPr lang="ko-KR" altLang="en-US" sz="1600" dirty="0" err="1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바로가기</a:t>
            </a:r>
            <a:r>
              <a:rPr lang="ko-KR" altLang="en-US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메뉴</a:t>
            </a:r>
            <a:endParaRPr lang="ko-KR" altLang="en-US" sz="1600" spc="-150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58654" y="4825249"/>
            <a:ext cx="844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Branch 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en-US" altLang="ko-KR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Create(</a:t>
            </a:r>
            <a:r>
              <a:rPr lang="ko-KR" altLang="en-US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</a:t>
            </a:r>
            <a:r>
              <a:rPr lang="en-US" altLang="ko-KR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), Delete(</a:t>
            </a:r>
            <a:r>
              <a:rPr lang="ko-KR" altLang="en-US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삭제</a:t>
            </a:r>
            <a:r>
              <a:rPr lang="en-US" altLang="ko-KR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), </a:t>
            </a:r>
            <a:r>
              <a:rPr lang="en-US" altLang="ko-KR" sz="1600" dirty="0" err="1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CheckOut</a:t>
            </a:r>
            <a:r>
              <a:rPr lang="en-US" altLang="ko-KR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변경</a:t>
            </a:r>
            <a:r>
              <a:rPr lang="en-US" altLang="ko-KR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), Merge(</a:t>
            </a:r>
            <a:r>
              <a:rPr lang="ko-KR" altLang="en-US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병합</a:t>
            </a:r>
            <a:r>
              <a:rPr lang="en-US" altLang="ko-KR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1600" spc="-150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58654" y="5416025"/>
            <a:ext cx="844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VCS </a:t>
            </a:r>
            <a:r>
              <a:rPr lang="en-US" altLang="ko-KR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Intergration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en-US" altLang="ko-KR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VCS -&gt; enable Version Control </a:t>
            </a:r>
            <a:r>
              <a:rPr lang="en-US" altLang="ko-KR" sz="1600" dirty="0" err="1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Intergration</a:t>
            </a:r>
            <a:endParaRPr lang="ko-KR" altLang="en-US" sz="1600" spc="-150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58654" y="6006801"/>
            <a:ext cx="7447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2"/>
              </a:rPr>
              <a:t>https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2"/>
              </a:rPr>
              <a:t>://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2"/>
              </a:rPr>
              <a:t>blog.outsider.ne.kr/666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https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://noonsong.tistory.com/22</a:t>
            </a:r>
            <a:r>
              <a:rPr lang="en-US" altLang="ko-KR" sz="1600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1600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endParaRPr lang="ko-KR" altLang="en-US" sz="1600" spc="-150" dirty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36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987802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153</Words>
  <Application>Microsoft Office PowerPoint</Application>
  <PresentationFormat>와이드스크린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나눔스퀘어 ExtraBold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eunki7</cp:lastModifiedBy>
  <cp:revision>196</cp:revision>
  <dcterms:created xsi:type="dcterms:W3CDTF">2017-05-29T09:12:16Z</dcterms:created>
  <dcterms:modified xsi:type="dcterms:W3CDTF">2019-02-07T05:51:30Z</dcterms:modified>
</cp:coreProperties>
</file>