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64" r:id="rId6"/>
    <p:sldId id="268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204" autoAdjust="0"/>
  </p:normalViewPr>
  <p:slideViewPr>
    <p:cSldViewPr snapToGrid="0">
      <p:cViewPr varScale="1">
        <p:scale>
          <a:sx n="77" d="100"/>
          <a:sy n="77" d="100"/>
        </p:scale>
        <p:origin x="912" y="58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6/6/2024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6T11:51:44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1095 239 24575,'-18'-8'0,"-1"1"0,0 1 0,-28-5 0,28 7 0,-1-1 0,1 0 0,-30-15 0,33 12 0,-1 1 0,1 0 0,-1 1 0,-1 1 0,1 1 0,-1 0 0,1 1 0,-1 1 0,-33 0 0,-198 5 0,228-1 0,0 0 0,0 2 0,1 1 0,0 0 0,-24 10 0,11-4 0,-7 3 0,0 1 0,2 3 0,-44 25 0,82-40 0,6-1 0,10-1 0,565-1 0,-249-2 0,-285-3 0,-46 5 0,0-1 0,0 1 0,-1 0 0,1 0 0,0-1 0,0 1 0,0-1 0,0 1 0,0-1 0,0 1 0,-1-1 0,1 1 0,0-1 0,0 0 0,-1 1 0,1-1 0,0-1 0,-1 1 0,0 0 0,0 1 0,0-1 0,0 0 0,0 0 0,0 1 0,-1-1 0,1 0 0,0 1 0,-1-1 0,1 0 0,0 0 0,-1 1 0,1-1 0,-1 1 0,1-1 0,-1 0 0,1 1 0,-1-1 0,1 1 0,-1-1 0,0 1 0,1 0 0,-1-1 0,0 1 0,1 0 0,-2-1 0,-10-6 0,0 0 0,0 1 0,-1 0 0,0 1 0,-20-5 0,-72-11 0,60 13 0,-13 1 0,0 3 0,-109 4 0,62 2 0,85-1 0,0 2 0,-39 8 0,38-6 0,-1-1 0,-28 2 0,6-6 0,64-2 0,-1-1 0,0-1 0,0 0 0,-1-2 0,33-13 0,-16 6 0,2 2 0,-1 1 0,74-9 0,-41 7 0,-5 5 0,1 2 0,114 6 0,-62 1 0,67-2 0,-714 0 0,495 2 0,-1 2 0,1 1 0,-42 12 0,41-8 0,-1-2 0,-66 5 0,-216-13 0,809 1 0,-478 1 0,0 0 0,0 1 0,0 1 0,0 0 0,-1 1 0,1 0 0,11 6 0,-10-5 0,0 1 0,0-2 0,0 0 0,1-1 0,17 3 0,8-3 0,-3-1 0,55 10 0,100 16 0,-180-26 0,-1 2 0,1-1 0,-1 1 0,0 1 0,12 7 0,-19-11 0,0 0 0,0 1 0,-1 0 0,1 0 0,-1 0 0,1 0 0,-1 0 0,0 0 0,0 0 0,0 1 0,0-1 0,0 1 0,0 0 0,-1-1 0,1 1 0,-1 0 0,0 0 0,0 0 0,0 0 0,0 0 0,0 0 0,0 5 0,-2-6 0,1-1 0,-1 1 0,1 0 0,-1-1 0,0 1 0,0-1 0,0 1 0,0-1 0,0 1 0,0-1 0,0 0 0,-1 0 0,1 1 0,0-1 0,-1 0 0,1 0 0,-1 0 0,1 0 0,-1-1 0,1 1 0,-1 0 0,0-1 0,1 1 0,-1-1 0,0 1 0,0-1 0,1 0 0,-3 0 0,-5 2 0,-1-1 0,1 0 0,-17-2 0,16 0 0,1-1 0,-1-1 0,1 0 0,0 0 0,0-1 0,0 0 0,1 0 0,-1-1 0,1 0 0,-11-10 0,6 6 0,0 0 0,-29-13 0,-97-20 0,108 33 0,0 0 0,0 2 0,-1 1 0,1 2 0,-1 1 0,-59 2 0,67 0 0,-1-1 0,-40-9 0,37 6 0,-45-3 0,32 9 0,31 0 0,0-1 0,-1 0 0,1 0 0,-1-1 0,1 0 0,-19-5 0,28 5 0,-1 0 0,0 0 0,1 0 0,-1-1 0,0 1 0,1 0 0,0-1 0,-1 1 0,1-1 0,0 0 0,0 1 0,0-1 0,0 0 0,-2-3 0,3 4 0,-1 0 0,1 0 0,-1-1 0,1 1 0,-1 0 0,1 0 0,0 0 0,0 0 0,0-1 0,-1 1 0,1 0 0,0 0 0,1-1 0,-1 1 0,0 0 0,0 0 0,0 0 0,1 0 0,-1-1 0,1 1 0,-1 0 0,1 0 0,-1 0 0,1 0 0,0-1 0,0 2 0,-1 0 0,1 0 0,-1 0 0,0 0 0,1 1 0,-1-1 0,0 0 0,1 0 0,-1 1 0,0-1 0,1 0 0,-1 0 0,0 1 0,0-1 0,1 0 0,-1 1 0,0-1 0,0 0 0,0 1 0,1-1 0,-1 1 0,0-1 0,0 0 0,0 1 0,0-1 0,0 1 0,0-1 0,0 0 0,0 1 0,0 0 0,5 18 0,-4-17 0,8 41 0,0-2 0,15 44 0,-22-81 0,0 0 0,0 0 0,0 0 0,0 0 0,1-1 0,0 1 0,0-1 0,6 7 0,-8-9 0,0-1 0,-1 1 0,1-1 0,0 1 0,-1-1 0,1 1 0,0-1 0,0 1 0,0-1 0,-1 0 0,1 1 0,0-1 0,0 0 0,0 0 0,0 0 0,0 0 0,0 0 0,0 0 0,-1 0 0,1 0 0,0 0 0,0 0 0,0 0 0,0 0 0,0-1 0,0 1 0,0 0 0,-1-1 0,1 1 0,0 0 0,0-1 0,-1 1 0,1-1 0,0 1 0,0-1 0,-1 0 0,1 1 0,-1-1 0,1 0 0,0 1 0,-1-1 0,1 0 0,-1 0 0,0 0 0,1 1 0,-1-1 0,0 0 0,1 0 0,-1 0 0,0-1 0,3-7 0,0-1 0,0 0 0,-1 1 0,-1-1 0,0 0 0,0-12 0,-4-65 0,1 33 0,1-46 0,-1 156 0,0-33 0,2-1 0,0 1 0,1-1 0,7 36 0,-8-57 0,0-1 0,0 1 0,0 0 0,0 0 0,0-1 0,0 1 0,1 0 0,-1-1 0,0 1 0,0 0 0,1-1 0,-1 1 0,0 0 0,1-1 0,-1 1 0,1-1 0,-1 1 0,1-1 0,-1 1 0,1-1 0,-1 1 0,1-1 0,0 1 0,-1-1 0,1 0 0,-1 1 0,1-1 0,1 0 0,-1 0 0,-1 0 0,1-1 0,0 1 0,0-1 0,0 1 0,0-1 0,-1 1 0,1-1 0,0 0 0,0 1 0,-1-1 0,1 0 0,0 0 0,-1 1 0,1-1 0,-1 0 0,1-1 0,17-41 0,-14 21 0,1 0 0,1 1 0,1-1 0,15-29 0,-22 51 0,0-1 0,0 1 0,0 0 0,0-1 0,0 1 0,0 0 0,0-1 0,0 1 0,0 0 0,0-1 0,0 1 0,0 0 0,1-1 0,-1 1 0,0 0 0,0 0 0,0-1 0,1 1 0,-1 0 0,0 0 0,0-1 0,1 1 0,-1 0 0,0 0 0,1 0 0,-1-1 0,0 1 0,0 0 0,1 0 0,-1 0 0,0 0 0,1 0 0,-1 0 0,0 0 0,1 0 0,-1 0 0,0 0 0,1 0 0,-1 0 0,0 0 0,1 0 0,-1 0 0,0 0 0,1 0 0,-1 0 0,0 0 0,1 1 0,5 19 0,-4 32 0,-2-51 0,-1 27 0,-1 25 0,2-49 0,0-1 0,1 0 0,-1 0 0,1 0 0,-1 1 0,1-1 0,0 0 0,0 0 0,0 0 0,1 0 0,2 5 0,-3-8 0,-1 0 0,0 0 0,1 0 0,-1 0 0,0 1 0,0-1 0,1 0 0,-1 0 0,0 0 0,1 0 0,-1 0 0,0 0 0,1 0 0,-1 0 0,0-1 0,0 1 0,1 0 0,-1 0 0,0 0 0,1 0 0,-1 0 0,0 0 0,0-1 0,1 1 0,-1 0 0,0 0 0,0 0 0,0 0 0,1-1 0,-1 1 0,0 0 0,0 0 0,0-1 0,1 1 0,-1 0 0,0 0 0,0-1 0,0 1 0,0 0 0,0-1 0,0 1 0,0 0 0,0 0 0,0-1 0,0 1 0,0 0 0,0-1 0,0 1 0,0 0 0,0-1 0,0 1 0,0-1 0,4-18 0,19-92 0,-17 88 0,-2 116 0,-4-91 0,0 0 0,0 1 0,0-1 0,1 1 0,-1-1 0,1 0 0,-1 1 0,1-1 0,0 0 0,0 1 0,0-1 0,0 0 0,0 0 0,1 0 0,-1 0 0,1 0 0,-1 0 0,1 0 0,-1-1 0,1 1 0,0-1 0,0 1 0,0-1 0,0 1 0,0-1 0,4 2 0,-3-3 0,0 0 0,0 1 0,0-1 0,1 0 0,-1 0 0,0 0 0,0-1 0,0 1 0,0-1 0,0 0 0,0 0 0,0 0 0,0 0 0,-1 0 0,1-1 0,0 1 0,-1-1 0,1 0 0,-1 1 0,4-5 0,6-5 0,-1-1 0,0 0 0,-1-1 0,-1 0 0,10-18 0,-15 24 0,-4 7 0,1-1 0,-1 1 0,0-1 0,0 1 0,0 0 0,0-1 0,1 1 0,-1 0 0,0-1 0,0 1 0,1-1 0,-1 1 0,0 0 0,1 0 0,-1-1 0,0 1 0,1 0 0,-1-1 0,1 1 0,-1 0 0,0 0 0,1 0 0,-1 0 0,1-1 0,-1 1 0,1 0 0,-1 0 0,0 0 0,1 0 0,0 0 0,5 13 0,-4 34 0,-2-36 0,0-10 0,0 1 0,0-1 0,0 0 0,1 1 0,-1-1 0,0 0 0,0 0 0,1 1 0,-1-1 0,1 0 0,-1 0 0,1 0 0,-1 1 0,1-1 0,0 0 0,1 1 0,-2-2 0,0 0 0,1 0 0,-1 0 0,1 0 0,-1 0 0,1 1 0,-1-1 0,0 0 0,1 0 0,-1-1 0,1 1 0,-1 0 0,1 0 0,-1 0 0,0 0 0,1 0 0,-1 0 0,1-1 0,-1 1 0,0 0 0,1 0 0,-1 0 0,0-1 0,1 1 0,-1 0 0,0-1 0,1 1 0,-1 0 0,0-1 0,1 1 0,2-4 0,0 0 0,-1 0 0,1-1 0,-1 1 0,1-1 0,2-8 0,-1-5 0,0-1 0,-2 1 0,0-1 0,-1-30 0,1 74 0,1 0 0,1 0 0,1 0 0,1 0 0,1-1 0,2 0 0,15 33 0,-9-27 0,-9-16 0,1 1 0,1-1 0,12 16 0,-19-27 0,1-1 0,0 0 0,-1 0 0,1 0 0,0 0 0,0 0 0,1 0 0,-1 0 0,0 0 0,1-1 0,-1 0 0,1 1 0,-1-1 0,1 0 0,0 0 0,-1 0 0,1-1 0,0 1 0,0 0 0,-1-1 0,1 0 0,0 0 0,0 0 0,3 0 0,-2-1 0,-1-1 0,0 1 0,1-1 0,-1 1 0,0-1 0,0 0 0,0 0 0,0 0 0,-1-1 0,1 1 0,0-1 0,-1 1 0,0-1 0,0 0 0,0 0 0,0 0 0,0 0 0,0 0 0,-1 0 0,1-1 0,-1 1 0,2-7 0,0-5 0,1 0 0,-2 1 0,0-1 0,0-16 0,-1 13 0,0 3 0,0 0 0,-1 0 0,-1 0 0,0 0 0,-7-28 0,8 42 0,0 0 0,-1 0 0,1 0 0,-1 1 0,1-1 0,-1 0 0,1 0 0,-1 1 0,0-1 0,1 1 0,-1-1 0,0 0 0,1 1 0,-1-1 0,0 1 0,0-1 0,0 1 0,1 0 0,-1-1 0,0 1 0,0 0 0,0 0 0,0-1 0,0 1 0,0 0 0,0 0 0,1 0 0,-1 0 0,0 0 0,0 0 0,0 0 0,0 1 0,0-1 0,0 0 0,0 0 0,1 1 0,-1-1 0,0 0 0,0 1 0,0-1 0,1 1 0,-1-1 0,0 1 0,-1 1 0,-35 27 0,36-27 0,-6 4 0,0-1 0,0 1 0,0-1 0,-1-1 0,1 1 0,-1-1 0,0-1 0,-1 1 0,1-1 0,0-1 0,-1 0 0,-11 2 0,-7-1 0,-1-2 0,-43-2 0,27-1 0,33 2 0,1-1 0,0-1 0,-1 1 0,1-2 0,0 1 0,0-2 0,-10-4 0,-5-4 0,-31-21 0,19 11 0,23 15 0,0 2 0,0 0 0,-1 0 0,0 1 0,0 1 0,-15-1 0,-12-4 0,41 8 0,-1-1 0,-1 0 0,0 0 0,1 1 0,-1-1 0,0 1 0,0 0 0,1 0 0,-1 0 0,0 0 0,0 0 0,0 1 0,1-1 0,-1 1 0,0-1 0,1 1 0,-5 2 0,7-3 0,0 1 0,0-1 0,-1 1 0,1-1 0,0 1 0,0-1 0,0 1 0,0-1 0,0 0 0,0 1 0,0-1 0,1 1 0,-1-1 0,0 1 0,0-1 0,0 1 0,0-1 0,1 0 0,-1 1 0,0-1 0,0 0 0,0 1 0,1-1 0,-1 1 0,0-1 0,1 0 0,-1 0 0,0 1 0,1-1 0,-1 0 0,1 1 0,13 10 0,-14-11 0,25 20 0,28 29 0,-36-32 0,0-1 0,1-1 0,40 26 0,-40-33 0,1-1 0,0 0 0,1-1 0,0-2 0,36 5 0,-21-3 0,-1-2 0,60 1 0,-117-7 0,0-1 0,1-1 0,0-1 0,-35-12 0,25-3 0,27 16 0,-1 0 0,1 0 0,-1 1 0,0 0 0,-9-3 0,-4-1 0,0 0 0,1 0 0,0-2 0,0 0 0,1-1 0,0-1 0,1-1 0,0 0 0,1-1 0,-22-24 0,36 36 0,0 1 0,1-1 0,-1 1 0,0-1 0,1 0 0,-1 1 0,0-1 0,1 0 0,-1 0 0,1 1 0,0-1 0,-1 0 0,1 0 0,0 0 0,-1 0 0,1 0 0,0 1 0,0-1 0,0 0 0,0 0 0,0 0 0,0 0 0,0 0 0,0 0 0,0 0 0,0 0 0,0 1 0,0-1 0,1 0 0,-1 0 0,0 0 0,1 0 0,-1 0 0,1 1 0,-1-1 0,1 0 0,-1 0 0,1 1 0,-1-1 0,1 0 0,0 1 0,-1-1 0,1 1 0,0-1 0,0 1 0,0-1 0,-1 1 0,1-1 0,0 1 0,0 0 0,0 0 0,0-1 0,-1 1 0,1 0 0,0 0 0,1 0 0,8-2 0,0 0 0,0 1 0,20 1 0,-26 0 0,123 5 0,-109-3 0,-1 1 0,-1 1 0,1 0 0,0 2 0,21 9 0,-27-10 0,1-1 0,0 0 0,0-1 0,1-1 0,-1 0 0,21 1 0,81-4 0,-50-2 0,32 1 0,140 5 0,-231-2 0,0 0 0,0 0 0,0 1 0,0-1 0,0 1 0,0 1 0,0-1 0,-1 0 0,1 1 0,-1 0 0,6 5 0,-9-7 0,1 0 0,-1 0 0,0 0 0,1 0 0,-1 1 0,0-1 0,0 0 0,0 1 0,0-1 0,0 1 0,0-1 0,-1 1 0,1-1 0,0 1 0,-1-1 0,1 1 0,-1 0 0,0-1 0,0 1 0,1 0 0,-1 0 0,0-1 0,0 1 0,0 0 0,-1-1 0,1 1 0,0 0 0,-1-1 0,1 1 0,-1 0 0,1-1 0,-1 1 0,0-1 0,0 1 0,0-1 0,0 1 0,0-1 0,-2 2 0,0 0 0,0-1 0,0 1 0,0-1 0,-1 0 0,1 0 0,-1 0 0,1 0 0,-1-1 0,0 0 0,0 1 0,0-1 0,0-1 0,0 1 0,-5 0 0,-63-1 0,52-1 0,-8 0 0,-1-1 0,1-2 0,-40-10 0,38 7 0,-2-2 0,0 1 0,-1 2 0,-49-3 0,53 6 0,1-1 0,0-1 0,0-1 0,0-2 0,0 0 0,-42-21 0,50 22 0,-1 0 0,0 2 0,-25-3 0,-4-2 0,38 8 0,-10-3 0,23 3 0,14 1 0,568 2 0,-577-1 0,1 1 0,-1-1 0,1 1 0,-1 0 0,1 1 0,-1 0 0,0 0 0,0 0 0,0 1 0,0-1 0,8 6 0,-12-6 0,0-1 0,0 1 0,1 0 0,-1 0 0,-1 0 0,1 0 0,0 0 0,0 0 0,-1 1 0,1-1 0,-1 0 0,0 1 0,0-1 0,0 1 0,0 0 0,0-1 0,0 1 0,-1 0 0,0-1 0,1 1 0,-1 0 0,0 0 0,0-1 0,0 1 0,-1 0 0,1 0 0,0-1 0,-1 1 0,-1 3 0,1-3 0,0-1 0,0 0 0,0 1 0,0-1 0,-1 0 0,1 0 0,0 0 0,-1 0 0,0 0 0,1 0 0,-1-1 0,0 1 0,0-1 0,0 1 0,0-1 0,0 0 0,0 1 0,-1-1 0,1 0 0,0 0 0,-1-1 0,1 1 0,0 0 0,-1-1 0,1 1 0,-1-1 0,1 0 0,-1 0 0,-2 0 0,-9-1 0,0-1 0,0 0 0,1 0 0,-16-6 0,3 2 0,-22-1 0,0 2 0,0 3 0,-66 5 0,17-1 0,87-2 0,0 0 0,-1 0 0,1-1 0,1 0 0,-1-1 0,0 0 0,0-1 0,1 0 0,-1 0 0,1-1 0,-17-9 0,-24-8 0,91 17 0,326 6 0,-355-1 0,1 0 0,0 1 0,-1 0 0,0 1 0,1 1 0,-1 0 0,0 0 0,-1 1 0,1 1 0,-1 0 0,0 0 0,-1 1 0,1 1 0,17 16 0,2 9 0,-30-32 0,1 0 0,0 0 0,0-1 0,0 1 0,-1 0 0,1 0 0,0 0 0,-1 0 0,1 0 0,-1 0 0,1 0 0,-1 0 0,0 0 0,1 1 0,-1-1 0,0 0 0,0 0 0,0 0 0,1 0 0,-1 0 0,0 1 0,-1-1 0,1 0 0,0 0 0,0 0 0,0 0 0,-1 0 0,1 0 0,-1 0 0,1 0 0,-1 1 0,1-1 0,-2 1 0,0-2 0,0 1 0,0-1 0,0 1 0,-1-1 0,1 0 0,0 0 0,0 0 0,0 0 0,0-1 0,-1 1 0,1-1 0,0 1 0,0-1 0,0 0 0,0 0 0,0 1 0,0-1 0,0-1 0,-2 0 0,-39-26 0,34 20 0,0 2 0,0-1 0,0 1 0,-1 0 0,0 1 0,0 0 0,-1 1 0,1 0 0,-1 0 0,0 1 0,0 1 0,0 0 0,0 0 0,-17 1 0,-348 4 0,390-2 0,0 1 0,0 0 0,0 1 0,27 10 0,66 31 0,-79-32 0,-22-10 0,0 0 0,0 0 0,0 1 0,-1 0 0,1 1 0,0-1 0,-1 1 0,0 0 0,5 5 0,-6-4 0,1 0 0,-1-1 0,1 0 0,-1 1 0,1-2 0,0 1 0,1-1 0,-1 0 0,1 0 0,-1 0 0,1-1 0,0 1 0,0-1 0,0-1 0,0 1 0,0-1 0,0 0 0,9-1 0,80-2 0,-72 0 0,0 1 0,-1 1 0,1 1 0,36 6 0,-52-5 0,0 1 0,0 0 0,-1 0 0,1 0 0,-1 1 0,0-1 0,0 2 0,0-1 0,-1 1 0,0-1 0,1 1 0,-2 1 0,1-1 0,6 11 0,-10-16 0,-1 1 0,1 0 0,-1-1 0,0 1 0,1 0 0,-1 0 0,0-1 0,1 1 0,-1 0 0,0 0 0,0 0 0,0-1 0,0 1 0,0 0 0,0 0 0,0 0 0,0-1 0,0 1 0,0 0 0,0 0 0,0 0 0,-1-1 0,1 1 0,0 0 0,0 0 0,-1-1 0,1 1 0,-1 1 0,-1-1 0,1 0 0,-1 0 0,1 0 0,-1 0 0,1 0 0,-1 0 0,1 0 0,-1-1 0,0 1 0,0 0 0,1-1 0,-4 1 0,-1 0 0,0 0 0,0-1 0,1 0 0,-1 0 0,0 0 0,0-1 0,-9-2 0,-2-3 0,0-2 0,-27-16 0,26 13 0,-35-14 0,-33-11 0,-22-8 0,72 31 0,-65-37 0,24 11 0,51 29 0,1 1 0,-1 1 0,-1 2 0,1 0 0,-1 2 0,0 1 0,0 1 0,0 1 0,-46 5 0,70-3 0,0-1 0,1 1 0,-1-1 0,0 1 0,1 0 0,-1 0 0,1 0 0,-1 1 0,1-1 0,0 0 0,-1 1 0,1 0 0,0-1 0,0 1 0,0 0 0,0 0 0,0 0 0,1 1 0,-3 1 0,4-2 0,-1-1 0,1 0 0,-1 0 0,1 1 0,0-1 0,-1 0 0,1 0 0,0 1 0,0-1 0,0 0 0,0 1 0,0-1 0,0 0 0,0 1 0,0-1 0,1 0 0,-1 0 0,1 1 0,-1-1 0,1 0 0,-1 0 0,1 1 0,-1-1 0,1 0 0,0 0 0,0 0 0,0 0 0,-1 0 0,1 0 0,0 0 0,0-1 0,0 1 0,1 0 0,-1 0 0,0-1 0,0 1 0,0-1 0,0 1 0,1-1 0,1 1 0,8 3 0,0-1 0,0 0 0,0-1 0,0 0 0,0-1 0,13 0 0,40 6 0,-10 2 0,0-3 0,1-2 0,99-6 0,-44-1 0,-76 1 0,0-1 0,45-11 0,-32 6 0,-44 7 0,0 0 0,0 0 0,0 0 0,0-1 0,-1 1 0,1-1 0,0 1 0,0-1 0,-1 0 0,1 0 0,-1 0 0,0 0 0,0-1 0,1 1 0,-1-1 0,-1 1 0,1-1 0,0 0 0,-1 1 0,1-1 0,-1 0 0,0 0 0,0 0 0,1-6 0,-1 6 0,0 1 0,-1-1 0,0 0 0,0 1 0,1-1 0,-1 0 0,-1 1 0,1-1 0,0 0 0,-1 1 0,1-1 0,-1 0 0,0 1 0,0-1 0,0 1 0,0 0 0,0-1 0,-1 1 0,1 0 0,-1 0 0,1-1 0,-1 1 0,0 0 0,0 1 0,0-1 0,0 0 0,0 1 0,0-1 0,-5-2 0,1 1 0,0 1 0,0 0 0,-1 0 0,1 0 0,0 1 0,-1 0 0,1 0 0,-1 1 0,0 0 0,1 0 0,-1 0 0,1 1 0,-1 0 0,-10 3 0,-2 2 0,1 2 0,0 0 0,-26 16 0,13-7 0,22-13 0,-1-1 0,0 1 0,1-2 0,-1 0 0,0 0 0,0 0 0,-1-1 0,1-1 0,-16-1 0,13 1 0,-1 0 0,1 1 0,0 0 0,-15 4 0,27-5 0,1 0 0,-1 0 0,1 0 0,-1 0 0,1 0 0,0 0 0,-1 0 0,1 0 0,-1 0 0,1 1 0,-1-1 0,1 0 0,-1 0 0,1 0 0,-1 1 0,1-1 0,0 0 0,-1 0 0,1 1 0,-1-1 0,1 0 0,0 1 0,-1-1 0,1 1 0,0-1 0,0 0 0,-1 1 0,1-1 0,0 1 0,0-1 0,-1 1 0,15 5 0,26 1 0,94-6 0,-224-23 0,25 16 0,-104 5 0,101 2 0,132 10 0,-37-5 0,37 4 0,-30-8 0,15 0 0,64 12 0,-102-12 0,48 7 0,-57-9 0,1 0 0,0 0 0,0 0 0,0 0 0,0-1 0,0 1 0,0-1 0,0 1 0,-1-1 0,1 0 0,0 0 0,-1 0 0,1-1 0,0 1 0,-1-1 0,4-2 0,-5 3 0,-1 1 0,1 0 0,-1-1 0,1 1 0,-1-1 0,1 1 0,-1-1 0,0 1 0,1-1 0,-1 1 0,0-1 0,1 0 0,-1 1 0,0-1 0,0 0 0,1 1 0,-1-1 0,0 1 0,0-1 0,0 0 0,0 1 0,0-1 0,0 0 0,0 1 0,0-1 0,0 0 0,0 1 0,-1-1 0,1 0 0,0 0 0,-1 0 0,0 0 0,0 0 0,0 0 0,0 0 0,0 0 0,0 0 0,-1 1 0,1-1 0,0 0 0,0 1 0,-1-1 0,1 1 0,-2-1 0,-3-1 0,-1 1 0,1 0 0,0 0 0,0 0 0,-10 1 0,7 1 0,0 0 0,0 1 0,0 0 0,0 0 0,0 1 0,0 0 0,1 1 0,-1 0 0,1 0 0,0 1 0,-14 10 0,17-10 0,0 1 0,0-1 0,0 1 0,0 0 0,1 0 0,0 0 0,0 0 0,1 1 0,0-1 0,0 1 0,0 0 0,1 0 0,0 0 0,1 1 0,-2 10 0,2-15 0,1 0 0,-1 1 0,1-1 0,0 1 0,0-1 0,1 1 0,-1-1 0,1 1 0,-1-1 0,1 0 0,0 1 0,0-1 0,0 0 0,1 0 0,-1 0 0,1 0 0,0 0 0,2 4 0,-1-5 0,1 1 0,-1-1 0,0 0 0,0 0 0,1 0 0,0 0 0,-1 0 0,1-1 0,0 1 0,0-1 0,0 0 0,-1-1 0,1 1 0,0-1 0,7 1 0,-2-1 0,0 0 0,-1-1 0,1 0 0,0 0 0,0-1 0,-1 0 0,1-1 0,13-6 0,5-4 0,32-21 0,-34 19 0,31-14 0,-53 28 0,-1 0 0,1 0 0,-1 0 0,0-1 0,1 1 0,-1-1 0,0 1 0,0-1 0,0 0 0,0 1 0,0-1 0,0 0 0,-1-1 0,1 1 0,-1 0 0,1 0 0,-1-1 0,0 1 0,0 0 0,0-1 0,0 0 0,1-2 0,-2 2 0,0 1 0,-1 0 0,1-1 0,0 1 0,-1-1 0,1 1 0,-1 0 0,0 0 0,0-1 0,0 1 0,0 0 0,0 0 0,0 0 0,-1 0 0,1 0 0,-1 0 0,1 0 0,-1 1 0,0-1 0,0 0 0,0 1 0,0 0 0,0-1 0,-4-1 0,-8-5 0,0 1 0,-1 0 0,0 2 0,0-1 0,-1 2 0,0 0 0,0 1 0,0 0 0,0 1 0,0 1 0,0 1 0,0 0 0,-19 3 0,34-3 0,-1 0 0,0 0 0,0 0 0,0 0 0,0 1 0,1-1 0,-1 1 0,0-1 0,0 1 0,1 0 0,-1-1 0,0 1 0,1 0 0,-1 0 0,-2 2 0,7 6 0,14 3 0,1-3 0,1-1 0,-1 0 0,2-1 0,-1-1 0,1-1 0,0-1 0,0 0 0,0-2 0,38 1 0,-4-3 0,84-4 0,-137 5 5,0-1 0,0 0 0,0 0 0,0 0-1,0 0 1,0-1 0,0 1 0,0 0 0,-1 0-1,1 0 1,0-1 0,0 1 0,0-1 0,0 1-1,-1 0 1,1-1 0,0 1 0,0-1 0,-1 0 0,1 1-1,0-1 1,-1 0 0,2-1 0,-2 2-62,-1-1 0,1 0 0,0 1 0,-1-1 0,1 0 0,-1 1 0,1-1 0,-1 0 0,1 1 0,-1-1 0,0 1 0,1-1 0,-1 1 0,0-1 0,1 1 1,-1 0-1,0-1 0,0 1 0,1 0 0,-1 0 0,0-1 0,0 1 0,1 0 0,-1 0 0,-1 0 0,-16-4-6769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6T11:51:45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6/6/2024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60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226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12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 dirty="0"/>
              <a:t>Click to add text </a:t>
            </a:r>
          </a:p>
          <a:p>
            <a:pPr marL="685800" lvl="1" indent="-228600"/>
            <a:r>
              <a:rPr lang="en-US" dirty="0"/>
              <a:t>Second level</a:t>
            </a:r>
          </a:p>
          <a:p>
            <a:pPr marL="1143000" lvl="2" indent="-228600"/>
            <a:r>
              <a:rPr lang="en-US" dirty="0"/>
              <a:t>Third level</a:t>
            </a:r>
          </a:p>
          <a:p>
            <a:pPr marL="1600200" lvl="3" indent="-228600"/>
            <a:r>
              <a:rPr lang="en-US" dirty="0"/>
              <a:t>Fourth level</a:t>
            </a:r>
          </a:p>
          <a:p>
            <a:pPr marL="2057400" lvl="4" indent="-228600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hyperlink" Target="https://github.com/stinooo/LOLMEDIA" TargetMode="External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customXml" Target="../ink/ink1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4772" y="677918"/>
            <a:ext cx="6856292" cy="3590596"/>
          </a:xfrm>
        </p:spPr>
        <p:txBody>
          <a:bodyPr>
            <a:normAutofit/>
          </a:bodyPr>
          <a:lstStyle/>
          <a:p>
            <a:r>
              <a:rPr lang="en-US" dirty="0" err="1"/>
              <a:t>LOLmedia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1362456"/>
          </a:xfrm>
        </p:spPr>
        <p:txBody>
          <a:bodyPr anchor="t">
            <a:normAutofit/>
          </a:bodyPr>
          <a:lstStyle/>
          <a:p>
            <a:r>
              <a:rPr lang="en-US" dirty="0" err="1"/>
              <a:t>LOLmedia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C050D-BAF4-C23C-F8EC-24DEC429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5" name="Picture 4" descr="A gold text on a black background&#10;&#10;Description automatically generated">
            <a:extLst>
              <a:ext uri="{FF2B5EF4-FFF2-40B4-BE49-F238E27FC236}">
                <a16:creationId xmlns:a16="http://schemas.microsoft.com/office/drawing/2014/main" id="{7D6CA58B-D84D-8EF8-7302-BF6A52194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34" y="3073546"/>
            <a:ext cx="4515035" cy="2539707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645989" y="2590800"/>
            <a:ext cx="4515035" cy="35052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Data </a:t>
            </a:r>
            <a:r>
              <a:rPr lang="en-US" dirty="0" err="1"/>
              <a:t>en</a:t>
            </a:r>
            <a:r>
              <a:rPr lang="en-US" dirty="0"/>
              <a:t> Stats van de game League of Legends.</a:t>
            </a:r>
          </a:p>
          <a:p>
            <a:r>
              <a:rPr lang="en-AU" dirty="0" err="1"/>
              <a:t>Gepersonaliseerd</a:t>
            </a:r>
            <a:r>
              <a:rPr lang="en-AU" dirty="0"/>
              <a:t> per player.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1362456"/>
          </a:xfrm>
        </p:spPr>
        <p:txBody>
          <a:bodyPr/>
          <a:lstStyle/>
          <a:p>
            <a:r>
              <a:rPr lang="en-US" dirty="0"/>
              <a:t>Data schema​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525" y="2590800"/>
            <a:ext cx="4514850" cy="3505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hlinkClick r:id="rId3"/>
              </a:rPr>
              <a:t>GitHub</a:t>
            </a:r>
            <a:endParaRPr lang="en-US" dirty="0"/>
          </a:p>
        </p:txBody>
      </p:sp>
      <p:pic>
        <p:nvPicPr>
          <p:cNvPr id="3" name="Content Placeholder 2" descr="A diagram of a computer&#10;&#10;Description automatically generated">
            <a:extLst>
              <a:ext uri="{FF2B5EF4-FFF2-40B4-BE49-F238E27FC236}">
                <a16:creationId xmlns:a16="http://schemas.microsoft.com/office/drawing/2014/main" id="{0FB54016-80DF-11E0-A1CB-3DC30E487084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4"/>
          <a:stretch>
            <a:fillRect/>
          </a:stretch>
        </p:blipFill>
        <p:spPr>
          <a:xfrm>
            <a:off x="5965425" y="2590800"/>
            <a:ext cx="3877476" cy="3505200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B0A53EC-2044-4455-5DC0-A0F1436AA172}"/>
                  </a:ext>
                </a:extLst>
              </p14:cNvPr>
              <p14:cNvContentPartPr/>
              <p14:nvPr/>
            </p14:nvContentPartPr>
            <p14:xfrm>
              <a:off x="5996645" y="3313330"/>
              <a:ext cx="443880" cy="146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B0A53EC-2044-4455-5DC0-A0F1436AA17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88005" y="3304330"/>
                <a:ext cx="46152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313D91F-FC87-B95A-E551-E4D446A57823}"/>
                  </a:ext>
                </a:extLst>
              </p14:cNvPr>
              <p14:cNvContentPartPr/>
              <p14:nvPr/>
            </p14:nvContentPartPr>
            <p14:xfrm>
              <a:off x="5237765" y="351853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313D91F-FC87-B95A-E551-E4D446A578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28765" y="350953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0245" y="544285"/>
            <a:ext cx="5528217" cy="2685383"/>
          </a:xfrm>
        </p:spPr>
        <p:txBody>
          <a:bodyPr/>
          <a:lstStyle/>
          <a:p>
            <a:r>
              <a:rPr lang="en-US" dirty="0"/>
              <a:t>DANKU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6340" y="3423773"/>
            <a:ext cx="5528217" cy="2029969"/>
          </a:xfrm>
        </p:spPr>
        <p:txBody>
          <a:bodyPr bIns="0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{B97B9BF3-781C-4165-AC65-825F64DFC07E}tf33968143_win32</Template>
  <TotalTime>3</TotalTime>
  <Words>27</Words>
  <Application>Microsoft Office PowerPoint</Application>
  <PresentationFormat>Widescreen</PresentationFormat>
  <Paragraphs>13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Avenir Next LT Pro</vt:lpstr>
      <vt:lpstr>Calibri</vt:lpstr>
      <vt:lpstr>Custom</vt:lpstr>
      <vt:lpstr>LOLmedia</vt:lpstr>
      <vt:lpstr>LOLmedia</vt:lpstr>
      <vt:lpstr>Data schema​</vt:lpstr>
      <vt:lpstr>DANKU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LOLmedia</dc:title>
  <dc:creator>Stijn Kindt</dc:creator>
  <cp:lastModifiedBy>Stijn Kindt</cp:lastModifiedBy>
  <cp:revision>4</cp:revision>
  <dcterms:created xsi:type="dcterms:W3CDTF">2024-05-24T11:21:16Z</dcterms:created>
  <dcterms:modified xsi:type="dcterms:W3CDTF">2024-06-06T11:51:47Z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c337be75-dfbb-4261-9834-ac247c7dde13_Enabled">
    <vt:lpwstr>true</vt:lpwstr>
  </property>
  <property fmtid="{D5CDD505-2E9C-101B-9397-08002B2CF9AE}" pid="4" name="MSIP_Label_c337be75-dfbb-4261-9834-ac247c7dde13_SetDate">
    <vt:lpwstr>2024-05-24T11:39:04Z</vt:lpwstr>
  </property>
  <property fmtid="{D5CDD505-2E9C-101B-9397-08002B2CF9AE}" pid="5" name="MSIP_Label_c337be75-dfbb-4261-9834-ac247c7dde13_Method">
    <vt:lpwstr>Standard</vt:lpwstr>
  </property>
  <property fmtid="{D5CDD505-2E9C-101B-9397-08002B2CF9AE}" pid="6" name="MSIP_Label_c337be75-dfbb-4261-9834-ac247c7dde13_Name">
    <vt:lpwstr>Algemeen</vt:lpwstr>
  </property>
  <property fmtid="{D5CDD505-2E9C-101B-9397-08002B2CF9AE}" pid="7" name="MSIP_Label_c337be75-dfbb-4261-9834-ac247c7dde13_SiteId">
    <vt:lpwstr>77d33cc5-c9b4-4766-95c7-ed5b515e1cce</vt:lpwstr>
  </property>
  <property fmtid="{D5CDD505-2E9C-101B-9397-08002B2CF9AE}" pid="8" name="MSIP_Label_c337be75-dfbb-4261-9834-ac247c7dde13_ActionId">
    <vt:lpwstr>251e8fed-7ebc-45d5-93ef-5a78a7ad4137</vt:lpwstr>
  </property>
  <property fmtid="{D5CDD505-2E9C-101B-9397-08002B2CF9AE}" pid="9" name="MSIP_Label_c337be75-dfbb-4261-9834-ac247c7dde13_ContentBits">
    <vt:lpwstr>0</vt:lpwstr>
  </property>
</Properties>
</file>