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4" r:id="rId7"/>
    <p:sldId id="26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174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 err="1"/>
              <a:t>LOLmedia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Wat is </a:t>
            </a:r>
            <a:r>
              <a:rPr lang="en-US" dirty="0" err="1"/>
              <a:t>LOLmedia</a:t>
            </a:r>
            <a:r>
              <a:rPr lang="en-US" dirty="0"/>
              <a:t>.</a:t>
            </a:r>
          </a:p>
          <a:p>
            <a:r>
              <a:rPr lang="en-US" dirty="0"/>
              <a:t>Hoe was het </a:t>
            </a:r>
            <a:r>
              <a:rPr lang="en-US" dirty="0" err="1"/>
              <a:t>gemaakt</a:t>
            </a:r>
            <a:r>
              <a:rPr lang="en-US" dirty="0"/>
              <a:t>?</a:t>
            </a:r>
          </a:p>
          <a:p>
            <a:r>
              <a:rPr lang="en-US" dirty="0"/>
              <a:t>Wat is </a:t>
            </a:r>
            <a:r>
              <a:rPr lang="en-US" dirty="0" err="1"/>
              <a:t>onze</a:t>
            </a:r>
            <a:r>
              <a:rPr lang="en-US" dirty="0"/>
              <a:t> back-end</a:t>
            </a:r>
          </a:p>
          <a:p>
            <a:r>
              <a:rPr lang="en-US" dirty="0"/>
              <a:t>Caddy 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LOLmedia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4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7D6CA58B-D84D-8EF8-7302-BF6A5219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4" y="3073546"/>
            <a:ext cx="4515035" cy="253970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590800"/>
            <a:ext cx="4515035" cy="350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en</a:t>
            </a:r>
            <a:r>
              <a:rPr lang="en-US" dirty="0"/>
              <a:t> Stats van de game League of Legends.</a:t>
            </a:r>
          </a:p>
          <a:p>
            <a:r>
              <a:rPr lang="en-AU" dirty="0" err="1"/>
              <a:t>Gepersonaliseerd</a:t>
            </a:r>
            <a:r>
              <a:rPr lang="en-AU" dirty="0"/>
              <a:t> per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 schema​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3" name="Content Placeholder 2" descr="A diagram of a computer&#10;&#10;Description automatically generated">
            <a:extLst>
              <a:ext uri="{FF2B5EF4-FFF2-40B4-BE49-F238E27FC236}">
                <a16:creationId xmlns:a16="http://schemas.microsoft.com/office/drawing/2014/main" id="{0FB54016-80DF-11E0-A1CB-3DC30E48708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965425" y="2590800"/>
            <a:ext cx="3877476" cy="35052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DANKU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{B97B9BF3-781C-4165-AC65-825F64DFC07E}tf33968143_win32</Template>
  <TotalTime>1</TotalTime>
  <Words>44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Custom</vt:lpstr>
      <vt:lpstr>LOLmedia</vt:lpstr>
      <vt:lpstr>Agenda</vt:lpstr>
      <vt:lpstr>LOLmedia</vt:lpstr>
      <vt:lpstr>Data schema​</vt:lpstr>
      <vt:lpstr>DANKU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LOLmedia</dc:title>
  <dc:creator>Stijn Kindt</dc:creator>
  <cp:lastModifiedBy>Stijn Kindt</cp:lastModifiedBy>
  <cp:revision>1</cp:revision>
  <dcterms:created xsi:type="dcterms:W3CDTF">2024-05-24T11:21:16Z</dcterms:created>
  <dcterms:modified xsi:type="dcterms:W3CDTF">2024-05-24T11:40:30Z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337be75-dfbb-4261-9834-ac247c7dde13_Enabled">
    <vt:lpwstr>true</vt:lpwstr>
  </property>
  <property fmtid="{D5CDD505-2E9C-101B-9397-08002B2CF9AE}" pid="4" name="MSIP_Label_c337be75-dfbb-4261-9834-ac247c7dde13_SetDate">
    <vt:lpwstr>2024-05-24T11:39:04Z</vt:lpwstr>
  </property>
  <property fmtid="{D5CDD505-2E9C-101B-9397-08002B2CF9AE}" pid="5" name="MSIP_Label_c337be75-dfbb-4261-9834-ac247c7dde13_Method">
    <vt:lpwstr>Standard</vt:lpwstr>
  </property>
  <property fmtid="{D5CDD505-2E9C-101B-9397-08002B2CF9AE}" pid="6" name="MSIP_Label_c337be75-dfbb-4261-9834-ac247c7dde13_Name">
    <vt:lpwstr>Algemeen</vt:lpwstr>
  </property>
  <property fmtid="{D5CDD505-2E9C-101B-9397-08002B2CF9AE}" pid="7" name="MSIP_Label_c337be75-dfbb-4261-9834-ac247c7dde13_SiteId">
    <vt:lpwstr>77d33cc5-c9b4-4766-95c7-ed5b515e1cce</vt:lpwstr>
  </property>
  <property fmtid="{D5CDD505-2E9C-101B-9397-08002B2CF9AE}" pid="8" name="MSIP_Label_c337be75-dfbb-4261-9834-ac247c7dde13_ActionId">
    <vt:lpwstr>251e8fed-7ebc-45d5-93ef-5a78a7ad4137</vt:lpwstr>
  </property>
  <property fmtid="{D5CDD505-2E9C-101B-9397-08002B2CF9AE}" pid="9" name="MSIP_Label_c337be75-dfbb-4261-9834-ac247c7dde13_ContentBits">
    <vt:lpwstr>0</vt:lpwstr>
  </property>
</Properties>
</file>