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8" r:id="rId18"/>
    <p:sldId id="27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948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87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891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194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30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916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186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1835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655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9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151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977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96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869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883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124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710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AF2014-90BC-47C7-A248-91F98628977D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30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release/neon/3.rc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hana.ondemand.com/ne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oqup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ui5.hana.ondemand.com/#/api/sap.m.Button" TargetMode="External"/><Relationship Id="rId2" Type="http://schemas.openxmlformats.org/officeDocument/2006/relationships/hyperlink" Target="https://openui5.hana.ondemand.com/#/entity/sap.m.Inpu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2E80-EEA7-462A-B3A5-15728632C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WEB RESEARCH</a:t>
            </a:r>
            <a:br>
              <a:rPr lang="nl-BE" dirty="0"/>
            </a:br>
            <a:r>
              <a:rPr lang="nl-BE" dirty="0"/>
              <a:t>SAP FIORI &amp; SAP UI5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81CB7CC-0A37-4F12-9147-C255E8D0F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Heynderickx Stijn</a:t>
            </a:r>
          </a:p>
        </p:txBody>
      </p:sp>
    </p:spTree>
    <p:extLst>
      <p:ext uri="{BB962C8B-B14F-4D97-AF65-F5344CB8AC3E}">
        <p14:creationId xmlns:p14="http://schemas.microsoft.com/office/powerpoint/2010/main" val="260814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21" y="-69979"/>
            <a:ext cx="10018713" cy="1752599"/>
          </a:xfrm>
        </p:spPr>
        <p:txBody>
          <a:bodyPr/>
          <a:lstStyle/>
          <a:p>
            <a:r>
              <a:rPr lang="nl-BE" dirty="0"/>
              <a:t>5 principes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21" y="1682620"/>
            <a:ext cx="10018713" cy="4587551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Simpel:   de applicatie moet gemaakt worden voor: 1 user , 1 </a:t>
            </a:r>
            <a:r>
              <a:rPr lang="nl-BE" dirty="0" err="1"/>
              <a:t>use</a:t>
            </a:r>
            <a:r>
              <a:rPr lang="nl-BE" dirty="0"/>
              <a:t> case en 3 navigatie schermen</a:t>
            </a:r>
          </a:p>
          <a:p>
            <a:pPr lvl="0"/>
            <a:r>
              <a:rPr lang="nl-BE" dirty="0" err="1"/>
              <a:t>Role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: dezelfde applicatie moet kunnen worden gebruikt door verschillende gebruikers op verschillende niveaus tegelijkertijd</a:t>
            </a:r>
          </a:p>
          <a:p>
            <a:pPr lvl="0"/>
            <a:r>
              <a:rPr lang="nl-BE" dirty="0"/>
              <a:t>Instant </a:t>
            </a:r>
            <a:r>
              <a:rPr lang="nl-BE" dirty="0" err="1"/>
              <a:t>value</a:t>
            </a:r>
            <a:r>
              <a:rPr lang="nl-BE" dirty="0"/>
              <a:t>: als je nieuw product maakt moet  het  een kleine stap zijn voor je eindgebruikers om zich aan te passen</a:t>
            </a:r>
          </a:p>
          <a:p>
            <a:pPr lvl="0"/>
            <a:r>
              <a:rPr lang="nl-BE" dirty="0"/>
              <a:t>Coherent: de applicatie moet de zelfde look </a:t>
            </a:r>
            <a:r>
              <a:rPr lang="nl-BE" dirty="0" err="1"/>
              <a:t>and</a:t>
            </a:r>
            <a:r>
              <a:rPr lang="nl-BE" dirty="0"/>
              <a:t> feel hebben</a:t>
            </a:r>
          </a:p>
          <a:p>
            <a:pPr lvl="0"/>
            <a:r>
              <a:rPr lang="nl-BE" dirty="0" err="1"/>
              <a:t>Responsive</a:t>
            </a:r>
            <a:r>
              <a:rPr lang="nl-BE" dirty="0"/>
              <a:t>:  beschikbaar op smartphone, tablet en desktop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52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2) Installatie </a:t>
            </a:r>
            <a:r>
              <a:rPr lang="nl-BE" dirty="0" err="1"/>
              <a:t>Eclipse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http://www.eclipse.org/downloads/packages/release/neon/3.rc3</a:t>
            </a:r>
            <a:endParaRPr lang="nl-BE" dirty="0"/>
          </a:p>
          <a:p>
            <a:r>
              <a:rPr lang="nl-BE" dirty="0"/>
              <a:t>=&gt; </a:t>
            </a:r>
            <a:r>
              <a:rPr lang="en-US" dirty="0"/>
              <a:t>Eclipse IDE for Java EE Developers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523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Installeren van UI5 componenten in </a:t>
            </a:r>
            <a:r>
              <a:rPr lang="nl-BE" dirty="0" err="1"/>
              <a:t>Eclipse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Eclipse</a:t>
            </a:r>
            <a:r>
              <a:rPr lang="nl-BE" dirty="0"/>
              <a:t>: help -&gt; </a:t>
            </a:r>
            <a:r>
              <a:rPr lang="nl-BE" dirty="0" err="1"/>
              <a:t>install</a:t>
            </a:r>
            <a:r>
              <a:rPr lang="nl-BE" dirty="0"/>
              <a:t> new software-&gt;</a:t>
            </a:r>
            <a:r>
              <a:rPr lang="nl-BE" dirty="0" err="1"/>
              <a:t>add</a:t>
            </a:r>
            <a:endParaRPr lang="nl-BE" dirty="0"/>
          </a:p>
          <a:p>
            <a:r>
              <a:rPr lang="nl-BE" dirty="0" err="1"/>
              <a:t>location</a:t>
            </a:r>
            <a:r>
              <a:rPr lang="nl-BE" dirty="0"/>
              <a:t>: </a:t>
            </a:r>
            <a:r>
              <a:rPr lang="nl-BE" u="sng" dirty="0">
                <a:hlinkClick r:id="rId2"/>
              </a:rPr>
              <a:t>https://tools.hana.ondemand.com/neon/</a:t>
            </a:r>
            <a:endParaRPr lang="nl-BE" dirty="0"/>
          </a:p>
          <a:p>
            <a:r>
              <a:rPr lang="nl-BE" dirty="0"/>
              <a:t>Name: UI5</a:t>
            </a:r>
          </a:p>
          <a:p>
            <a:r>
              <a:rPr lang="nl-BE" dirty="0" err="1"/>
              <a:t>Activate</a:t>
            </a:r>
            <a:r>
              <a:rPr lang="nl-BE" dirty="0"/>
              <a:t> UI </a:t>
            </a:r>
            <a:r>
              <a:rPr lang="nl-BE" dirty="0" err="1"/>
              <a:t>Developmet</a:t>
            </a:r>
            <a:r>
              <a:rPr lang="nl-BE" dirty="0"/>
              <a:t> Toolkit </a:t>
            </a:r>
            <a:r>
              <a:rPr lang="nl-BE" dirty="0" err="1"/>
              <a:t>for</a:t>
            </a:r>
            <a:r>
              <a:rPr lang="nl-BE" dirty="0"/>
              <a:t> HTML5 -&gt; next -&gt; finish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358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6351"/>
            <a:ext cx="10018713" cy="1752599"/>
          </a:xfrm>
        </p:spPr>
        <p:txBody>
          <a:bodyPr/>
          <a:lstStyle/>
          <a:p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637949"/>
            <a:ext cx="10018713" cy="762001"/>
          </a:xfrm>
        </p:spPr>
        <p:txBody>
          <a:bodyPr>
            <a:normAutofit/>
          </a:bodyPr>
          <a:lstStyle/>
          <a:p>
            <a:pPr lvl="3"/>
            <a:r>
              <a:rPr lang="nl-BE" sz="2000" dirty="0"/>
              <a:t>new-&gt;</a:t>
            </a:r>
            <a:r>
              <a:rPr lang="nl-BE" sz="2000" dirty="0" err="1"/>
              <a:t>others</a:t>
            </a:r>
            <a:r>
              <a:rPr lang="nl-BE" sz="2000" dirty="0"/>
              <a:t>-&gt;sap ui5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71F74EB-C043-4248-A809-0A2E40A79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32" y="2589557"/>
            <a:ext cx="7675983" cy="40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0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8580"/>
            <a:ext cx="10018713" cy="1752599"/>
          </a:xfrm>
        </p:spPr>
        <p:txBody>
          <a:bodyPr/>
          <a:lstStyle/>
          <a:p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214535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Zie code voorbeeld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29A916-2C5C-4BA5-89FF-C6F1DD4EB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90" y="2118049"/>
            <a:ext cx="7548013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12307-7ADA-4E20-B2AB-CE11B2DB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35" y="182462"/>
            <a:ext cx="10018713" cy="1193334"/>
          </a:xfrm>
        </p:spPr>
        <p:txBody>
          <a:bodyPr/>
          <a:lstStyle/>
          <a:p>
            <a:r>
              <a:rPr lang="nl-BE" dirty="0"/>
              <a:t>Hoe wordt dit nu </a:t>
            </a:r>
            <a:r>
              <a:rPr lang="nl-BE" dirty="0" err="1"/>
              <a:t>gerenderd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CE00633-0543-4D7A-953E-C922DD9BD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14" y="1375796"/>
            <a:ext cx="8828235" cy="4969020"/>
          </a:xfrm>
        </p:spPr>
      </p:pic>
    </p:spTree>
    <p:extLst>
      <p:ext uri="{BB962C8B-B14F-4D97-AF65-F5344CB8AC3E}">
        <p14:creationId xmlns:p14="http://schemas.microsoft.com/office/powerpoint/2010/main" val="180987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21F85-D66E-4842-A9BB-43E9353E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368" y="81794"/>
            <a:ext cx="10018713" cy="1109444"/>
          </a:xfrm>
        </p:spPr>
        <p:txBody>
          <a:bodyPr/>
          <a:lstStyle/>
          <a:p>
            <a:r>
              <a:rPr lang="nl-BE" dirty="0"/>
              <a:t>Hoe wordt dit nu </a:t>
            </a:r>
            <a:r>
              <a:rPr lang="nl-BE" dirty="0" err="1"/>
              <a:t>gerenderd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8B21C5-3D7F-441A-895B-1CB36ABB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9017"/>
            <a:ext cx="10018713" cy="5108895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Eerst worden al de </a:t>
            </a:r>
            <a:r>
              <a:rPr lang="nl-BE" dirty="0" err="1"/>
              <a:t>recourses</a:t>
            </a:r>
            <a:r>
              <a:rPr lang="nl-BE" dirty="0"/>
              <a:t> in geladen van uw code </a:t>
            </a:r>
            <a:r>
              <a:rPr lang="nl-BE" dirty="0" err="1"/>
              <a:t>library</a:t>
            </a:r>
            <a:r>
              <a:rPr lang="nl-BE" dirty="0"/>
              <a:t> file en ook de sap ui bootstrap  =&gt; bootstrapping</a:t>
            </a:r>
          </a:p>
          <a:p>
            <a:r>
              <a:rPr lang="nl-BE" dirty="0"/>
              <a:t>Ook de  data benaming wordt hier gedeclareerd  “</a:t>
            </a:r>
            <a:r>
              <a:rPr lang="nl-BE" dirty="0" err="1"/>
              <a:t>sap.m</a:t>
            </a:r>
            <a:r>
              <a:rPr lang="nl-BE" dirty="0"/>
              <a:t>”  </a:t>
            </a:r>
          </a:p>
          <a:p>
            <a:pPr marL="0" indent="0">
              <a:buNone/>
            </a:pPr>
            <a:r>
              <a:rPr lang="nl-BE" dirty="0"/>
              <a:t>      er zijn nog andere </a:t>
            </a:r>
            <a:r>
              <a:rPr lang="nl-BE" dirty="0" err="1"/>
              <a:t>libraries</a:t>
            </a:r>
            <a:r>
              <a:rPr lang="nl-BE" dirty="0"/>
              <a:t> maar daar gaan we nu niet dieper op in.</a:t>
            </a:r>
          </a:p>
          <a:p>
            <a:r>
              <a:rPr lang="nl-BE" dirty="0"/>
              <a:t>Vervolgens wordt het default </a:t>
            </a:r>
            <a:r>
              <a:rPr lang="nl-BE" dirty="0" err="1"/>
              <a:t>theme</a:t>
            </a:r>
            <a:r>
              <a:rPr lang="nl-BE" dirty="0"/>
              <a:t> van uw bestand hier gedeclareerd</a:t>
            </a:r>
          </a:p>
          <a:p>
            <a:r>
              <a:rPr lang="nl-BE" dirty="0"/>
              <a:t> In de volgende sectie wordt er een instantie gemaakt van uw App en van uw view controller  en  voeg je je view toe aan je app =&gt; </a:t>
            </a:r>
            <a:r>
              <a:rPr lang="nl-BE" dirty="0" err="1"/>
              <a:t>app.addPage</a:t>
            </a:r>
            <a:r>
              <a:rPr lang="nl-BE" dirty="0"/>
              <a:t>(page)  en </a:t>
            </a:r>
            <a:r>
              <a:rPr lang="nl-BE" dirty="0" err="1"/>
              <a:t>app.placeAt</a:t>
            </a:r>
            <a:r>
              <a:rPr lang="nl-BE" dirty="0"/>
              <a:t>(content)</a:t>
            </a:r>
          </a:p>
          <a:p>
            <a:pPr lvl="0"/>
            <a:r>
              <a:rPr lang="nl-BE" dirty="0"/>
              <a:t>Vanwaar komt Content? </a:t>
            </a:r>
          </a:p>
          <a:p>
            <a:pPr marL="0" lvl="0" indent="0">
              <a:buNone/>
            </a:pPr>
            <a:r>
              <a:rPr lang="nl-BE" dirty="0"/>
              <a:t>=&gt;Content komt van het </a:t>
            </a:r>
            <a:r>
              <a:rPr lang="nl-BE" dirty="0" err="1"/>
              <a:t>id</a:t>
            </a:r>
            <a:r>
              <a:rPr lang="nl-BE" dirty="0"/>
              <a:t> dat je in je html geeft aan een </a:t>
            </a:r>
            <a:r>
              <a:rPr lang="nl-BE" dirty="0" err="1"/>
              <a:t>id</a:t>
            </a:r>
            <a:r>
              <a:rPr lang="nl-BE" dirty="0"/>
              <a:t> in een div element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736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87CCF-EF8C-4525-ACB5-A23ABEFC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313" y="98572"/>
            <a:ext cx="10018713" cy="1260446"/>
          </a:xfrm>
        </p:spPr>
        <p:txBody>
          <a:bodyPr>
            <a:normAutofit/>
          </a:bodyPr>
          <a:lstStyle/>
          <a:p>
            <a:r>
              <a:rPr lang="nl-BE" sz="3000" dirty="0"/>
              <a:t>Instantiëren van de view-controller: </a:t>
            </a:r>
            <a:br>
              <a:rPr lang="nl-BE" sz="3000" dirty="0"/>
            </a:br>
            <a:r>
              <a:rPr lang="nl-BE" sz="3000" dirty="0"/>
              <a:t>control flow van een applicatie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009485-A001-45F9-90CE-E00DFD9B4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66" y="1707502"/>
            <a:ext cx="9190653" cy="5051926"/>
          </a:xfrm>
        </p:spPr>
      </p:pic>
    </p:spTree>
    <p:extLst>
      <p:ext uri="{BB962C8B-B14F-4D97-AF65-F5344CB8AC3E}">
        <p14:creationId xmlns:p14="http://schemas.microsoft.com/office/powerpoint/2010/main" val="236240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8850C-5CBA-41E6-9E87-3E511F10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01" y="1"/>
            <a:ext cx="10018713" cy="1166070"/>
          </a:xfrm>
        </p:spPr>
        <p:txBody>
          <a:bodyPr/>
          <a:lstStyle/>
          <a:p>
            <a:r>
              <a:rPr lang="nl-BE" dirty="0"/>
              <a:t>Control-flow van een applicatie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3DFE14-C14D-4416-BD97-80817BA2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372" y="1644244"/>
            <a:ext cx="10018713" cy="4625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/>
              <a:t>1) </a:t>
            </a:r>
            <a:r>
              <a:rPr lang="nl-BE" b="1" dirty="0" err="1"/>
              <a:t>Instancieren</a:t>
            </a:r>
            <a:r>
              <a:rPr lang="nl-BE" b="1" dirty="0"/>
              <a:t> van de view </a:t>
            </a:r>
          </a:p>
          <a:p>
            <a:r>
              <a:rPr lang="nl-BE" dirty="0"/>
              <a:t>De controller naam wordt eerst uitgevoerd</a:t>
            </a:r>
          </a:p>
          <a:p>
            <a:r>
              <a:rPr lang="nl-BE" dirty="0"/>
              <a:t>Nadien wordt de </a:t>
            </a:r>
            <a:r>
              <a:rPr lang="nl-BE" dirty="0" err="1"/>
              <a:t>create</a:t>
            </a:r>
            <a:r>
              <a:rPr lang="nl-BE" dirty="0"/>
              <a:t> content </a:t>
            </a:r>
            <a:r>
              <a:rPr lang="nl-BE" dirty="0" err="1"/>
              <a:t>functien</a:t>
            </a:r>
            <a:r>
              <a:rPr lang="nl-BE" dirty="0"/>
              <a:t> uitgevoerd =&gt; content wordt aangemaakt zoals onze </a:t>
            </a:r>
            <a:r>
              <a:rPr lang="nl-BE" dirty="0" err="1"/>
              <a:t>inputs</a:t>
            </a:r>
            <a:r>
              <a:rPr lang="nl-BE" dirty="0"/>
              <a:t> en knop en andere UI5 </a:t>
            </a:r>
            <a:r>
              <a:rPr lang="nl-BE" dirty="0" err="1"/>
              <a:t>elements</a:t>
            </a:r>
            <a:endParaRPr lang="nl-BE" dirty="0"/>
          </a:p>
          <a:p>
            <a:pPr marL="0" indent="0">
              <a:buNone/>
            </a:pPr>
            <a:r>
              <a:rPr lang="nl-BE" b="1" dirty="0"/>
              <a:t>2) In de controller</a:t>
            </a:r>
            <a:r>
              <a:rPr lang="nl-BE" dirty="0"/>
              <a:t>  </a:t>
            </a:r>
          </a:p>
          <a:p>
            <a:r>
              <a:rPr lang="nl-BE" dirty="0"/>
              <a:t>Eerst </a:t>
            </a:r>
            <a:r>
              <a:rPr lang="nl-BE" dirty="0" err="1"/>
              <a:t>Oninit</a:t>
            </a:r>
            <a:r>
              <a:rPr lang="nl-BE" dirty="0"/>
              <a:t> functie + </a:t>
            </a:r>
            <a:r>
              <a:rPr lang="nl-BE" dirty="0" err="1"/>
              <a:t>onBeforeRendring</a:t>
            </a:r>
            <a:r>
              <a:rPr lang="nl-BE" dirty="0"/>
              <a:t> functie </a:t>
            </a:r>
          </a:p>
          <a:p>
            <a:pPr marL="0" indent="0">
              <a:buNone/>
            </a:pPr>
            <a:r>
              <a:rPr lang="nl-BE" dirty="0"/>
              <a:t>      voor het aanmaken van de content van de pagina</a:t>
            </a:r>
          </a:p>
          <a:p>
            <a:r>
              <a:rPr lang="nl-BE" dirty="0"/>
              <a:t>Nadien word de </a:t>
            </a:r>
            <a:r>
              <a:rPr lang="nl-BE" dirty="0" err="1"/>
              <a:t>onAfterRendering</a:t>
            </a:r>
            <a:r>
              <a:rPr lang="nl-BE" dirty="0"/>
              <a:t> uitgevoerd </a:t>
            </a:r>
          </a:p>
          <a:p>
            <a:r>
              <a:rPr lang="nl-BE" dirty="0" err="1"/>
              <a:t>Tenslote</a:t>
            </a:r>
            <a:r>
              <a:rPr lang="nl-BE" dirty="0"/>
              <a:t> </a:t>
            </a:r>
            <a:r>
              <a:rPr lang="nl-BE" dirty="0" err="1"/>
              <a:t>onExit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562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17884"/>
            <a:ext cx="10018713" cy="1752599"/>
          </a:xfrm>
        </p:spPr>
        <p:txBody>
          <a:bodyPr/>
          <a:lstStyle/>
          <a:p>
            <a:r>
              <a:rPr lang="nl-BE" dirty="0"/>
              <a:t>My First 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020" y="1164770"/>
            <a:ext cx="10018713" cy="1979646"/>
          </a:xfrm>
        </p:spPr>
        <p:txBody>
          <a:bodyPr/>
          <a:lstStyle/>
          <a:p>
            <a:r>
              <a:rPr lang="nl-BE" dirty="0" err="1"/>
              <a:t>Moqups</a:t>
            </a:r>
            <a:r>
              <a:rPr lang="nl-BE" dirty="0"/>
              <a:t> voor gratis  </a:t>
            </a:r>
            <a:r>
              <a:rPr lang="nl-BE" dirty="0" err="1"/>
              <a:t>wireframes</a:t>
            </a:r>
            <a:r>
              <a:rPr lang="nl-BE" dirty="0"/>
              <a:t> te maken -&gt;  </a:t>
            </a:r>
            <a:r>
              <a:rPr lang="nl-BE" u="sng" dirty="0">
                <a:hlinkClick r:id="rId2"/>
              </a:rPr>
              <a:t>https://moqups.com/</a:t>
            </a:r>
            <a:r>
              <a:rPr lang="nl-BE" dirty="0"/>
              <a:t>   -&gt; free </a:t>
            </a:r>
            <a:r>
              <a:rPr lang="nl-BE" dirty="0" err="1"/>
              <a:t>version</a:t>
            </a:r>
            <a:r>
              <a:rPr lang="nl-BE" dirty="0"/>
              <a:t>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BF42AC7-4D2E-4FB7-A215-493D8414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45" y="2304661"/>
            <a:ext cx="8492277" cy="445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9AAE6-977C-4191-B141-202CB8C7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977F43-7740-441B-AA93-CCB84091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Wat is SAP UI5 en SAP </a:t>
            </a:r>
            <a:r>
              <a:rPr lang="nl-BE" dirty="0" err="1"/>
              <a:t>Fiori</a:t>
            </a:r>
            <a:endParaRPr lang="nl-BE" dirty="0"/>
          </a:p>
          <a:p>
            <a:pPr>
              <a:buFontTx/>
              <a:buChar char="-"/>
            </a:pPr>
            <a:r>
              <a:rPr lang="nl-BE" dirty="0"/>
              <a:t>Installatie  </a:t>
            </a:r>
            <a:r>
              <a:rPr lang="nl-BE" dirty="0" err="1"/>
              <a:t>Eclipse</a:t>
            </a:r>
            <a:r>
              <a:rPr lang="nl-BE" dirty="0"/>
              <a:t> + UI5 componenten </a:t>
            </a:r>
          </a:p>
          <a:p>
            <a:pPr>
              <a:buFontTx/>
              <a:buChar char="-"/>
            </a:pPr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endParaRPr lang="nl-BE" dirty="0"/>
          </a:p>
          <a:p>
            <a:pPr>
              <a:buFontTx/>
              <a:buChar char="-"/>
            </a:pPr>
            <a:r>
              <a:rPr lang="nl-BE" dirty="0"/>
              <a:t>MVC + second app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92814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My First App: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Nieuw project aanmaken</a:t>
            </a:r>
          </a:p>
          <a:p>
            <a:r>
              <a:rPr lang="nl-BE" dirty="0"/>
              <a:t>Zie code voorbeeld</a:t>
            </a:r>
          </a:p>
          <a:p>
            <a:r>
              <a:rPr lang="nl-BE" dirty="0"/>
              <a:t>In ons voorbeeld hebben we een input en button nodig  =&gt;</a:t>
            </a:r>
            <a:r>
              <a:rPr lang="nl-BE" u="sng" dirty="0">
                <a:hlinkClick r:id="rId2"/>
              </a:rPr>
              <a:t>https://openui5.hana.ondemand.com/#/entity/sap.m.Input</a:t>
            </a:r>
            <a:endParaRPr lang="nl-BE" u="sng" dirty="0"/>
          </a:p>
          <a:p>
            <a:r>
              <a:rPr lang="nl-BE" dirty="0"/>
              <a:t>Andere manier om de </a:t>
            </a:r>
            <a:r>
              <a:rPr lang="nl-BE" dirty="0" err="1"/>
              <a:t>properties</a:t>
            </a:r>
            <a:r>
              <a:rPr lang="nl-BE" dirty="0"/>
              <a:t> te bekijken: via API </a:t>
            </a:r>
            <a:r>
              <a:rPr lang="nl-BE" dirty="0" err="1"/>
              <a:t>references</a:t>
            </a:r>
            <a:endParaRPr lang="nl-BE" dirty="0"/>
          </a:p>
          <a:p>
            <a:r>
              <a:rPr lang="nl-BE" dirty="0"/>
              <a:t>=&gt;</a:t>
            </a:r>
            <a:r>
              <a:rPr lang="nl-BE" u="sng" dirty="0">
                <a:hlinkClick r:id="rId3"/>
              </a:rPr>
              <a:t>https://openui5.hana.ondemand.com/#/api/sap.m.Button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8184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My first 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SUI5 is </a:t>
            </a:r>
            <a:r>
              <a:rPr lang="nl-BE" dirty="0" err="1"/>
              <a:t>camelcase</a:t>
            </a:r>
            <a:r>
              <a:rPr lang="nl-BE" dirty="0"/>
              <a:t> </a:t>
            </a:r>
            <a:r>
              <a:rPr lang="nl-BE" dirty="0" err="1"/>
              <a:t>sensitive</a:t>
            </a:r>
            <a:r>
              <a:rPr lang="nl-BE" dirty="0"/>
              <a:t> dus we schrijve dit op deze manier, de o die we ervoor schrijven komt van object</a:t>
            </a:r>
          </a:p>
          <a:p>
            <a:r>
              <a:rPr lang="nl-BE" dirty="0"/>
              <a:t>We maken eerst een input veld aan via new </a:t>
            </a:r>
            <a:r>
              <a:rPr lang="nl-BE" dirty="0" err="1"/>
              <a:t>sap.m.input</a:t>
            </a:r>
            <a:r>
              <a:rPr lang="nl-BE" dirty="0"/>
              <a:t>  met </a:t>
            </a:r>
            <a:r>
              <a:rPr lang="nl-BE" dirty="0" err="1"/>
              <a:t>placeholder</a:t>
            </a:r>
            <a:endParaRPr lang="nl-BE" dirty="0"/>
          </a:p>
          <a:p>
            <a:r>
              <a:rPr lang="nl-BE" dirty="0"/>
              <a:t>Vervolgens button via  </a:t>
            </a:r>
            <a:r>
              <a:rPr lang="nl-BE" dirty="0" err="1"/>
              <a:t>sap.m.button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880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47" y="153955"/>
            <a:ext cx="10018713" cy="1752599"/>
          </a:xfrm>
        </p:spPr>
        <p:txBody>
          <a:bodyPr/>
          <a:lstStyle/>
          <a:p>
            <a:r>
              <a:rPr lang="nl-BE" dirty="0"/>
              <a:t>My first app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F425B97-754F-46F3-B59B-17F41FB8E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62" y="1524160"/>
            <a:ext cx="9414307" cy="5053922"/>
          </a:xfrm>
        </p:spPr>
      </p:pic>
    </p:spTree>
    <p:extLst>
      <p:ext uri="{BB962C8B-B14F-4D97-AF65-F5344CB8AC3E}">
        <p14:creationId xmlns:p14="http://schemas.microsoft.com/office/powerpoint/2010/main" val="335392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 en uitbreiding van </a:t>
            </a:r>
            <a:r>
              <a:rPr lang="nl-BE" dirty="0" err="1"/>
              <a:t>my</a:t>
            </a:r>
            <a:r>
              <a:rPr lang="nl-BE" dirty="0"/>
              <a:t>-first-app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65" y="1295401"/>
            <a:ext cx="10018713" cy="3124201"/>
          </a:xfrm>
        </p:spPr>
        <p:txBody>
          <a:bodyPr/>
          <a:lstStyle/>
          <a:p>
            <a:r>
              <a:rPr lang="nl-BE" dirty="0"/>
              <a:t>We starten terug vanuit </a:t>
            </a:r>
            <a:r>
              <a:rPr lang="nl-BE" dirty="0" err="1"/>
              <a:t>Mockups</a:t>
            </a: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/>
              <a:t>     en maken een volgend scherm</a:t>
            </a: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1074B5-0652-44BC-9523-A32B1733A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34" y="2183212"/>
            <a:ext cx="4104346" cy="44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5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2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DCFC8-1000-4D1B-A38D-52C73FF6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9E0B132-0D67-4310-83A7-CD82B1E7D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39" y="999563"/>
            <a:ext cx="7885850" cy="4614356"/>
          </a:xfrm>
        </p:spPr>
      </p:pic>
    </p:spTree>
    <p:extLst>
      <p:ext uri="{BB962C8B-B14F-4D97-AF65-F5344CB8AC3E}">
        <p14:creationId xmlns:p14="http://schemas.microsoft.com/office/powerpoint/2010/main" val="255738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DC67C-4EEE-46BA-A65F-27FCA541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SAP </a:t>
            </a:r>
            <a:r>
              <a:rPr lang="nl-BE" dirty="0" err="1"/>
              <a:t>Fiori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E5CEE0-EE12-40B6-A004-9296A74C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Sap </a:t>
            </a:r>
            <a:r>
              <a:rPr lang="nl-BE" dirty="0" err="1"/>
              <a:t>fiori</a:t>
            </a:r>
            <a:r>
              <a:rPr lang="nl-BE" dirty="0"/>
              <a:t> is gemaakt voor de SAP software programma’s</a:t>
            </a:r>
          </a:p>
          <a:p>
            <a:r>
              <a:rPr lang="nl-BE" dirty="0"/>
              <a:t>Geeft een consistente user </a:t>
            </a:r>
            <a:r>
              <a:rPr lang="nl-BE" dirty="0" err="1"/>
              <a:t>experience</a:t>
            </a:r>
            <a:endParaRPr lang="nl-BE" dirty="0"/>
          </a:p>
          <a:p>
            <a:r>
              <a:rPr lang="nl-BE" dirty="0"/>
              <a:t>UI van de meeste SAP software is meer als 20 jaar oud </a:t>
            </a:r>
          </a:p>
          <a:p>
            <a:pPr marL="0" indent="0">
              <a:buNone/>
            </a:pPr>
            <a:r>
              <a:rPr lang="nl-BE" dirty="0"/>
              <a:t>=&gt; dus enorme meerwaarde qua UX en UI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964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960" y="244153"/>
            <a:ext cx="5961517" cy="1752599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FDEDC43-3B96-4592-AC3A-5FCD90A1E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54" y="1166327"/>
            <a:ext cx="6560617" cy="4385387"/>
          </a:xfrm>
        </p:spPr>
      </p:pic>
    </p:spTree>
    <p:extLst>
      <p:ext uri="{BB962C8B-B14F-4D97-AF65-F5344CB8AC3E}">
        <p14:creationId xmlns:p14="http://schemas.microsoft.com/office/powerpoint/2010/main" val="36847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SAP UI5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javascript </a:t>
            </a:r>
            <a:r>
              <a:rPr lang="nl-BE" dirty="0" err="1"/>
              <a:t>library</a:t>
            </a:r>
            <a:r>
              <a:rPr lang="nl-BE" dirty="0"/>
              <a:t>  gemaakt voor SAP                                                                           voor HTML5  web applicaties</a:t>
            </a:r>
          </a:p>
        </p:txBody>
      </p:sp>
    </p:spTree>
    <p:extLst>
      <p:ext uri="{BB962C8B-B14F-4D97-AF65-F5344CB8AC3E}">
        <p14:creationId xmlns:p14="http://schemas.microsoft.com/office/powerpoint/2010/main" val="96151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000" dirty="0" err="1"/>
              <a:t>WaarinSAP</a:t>
            </a:r>
            <a:r>
              <a:rPr lang="nl-BE" sz="3000" dirty="0"/>
              <a:t> UI5 de bouwstenen zijn voor </a:t>
            </a:r>
            <a:br>
              <a:rPr lang="nl-BE" sz="3000" dirty="0"/>
            </a:br>
            <a:r>
              <a:rPr lang="nl-BE" sz="3000" dirty="0"/>
              <a:t>de applicatie te maken </a:t>
            </a:r>
            <a:br>
              <a:rPr lang="nl-BE" dirty="0"/>
            </a:b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1A91489-0D18-431E-8ADA-161AD5785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09" y="2667000"/>
            <a:ext cx="4363719" cy="3124200"/>
          </a:xfrm>
        </p:spPr>
      </p:pic>
    </p:spTree>
    <p:extLst>
      <p:ext uri="{BB962C8B-B14F-4D97-AF65-F5344CB8AC3E}">
        <p14:creationId xmlns:p14="http://schemas.microsoft.com/office/powerpoint/2010/main" val="424501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000" dirty="0"/>
              <a:t>SAP </a:t>
            </a:r>
            <a:r>
              <a:rPr lang="nl-BE" sz="3000" dirty="0" err="1"/>
              <a:t>Fiori</a:t>
            </a:r>
            <a:r>
              <a:rPr lang="nl-BE" sz="3000" dirty="0"/>
              <a:t> het afgewerkt product of applicatie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5CD8435-A0B4-41BC-9E4A-903A5C599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8" y="2667000"/>
            <a:ext cx="4745922" cy="3124200"/>
          </a:xfrm>
        </p:spPr>
      </p:pic>
    </p:spTree>
    <p:extLst>
      <p:ext uri="{BB962C8B-B14F-4D97-AF65-F5344CB8AC3E}">
        <p14:creationId xmlns:p14="http://schemas.microsoft.com/office/powerpoint/2010/main" val="159575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262" y="107303"/>
            <a:ext cx="10018713" cy="1752599"/>
          </a:xfrm>
        </p:spPr>
        <p:txBody>
          <a:bodyPr/>
          <a:lstStyle/>
          <a:p>
            <a:r>
              <a:rPr lang="nl-BE" dirty="0"/>
              <a:t>SAP </a:t>
            </a:r>
            <a:r>
              <a:rPr lang="nl-BE" dirty="0" err="1"/>
              <a:t>Fiori</a:t>
            </a:r>
            <a:r>
              <a:rPr lang="nl-BE" dirty="0"/>
              <a:t> baseert zich op 5 principes: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1AE6B38-B02E-4A62-B2B2-77F49F58C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56" y="1651519"/>
            <a:ext cx="7086082" cy="4988767"/>
          </a:xfrm>
        </p:spPr>
      </p:pic>
    </p:spTree>
    <p:extLst>
      <p:ext uri="{BB962C8B-B14F-4D97-AF65-F5344CB8AC3E}">
        <p14:creationId xmlns:p14="http://schemas.microsoft.com/office/powerpoint/2010/main" val="981682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183</TotalTime>
  <Words>548</Words>
  <Application>Microsoft Office PowerPoint</Application>
  <PresentationFormat>Breedbeeld</PresentationFormat>
  <Paragraphs>73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7" baseType="lpstr">
      <vt:lpstr>Arial</vt:lpstr>
      <vt:lpstr>Corbel</vt:lpstr>
      <vt:lpstr>Parallax</vt:lpstr>
      <vt:lpstr>WEB RESEARCH SAP FIORI &amp; SAP UI5</vt:lpstr>
      <vt:lpstr>Intro</vt:lpstr>
      <vt:lpstr>PowerPoint-presentatie</vt:lpstr>
      <vt:lpstr>SAP Fiori</vt:lpstr>
      <vt:lpstr>PowerPoint-presentatie</vt:lpstr>
      <vt:lpstr>SAP UI5</vt:lpstr>
      <vt:lpstr>WaarinSAP UI5 de bouwstenen zijn voor  de applicatie te maken  </vt:lpstr>
      <vt:lpstr>SAP Fiori het afgewerkt product of applicatie </vt:lpstr>
      <vt:lpstr>SAP Fiori baseert zich op 5 principes: </vt:lpstr>
      <vt:lpstr>5 principes</vt:lpstr>
      <vt:lpstr>2) Installatie Eclipse</vt:lpstr>
      <vt:lpstr>Installeren van UI5 componenten in Eclipse</vt:lpstr>
      <vt:lpstr>Hello world</vt:lpstr>
      <vt:lpstr>Hello world</vt:lpstr>
      <vt:lpstr>Hoe wordt dit nu gerenderd?</vt:lpstr>
      <vt:lpstr>Hoe wordt dit nu gerenderd?</vt:lpstr>
      <vt:lpstr>Instantiëren van de view-controller:  control flow van een applicatie</vt:lpstr>
      <vt:lpstr>Control-flow van een applicatie</vt:lpstr>
      <vt:lpstr>My First app</vt:lpstr>
      <vt:lpstr>My First App: </vt:lpstr>
      <vt:lpstr>My first App</vt:lpstr>
      <vt:lpstr>My first app</vt:lpstr>
      <vt:lpstr>MVC en uitbreiding van my-first-app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Heynderickx Stijn</dc:creator>
  <cp:lastModifiedBy>Heynderickx Stijn</cp:lastModifiedBy>
  <cp:revision>10</cp:revision>
  <dcterms:created xsi:type="dcterms:W3CDTF">2017-11-15T18:07:59Z</dcterms:created>
  <dcterms:modified xsi:type="dcterms:W3CDTF">2017-11-15T21:11:54Z</dcterms:modified>
</cp:coreProperties>
</file>