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customXml/item1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1.7-->
<p:presentation xmlns:r="http://schemas.openxmlformats.org/officeDocument/2006/relationships" xmlns:a="http://schemas.openxmlformats.org/drawingml/2006/main" xmlns:p="http://schemas.openxmlformats.org/presentationml/2006/main" removePersonalInfoOnSave="1" saveSubsetFonts="1">
  <p:sldMasterIdLst>
    <p:sldMasterId id="2147483660" r:id="rId3"/>
    <p:sldMasterId id="2147483683" r:id="rId4"/>
  </p:sldMasterIdLst>
  <p:notesMasterIdLst>
    <p:notesMasterId r:id="rId5"/>
  </p:notesMasterIdLst>
  <p:handoutMasterIdLst>
    <p:handoutMasterId r:id="rId6"/>
  </p:handoutMasterIdLst>
  <p:sldIdLst>
    <p:sldId id="256" r:id="rId7"/>
    <p:sldId id="260" r:id="rId8"/>
    <p:sldId id="263" r:id="rId9"/>
    <p:sldId id="266" r:id="rId10"/>
    <p:sldId id="26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C253B600-B4B9-45C0-ABAF-A101E1C7BF83}">
          <p14:sldIdLst>
            <p14:sldId id="256"/>
            <p14:sldId id="260"/>
            <p14:sldId id="263"/>
            <p14:sldId id="266"/>
            <p14:sldId id="269"/>
          </p14:sldIdLst>
        </p14:section>
        <p14:section name="Design, Impress, Work Together" id="{3530E688-4379-46B1-81A3-AD567AD940AF}">
          <p14:sldIdLst/>
        </p14:section>
        <p14:section name="Learn More" id="{4B871500-230C-4648-9C72-39942C7DD8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Author" initials="A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3431" autoAdjust="0"/>
  </p:normalViewPr>
  <p:slideViewPr>
    <p:cSldViewPr snapToGrid="0">
      <p:cViewPr varScale="1">
        <p:scale>
          <a:sx n="67" d="100"/>
          <a:sy n="67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tags" Target="tags/tag1.xml" /><Relationship Id="rId13" Type="http://schemas.openxmlformats.org/officeDocument/2006/relationships/presProps" Target="presProps.xml" /><Relationship Id="rId14" Type="http://schemas.openxmlformats.org/officeDocument/2006/relationships/viewProps" Target="viewProps.xml" /><Relationship Id="rId15" Type="http://schemas.openxmlformats.org/officeDocument/2006/relationships/theme" Target="theme/theme1.xml" /><Relationship Id="rId16" Type="http://schemas.openxmlformats.org/officeDocument/2006/relationships/tableStyles" Target="tableStyles.xml" /><Relationship Id="rId2" Type="http://schemas.openxmlformats.org/officeDocument/2006/relationships/commentAuthors" Target="commentAuthors.xml" /><Relationship Id="rId3" Type="http://schemas.openxmlformats.org/officeDocument/2006/relationships/slideMaster" Target="slideMasters/slideMaster1.xml" /><Relationship Id="rId4" Type="http://schemas.openxmlformats.org/officeDocument/2006/relationships/slideMaster" Target="slideMasters/slideMaster2.xml" /><Relationship Id="rId5" Type="http://schemas.openxmlformats.org/officeDocument/2006/relationships/notesMaster" Target="notesMasters/notesMaster1.xml" /><Relationship Id="rId6" Type="http://schemas.openxmlformats.org/officeDocument/2006/relationships/handoutMaster" Target="handoutMasters/handout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B3F6-B6EE-4F35-8D78-4541DB480CC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5AB97-BC25-4290-B917-FCC964E7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3.jpeg" /><Relationship Id="rId3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4.jpeg" /><Relationship Id="rId3" Type="http://schemas.openxmlformats.org/officeDocument/2006/relationships/image" Target="../media/image1.jpeg" /><Relationship Id="rId4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5.jpeg" /><Relationship Id="rId3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6.jpeg" /><Relationship Id="rId3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3.jpeg" /><Relationship Id="rId3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4.jpeg" /><Relationship Id="rId3" Type="http://schemas.openxmlformats.org/officeDocument/2006/relationships/image" Target="../media/image1.jpeg" /><Relationship Id="rId4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5.jpeg" /><Relationship Id="rId3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6.jpeg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7300"/>
            <a:ext cx="8026400" cy="2451100"/>
          </a:xfrm>
        </p:spPr>
        <p:txBody>
          <a:bodyPr anchor="t" anchorCtr="0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10611"/>
            <a:ext cx="8026400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549FE-D7AD-4AC5-A139-6F9B467E8C0E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4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71601"/>
            <a:ext cx="10515600" cy="480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0048BB60-C01D-47BD-915D-E1061BE538B8}" type="datetime1">
              <a:rPr lang="vi-VN" smtClean="0"/>
              <a:t>13/08/2021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5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551-CD00-4D09-91E3-9C51F7B84C68}" type="datetime1">
              <a:rPr lang="vi-VN" smtClean="0"/>
              <a:t>13/08/2021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7300"/>
            <a:ext cx="8026400" cy="2451100"/>
          </a:xfrm>
        </p:spPr>
        <p:txBody>
          <a:bodyPr anchor="t" anchorCtr="0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10611"/>
            <a:ext cx="8026400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549FE-D7AD-4AC5-A139-6F9B467E8C0E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4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206500"/>
            <a:ext cx="11497733" cy="4978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0964C117-B083-4E6F-907A-FEA10E1641C7}" type="datetime1">
              <a:rPr lang="vi-VN" smtClean="0"/>
              <a:t>13/08/2021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" y="0"/>
            <a:ext cx="1215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" y="1676401"/>
            <a:ext cx="5346700" cy="2735266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F41CFFAF-D604-48C1-83CF-5D53AE75ADB1}" type="datetime1">
              <a:rPr lang="vi-VN" smtClean="0"/>
              <a:t>13/08/2021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3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4" b="77222"/>
          <a:stretch>
            <a:fillRect/>
          </a:stretch>
        </p:blipFill>
        <p:spPr>
          <a:xfrm>
            <a:off x="8111067" y="25400"/>
            <a:ext cx="4077613" cy="156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A7482-9556-468D-AD0F-94B5ECBBF3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6" y="1676401"/>
            <a:ext cx="6697135" cy="37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3" y="1358900"/>
            <a:ext cx="5748867" cy="4818063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lang="en-US" sz="2400" smtClean="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spcAft>
                <a:spcPts val="600"/>
              </a:spcAft>
              <a:defRPr lang="en-US" sz="2000" smtClean="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spcAft>
                <a:spcPts val="600"/>
              </a:spcAft>
              <a:defRPr lang="en-US" sz="1800" smtClean="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spcAft>
                <a:spcPts val="600"/>
              </a:spcAft>
              <a:defRPr lang="en-US" sz="1600" smtClean="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spcAft>
                <a:spcPts val="600"/>
              </a:spcAft>
              <a:defRPr lang="en-US" sz="16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8900"/>
            <a:ext cx="5596467" cy="4818063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lang="en-US" sz="2400" smtClean="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spcAft>
                <a:spcPts val="600"/>
              </a:spcAft>
              <a:defRPr lang="en-US" sz="2000" smtClean="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spcAft>
                <a:spcPts val="600"/>
              </a:spcAft>
              <a:defRPr lang="en-US" sz="1800" smtClean="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spcAft>
                <a:spcPts val="600"/>
              </a:spcAft>
              <a:defRPr lang="en-US" sz="1600" smtClean="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spcAft>
                <a:spcPts val="600"/>
              </a:spcAft>
              <a:defRPr lang="en-US" sz="16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1CB63DBF-9016-486E-980E-08D62FA24DCD}" type="datetime1">
              <a:rPr lang="vi-VN" smtClean="0"/>
              <a:t>13/08/2021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7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3" y="1346200"/>
            <a:ext cx="5717117" cy="784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33" y="2193929"/>
            <a:ext cx="571711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z="1600" smtClean="0">
                <a:solidFill>
                  <a:schemeClr val="tx1"/>
                </a:solidFill>
              </a:defRPr>
            </a:lvl3pPr>
            <a:lvl4pPr>
              <a:defRPr lang="en-US" sz="1400" smtClean="0">
                <a:solidFill>
                  <a:schemeClr val="tx1"/>
                </a:solidFill>
              </a:defRPr>
            </a:lvl4pPr>
            <a:lvl5pPr>
              <a:defRPr lang="en-US" sz="14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346200"/>
            <a:ext cx="5579001" cy="784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579001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z="1600" smtClean="0">
                <a:solidFill>
                  <a:schemeClr val="tx1"/>
                </a:solidFill>
              </a:defRPr>
            </a:lvl3pPr>
            <a:lvl4pPr>
              <a:defRPr lang="en-US" sz="1400" smtClean="0">
                <a:solidFill>
                  <a:schemeClr val="tx1"/>
                </a:solidFill>
              </a:defRPr>
            </a:lvl4pPr>
            <a:lvl5pPr>
              <a:defRPr lang="en-US" sz="14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b="10032"/>
          <a:stretch>
            <a:fillRect/>
          </a:stretch>
        </p:blipFill>
        <p:spPr>
          <a:xfrm>
            <a:off x="0" y="0"/>
            <a:ext cx="12192000" cy="1079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A65CF260-46B1-4C68-8E4B-FF66EB1392CC}" type="datetime1">
              <a:rPr lang="vi-VN" smtClean="0"/>
              <a:t>13/08/2021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8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0C7327AC-1F6F-4670-A2E6-EA2550E89A85}" type="datetime1">
              <a:rPr lang="vi-VN" smtClean="0"/>
              <a:t>13/08/2021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4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Wave 7"/>
          <p:cNvSpPr/>
          <p:nvPr userDrawn="1"/>
        </p:nvSpPr>
        <p:spPr>
          <a:xfrm rot="16200000" flipH="1">
            <a:off x="-1219476" y="1504953"/>
            <a:ext cx="5143506" cy="4368800"/>
          </a:xfrm>
          <a:prstGeom prst="wave">
            <a:avLst>
              <a:gd name="adj1" fmla="val 12689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"/>
            <a:ext cx="1219200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BE156C3A-707C-45B2-9609-8650F1DDDA40}" type="datetime1">
              <a:rPr lang="vi-VN" smtClean="0"/>
              <a:t>13/08/2021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7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20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19588E41-48E5-4109-A99C-7DEFA3215FC4}" type="datetime1">
              <a:rPr lang="vi-VN" smtClean="0"/>
              <a:t>13/08/2021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206500"/>
            <a:ext cx="11497733" cy="4978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376"/>
              </a:spcBef>
              <a:spcAft>
                <a:spcPct val="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0964C117-B083-4E6F-907A-FEA10E1641C7}" type="datetime1">
              <a:rPr lang="vi-VN" smtClean="0"/>
              <a:t>13/08/2021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" y="0"/>
            <a:ext cx="1215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A741C2E1-9229-4D65-8122-A90B51E593B1}" type="datetime1">
              <a:rPr lang="vi-VN" smtClean="0"/>
              <a:t>13/08/2021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71601"/>
            <a:ext cx="10515600" cy="480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0048BB60-C01D-47BD-915D-E1061BE538B8}" type="datetime1">
              <a:rPr lang="vi-VN" smtClean="0"/>
              <a:t>13/08/2021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5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551-CD00-4D09-91E3-9C51F7B84C68}" type="datetime1">
              <a:rPr lang="vi-VN" smtClean="0"/>
              <a:t>13/08/2021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" y="1676401"/>
            <a:ext cx="5346700" cy="2735266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F41CFFAF-D604-48C1-83CF-5D53AE75ADB1}" type="datetime1">
              <a:rPr lang="vi-VN" smtClean="0"/>
              <a:t>13/08/2021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3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4" b="77222"/>
          <a:stretch>
            <a:fillRect/>
          </a:stretch>
        </p:blipFill>
        <p:spPr>
          <a:xfrm>
            <a:off x="8111067" y="25400"/>
            <a:ext cx="4077613" cy="156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A7482-9556-468D-AD0F-94B5ECBBF3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6" y="1676401"/>
            <a:ext cx="6697135" cy="37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3" y="1358900"/>
            <a:ext cx="5748867" cy="4818063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lang="en-US" sz="2400" smtClean="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spcAft>
                <a:spcPts val="600"/>
              </a:spcAft>
              <a:defRPr lang="en-US" sz="2000" smtClean="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spcAft>
                <a:spcPts val="600"/>
              </a:spcAft>
              <a:defRPr lang="en-US" sz="1800" smtClean="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spcAft>
                <a:spcPts val="600"/>
              </a:spcAft>
              <a:defRPr lang="en-US" sz="1600" smtClean="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spcAft>
                <a:spcPts val="600"/>
              </a:spcAft>
              <a:defRPr lang="en-US" sz="16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8900"/>
            <a:ext cx="5596467" cy="4818063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lang="en-US" sz="2400" smtClean="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spcAft>
                <a:spcPts val="600"/>
              </a:spcAft>
              <a:defRPr lang="en-US" sz="2000" smtClean="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spcAft>
                <a:spcPts val="600"/>
              </a:spcAft>
              <a:defRPr lang="en-US" sz="1800" smtClean="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spcAft>
                <a:spcPts val="600"/>
              </a:spcAft>
              <a:defRPr lang="en-US" sz="1600" smtClean="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spcAft>
                <a:spcPts val="600"/>
              </a:spcAft>
              <a:defRPr lang="en-US" sz="16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1CB63DBF-9016-486E-980E-08D62FA24DCD}" type="datetime1">
              <a:rPr lang="vi-VN" smtClean="0"/>
              <a:t>13/08/2021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7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3" y="1346200"/>
            <a:ext cx="5717117" cy="784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33" y="2193929"/>
            <a:ext cx="571711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z="1600" smtClean="0">
                <a:solidFill>
                  <a:schemeClr val="tx1"/>
                </a:solidFill>
              </a:defRPr>
            </a:lvl3pPr>
            <a:lvl4pPr>
              <a:defRPr lang="en-US" sz="1400" smtClean="0">
                <a:solidFill>
                  <a:schemeClr val="tx1"/>
                </a:solidFill>
              </a:defRPr>
            </a:lvl4pPr>
            <a:lvl5pPr>
              <a:defRPr lang="en-US" sz="14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346200"/>
            <a:ext cx="5579001" cy="784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579001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z="1600" smtClean="0">
                <a:solidFill>
                  <a:schemeClr val="tx1"/>
                </a:solidFill>
              </a:defRPr>
            </a:lvl3pPr>
            <a:lvl4pPr>
              <a:defRPr lang="en-US" sz="1400" smtClean="0">
                <a:solidFill>
                  <a:schemeClr val="tx1"/>
                </a:solidFill>
              </a:defRPr>
            </a:lvl4pPr>
            <a:lvl5pPr>
              <a:defRPr lang="en-US" sz="14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b="10032"/>
          <a:stretch>
            <a:fillRect/>
          </a:stretch>
        </p:blipFill>
        <p:spPr>
          <a:xfrm>
            <a:off x="0" y="0"/>
            <a:ext cx="12192000" cy="1079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A65CF260-46B1-4C68-8E4B-FF66EB1392CC}" type="datetime1">
              <a:rPr lang="vi-VN" smtClean="0"/>
              <a:t>13/08/2021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8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0934" y="0"/>
            <a:ext cx="11497733" cy="1041400"/>
          </a:xfr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0C7327AC-1F6F-4670-A2E6-EA2550E89A85}" type="datetime1">
              <a:rPr lang="vi-VN" smtClean="0"/>
              <a:t>13/08/2021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4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Wave 7"/>
          <p:cNvSpPr/>
          <p:nvPr userDrawn="1"/>
        </p:nvSpPr>
        <p:spPr>
          <a:xfrm rot="16200000" flipH="1">
            <a:off x="-1219476" y="1504953"/>
            <a:ext cx="5143506" cy="4368800"/>
          </a:xfrm>
          <a:prstGeom prst="wave">
            <a:avLst>
              <a:gd name="adj1" fmla="val 12689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"/>
            <a:ext cx="1219200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BE156C3A-707C-45B2-9609-8650F1DDDA40}" type="datetime1">
              <a:rPr lang="vi-VN" smtClean="0"/>
              <a:t>13/08/2021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7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20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19588E41-48E5-4109-A99C-7DEFA3215FC4}" type="datetime1">
              <a:rPr lang="vi-VN" smtClean="0"/>
              <a:t>13/08/2021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4382"/>
            <a:ext cx="12192000" cy="179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70933" y="6356354"/>
            <a:ext cx="1625600" cy="365125"/>
          </a:xfrm>
        </p:spPr>
        <p:txBody>
          <a:bodyPr/>
          <a:lstStyle/>
          <a:p>
            <a:fld id="{A741C2E1-9229-4D65-8122-A90B51E593B1}" type="datetime1">
              <a:rPr lang="vi-VN" smtClean="0"/>
              <a:t>13/08/2021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467" y="6356354"/>
            <a:ext cx="8890000" cy="365125"/>
          </a:xfrm>
        </p:spPr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1480800" y="6350006"/>
            <a:ext cx="6096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anchor="ctr" anchorCtr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860EDB8-5305-433F-BE41-D7A86D811DB3}" type="slidenum">
              <a:rPr lang="en-US" sz="1400" smtClean="0">
                <a:latin typeface="+mn-lt"/>
              </a:rPr>
              <a:t>‹#›</a:t>
            </a:fld>
            <a:endParaRPr lang="en-US" altLang="en-US" sz="14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7099-D298-4BFF-9F78-944785F7C506}" type="datetime1">
              <a:rPr lang="vi-VN" smtClean="0"/>
              <a:t>13/08/2021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Lưu hành nội bộ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hf sldNum="0"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BF7099-D298-4BFF-9F78-944785F7C506}" type="datetime1">
              <a:rPr lang="vi-VN" smtClean="0"/>
              <a:t>13/08/2021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Lưu hành nội bộ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hf sldNum="0"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8" y="3038622"/>
            <a:ext cx="5556738" cy="13082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GIÁ VTTB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4171" y="6248403"/>
            <a:ext cx="39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Hà Nội, 08/07/2021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1686" y="1206500"/>
            <a:ext cx="10586981" cy="4978400"/>
          </a:xfrm>
        </p:spPr>
        <p:txBody>
          <a:bodyPr>
            <a:no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b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yêu cầu</a:t>
            </a:r>
            <a:endParaRPr lang="vi-VN" b="1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 việc cần thực hiện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 trạng và đề xuất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 hoạch tiếp theo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117-B083-4E6F-907A-FEA10E1641C7}" type="datetime1">
              <a:rPr lang="vi-VN" smtClean="0"/>
              <a:t>13/08/2021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738764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DD528-A449-4E94-95DC-1FC33712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solidFill>
                  <a:srgbClr val="16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chức năng khai thác CSDL giá VTTB tại EVN gồm các nội dung</a:t>
            </a:r>
          </a:p>
          <a:p>
            <a:pPr marL="1143000" lvl="1" indent="-4572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16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 dữ liệu từ hệ thống ERP (danh mục VTTB, giá VTTB trong hợp đồng)</a:t>
            </a:r>
          </a:p>
          <a:p>
            <a:pPr marL="1143000" lvl="1" indent="-4572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16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thông số kỹ thuật</a:t>
            </a:r>
          </a:p>
          <a:p>
            <a:pPr marL="1143000" lvl="1" indent="-4572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16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 thông số kỹ thuật cho các VTTB trên ERP theo 12 chủng loại VTTB yêu cầu</a:t>
            </a:r>
          </a:p>
          <a:p>
            <a:pPr marL="1143000" lvl="1" indent="-4572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1643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 cứu giá VTTB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AFF4-80D8-418D-9C05-230EEA5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117-B083-4E6F-907A-FEA10E1641C7}" type="datetime1">
              <a:rPr lang="vi-VN" smtClean="0"/>
              <a:t>13/08/2021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11049-3F22-4878-BD98-5C735C53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CDDF0-0ED4-4A14-9E93-41800824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Nội dung yêu cầu</a:t>
            </a:r>
            <a:endParaRPr 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816554576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1686" y="1206500"/>
            <a:ext cx="10586981" cy="4978400"/>
          </a:xfrm>
        </p:spPr>
        <p:txBody>
          <a:bodyPr>
            <a:no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yêu cầu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 việc cần thực hiện</a:t>
            </a:r>
            <a:endParaRPr lang="en-US" b="1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 trạng và đề xuất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 fontAlgn="ctr">
              <a:buFont typeface="+mj-lt"/>
              <a:buAutoNum type="arabicPeriod"/>
            </a:pPr>
            <a:r>
              <a:rPr lang="en-US" b="1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 hoạch tiếp theo</a:t>
            </a:r>
            <a:endParaRPr lang="vi-VN" b="1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117-B083-4E6F-907A-FEA10E1641C7}" type="datetime1">
              <a:rPr lang="vi-VN" smtClean="0"/>
              <a:t>13/08/2021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Lưu hành nội bộ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616402451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Công việc cần thực hiện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2.1 Giải pháp tích hợp hệ thống ERP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62B06-8B9D-4511-A0F6-6CBB201D899F}"/>
              </a:ext>
            </a:extLst>
          </p:cNvPr>
          <p:cNvSpPr/>
          <p:nvPr/>
        </p:nvSpPr>
        <p:spPr>
          <a:xfrm rot="16200000">
            <a:off x="-117602" y="1939876"/>
            <a:ext cx="1996263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Hệ thống ERP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591CE8-090E-49CC-B3D2-42E95746341C}"/>
              </a:ext>
            </a:extLst>
          </p:cNvPr>
          <p:cNvSpPr/>
          <p:nvPr/>
        </p:nvSpPr>
        <p:spPr>
          <a:xfrm rot="16200000">
            <a:off x="-919925" y="4738461"/>
            <a:ext cx="3600909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Module CSDL Giá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FE23D599-9AE7-4A18-9478-4CF60DA9665E}"/>
              </a:ext>
            </a:extLst>
          </p:cNvPr>
          <p:cNvSpPr/>
          <p:nvPr/>
        </p:nvSpPr>
        <p:spPr>
          <a:xfrm>
            <a:off x="4723986" y="3499386"/>
            <a:ext cx="1475385" cy="73284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DM VTTB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D2AB3E9D-8F76-4297-AF50-45A5B5B9F140}"/>
              </a:ext>
            </a:extLst>
          </p:cNvPr>
          <p:cNvSpPr/>
          <p:nvPr/>
        </p:nvSpPr>
        <p:spPr>
          <a:xfrm>
            <a:off x="4723986" y="5810583"/>
            <a:ext cx="1475385" cy="91089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Bộ thông số kỹ thuật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12557-1A43-42FA-ABFB-A02011C7AF3E}"/>
              </a:ext>
            </a:extLst>
          </p:cNvPr>
          <p:cNvSpPr/>
          <p:nvPr/>
        </p:nvSpPr>
        <p:spPr>
          <a:xfrm>
            <a:off x="4358650" y="4777821"/>
            <a:ext cx="2206056" cy="648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Gán thông số kỹ thuật cho VTTB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4D878738-C722-4080-894D-4C246095A76A}"/>
              </a:ext>
            </a:extLst>
          </p:cNvPr>
          <p:cNvSpPr/>
          <p:nvPr/>
        </p:nvSpPr>
        <p:spPr>
          <a:xfrm>
            <a:off x="8791616" y="3809577"/>
            <a:ext cx="1475385" cy="11688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CSDL Giá VTTB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82264-2B80-4D49-9051-D2FA2024F463}"/>
              </a:ext>
            </a:extLst>
          </p:cNvPr>
          <p:cNvSpPr/>
          <p:nvPr/>
        </p:nvSpPr>
        <p:spPr>
          <a:xfrm>
            <a:off x="8650076" y="2120602"/>
            <a:ext cx="1746319" cy="648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Hợp đồng mua sắm VTTB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B728566-3E5F-4704-A3AE-16D95C1A823B}"/>
              </a:ext>
            </a:extLst>
          </p:cNvPr>
          <p:cNvSpPr/>
          <p:nvPr/>
        </p:nvSpPr>
        <p:spPr>
          <a:xfrm>
            <a:off x="1585389" y="5758131"/>
            <a:ext cx="1746319" cy="83236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DM 11 chủng loại VTTB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0756F8-1A6A-4713-8541-4AA9DEBF2026}"/>
              </a:ext>
            </a:extLst>
          </p:cNvPr>
          <p:cNvCxnSpPr>
            <a:stCxn id="37" idx="3"/>
            <a:endCxn id="11" idx="1"/>
          </p:cNvCxnSpPr>
          <p:nvPr/>
        </p:nvCxnSpPr>
        <p:spPr>
          <a:xfrm>
            <a:off x="5461678" y="2796008"/>
            <a:ext cx="1" cy="70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ADEF4E-CFAF-4803-AA8F-5B8AC303712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5461678" y="4232232"/>
            <a:ext cx="1" cy="5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04BAE6-9520-40E2-9CD8-22DE746652EF}"/>
              </a:ext>
            </a:extLst>
          </p:cNvPr>
          <p:cNvCxnSpPr>
            <a:stCxn id="12" idx="1"/>
            <a:endCxn id="13" idx="2"/>
          </p:cNvCxnSpPr>
          <p:nvPr/>
        </p:nvCxnSpPr>
        <p:spPr>
          <a:xfrm flipH="1" flipV="1">
            <a:off x="5461678" y="5426750"/>
            <a:ext cx="1" cy="38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7A3AD0-F0A9-4F71-8429-50B5A42DA7B4}"/>
              </a:ext>
            </a:extLst>
          </p:cNvPr>
          <p:cNvCxnSpPr>
            <a:stCxn id="13" idx="3"/>
          </p:cNvCxnSpPr>
          <p:nvPr/>
        </p:nvCxnSpPr>
        <p:spPr>
          <a:xfrm flipV="1">
            <a:off x="6564706" y="4596596"/>
            <a:ext cx="2206056" cy="505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E984641-6FB5-413A-81DA-EE2F51B20BFE}"/>
              </a:ext>
            </a:extLst>
          </p:cNvPr>
          <p:cNvCxnSpPr>
            <a:stCxn id="16" idx="0"/>
            <a:endCxn id="13" idx="1"/>
          </p:cNvCxnSpPr>
          <p:nvPr/>
        </p:nvCxnSpPr>
        <p:spPr>
          <a:xfrm rot="5400000" flipH="1" flipV="1">
            <a:off x="3080677" y="4480159"/>
            <a:ext cx="655845" cy="190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76A41D-AC10-40C5-B8A2-A927306BF8DC}"/>
              </a:ext>
            </a:extLst>
          </p:cNvPr>
          <p:cNvCxnSpPr>
            <a:stCxn id="15" idx="2"/>
            <a:endCxn id="14" idx="1"/>
          </p:cNvCxnSpPr>
          <p:nvPr/>
        </p:nvCxnSpPr>
        <p:spPr>
          <a:xfrm>
            <a:off x="9523236" y="2769531"/>
            <a:ext cx="6073" cy="104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358DAA6-3EC6-482D-A62D-AEAB619E3B3E}"/>
              </a:ext>
            </a:extLst>
          </p:cNvPr>
          <p:cNvSpPr/>
          <p:nvPr/>
        </p:nvSpPr>
        <p:spPr>
          <a:xfrm>
            <a:off x="1400123" y="1473509"/>
            <a:ext cx="1746319" cy="648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TCT cấp phát Mã VTTB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A8A60EC-C204-42C1-B21E-94F34C8C019B}"/>
              </a:ext>
            </a:extLst>
          </p:cNvPr>
          <p:cNvSpPr/>
          <p:nvPr/>
        </p:nvSpPr>
        <p:spPr>
          <a:xfrm>
            <a:off x="4723985" y="2063162"/>
            <a:ext cx="1475385" cy="73284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DM VTTB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6B35646-5B38-46FE-8F95-9A897A2FFBA8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3146442" y="1797974"/>
            <a:ext cx="2315236" cy="265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E0CBED-3E9A-4230-B38C-0C85250FD966}"/>
              </a:ext>
            </a:extLst>
          </p:cNvPr>
          <p:cNvCxnSpPr>
            <a:stCxn id="11" idx="4"/>
            <a:endCxn id="14" idx="2"/>
          </p:cNvCxnSpPr>
          <p:nvPr/>
        </p:nvCxnSpPr>
        <p:spPr>
          <a:xfrm>
            <a:off x="6199371" y="3865809"/>
            <a:ext cx="2592245" cy="52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FBE1FD-1DB4-4550-AB42-39469576CBCB}"/>
              </a:ext>
            </a:extLst>
          </p:cNvPr>
          <p:cNvSpPr txBox="1"/>
          <p:nvPr/>
        </p:nvSpPr>
        <p:spPr>
          <a:xfrm>
            <a:off x="4541393" y="2935806"/>
            <a:ext cx="16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Đồng bộ VTTB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1B52D4-F942-40EF-94B3-5ECDA31F020B}"/>
              </a:ext>
            </a:extLst>
          </p:cNvPr>
          <p:cNvSpPr txBox="1"/>
          <p:nvPr/>
        </p:nvSpPr>
        <p:spPr>
          <a:xfrm>
            <a:off x="8555827" y="298018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Đồng bộ hợp đồng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9B1BE2-8A5A-4D88-8D29-CFC253B1408E}"/>
              </a:ext>
            </a:extLst>
          </p:cNvPr>
          <p:cNvCxnSpPr>
            <a:stCxn id="37" idx="4"/>
            <a:endCxn id="15" idx="1"/>
          </p:cNvCxnSpPr>
          <p:nvPr/>
        </p:nvCxnSpPr>
        <p:spPr>
          <a:xfrm>
            <a:off x="6199370" y="2429585"/>
            <a:ext cx="2450706" cy="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E2441DE-62F0-4199-A58A-A147D75ADAC2}"/>
              </a:ext>
            </a:extLst>
          </p:cNvPr>
          <p:cNvSpPr/>
          <p:nvPr/>
        </p:nvSpPr>
        <p:spPr>
          <a:xfrm>
            <a:off x="8443283" y="5941566"/>
            <a:ext cx="2206056" cy="648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Segoe U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Khai thác, tra cứu thông tin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E3D841-93B0-4DA5-AC83-3A7C304A63E9}"/>
              </a:ext>
            </a:extLst>
          </p:cNvPr>
          <p:cNvCxnSpPr>
            <a:stCxn id="14" idx="3"/>
            <a:endCxn id="55" idx="0"/>
          </p:cNvCxnSpPr>
          <p:nvPr/>
        </p:nvCxnSpPr>
        <p:spPr>
          <a:xfrm>
            <a:off x="9529309" y="4978400"/>
            <a:ext cx="17002" cy="96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  <p:sp>
        <p:nvSpPr>
          <p:cNvPr id="59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21.7.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4340170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6"/>
  <p:tag name="AS_OS" val="Microsoft Windows NT 10.0.19042.0"/>
  <p:tag name="AS_RELEASE_DATE" val="2021.07.14"/>
  <p:tag name="AS_TITLE" val="Aspose.Slides for .NET Standard 2.0"/>
  <p:tag name="AS_VERSION" val="21.7"/>
</p:tagLst>
</file>

<file path=ppt/theme/theme1.xml><?xml version="1.0" encoding="utf-8"?>
<a:theme xmlns:r="http://schemas.openxmlformats.org/officeDocument/2006/relationships"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Template>Facet</Template>
  <Company/>
  <PresentationFormat>Widescreen</PresentationFormat>
  <Paragraphs>50</Paragraphs>
  <Slides>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15">
      <vt:lpstr>Arial</vt:lpstr>
      <vt:lpstr>Segoe UI Light</vt:lpstr>
      <vt:lpstr>Segoe UI</vt:lpstr>
      <vt:lpstr>Segoe UI Semibold</vt:lpstr>
      <vt:lpstr>Calibri Light</vt:lpstr>
      <vt:lpstr>Calibri</vt:lpstr>
      <vt:lpstr>Times New Roman</vt:lpstr>
      <vt:lpstr>Tahoma</vt:lpstr>
      <vt:lpstr>Wingdings</vt:lpstr>
      <vt:lpstr>WelcomeDoc</vt:lpstr>
      <vt:lpstr>QUẢN LÝ GIÁ VTTB</vt:lpstr>
      <vt:lpstr>NỘI DUNG BÁO CÁO</vt:lpstr>
      <vt:lpstr>1. Nội dung yêu cầu</vt:lpstr>
      <vt:lpstr>NỘI DUNG BÁO CÁO</vt:lpstr>
      <vt:lpstr>2. Công việc cần thực hiện2.1 Giải pháp tích hợp hệ thống ERP</vt:lpstr>
    </vt:vector>
  </TitlesOfParts>
  <LinksUpToDate>0</LinksUpToDate>
  <SharedDoc>0</SharedDoc>
  <HyperlinksChanged>0</HyperlinksChanged>
  <Application>Aspose.Slides for .NET</Application>
  <AppVersion>21.0700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dcterms:created xsi:type="dcterms:W3CDTF">2013-11-22T01:03:08Z</dcterms:created>
  <dcterms:modified xsi:type="dcterms:W3CDTF">2021-08-13T04:48:03Z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TemplateID">
    <vt:lpwstr>TC029239449991</vt:lpwstr>
  </property>
</Properties>
</file>