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82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C74F3-C766-4668-88F3-0F242A74AD9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237C-3A57-4836-8384-02909DB3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5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239" indent="-495239" algn="just">
              <a:buFont typeface="Wingdings" panose="05000000000000000000" pitchFamily="2" charset="2"/>
              <a:buChar char="v"/>
            </a:pPr>
            <a:endParaRPr lang="en-US" sz="1300" b="1" dirty="0">
              <a:solidFill>
                <a:srgbClr val="16439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A50F1-CC35-49AC-BF7C-626EDE2DEA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3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8675-A360-4841-83D6-D765F0134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F02C2-7378-4716-BA31-6F9973C26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D54E-369D-4AC1-B25D-E76FF3D5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810-B968-445A-A497-7DF9C6D2A9E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7FED2-1D89-476A-AA13-D19FB832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FE44E-1958-49D5-A388-DD4300E6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F4F7-C2E0-4CB2-BA7C-98EE2850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B76A-D8E0-47D8-93EE-CEB21B19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9AEB9-E402-4FA4-8DFB-0825CD3FC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31709-B63B-4F09-B6F8-5E72295E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810-B968-445A-A497-7DF9C6D2A9E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CDE9-85AD-43C0-9E9D-F1C0079F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EBB4-5AA0-4242-A151-1275E76E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F4F7-C2E0-4CB2-BA7C-98EE2850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5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91FA0-D2D4-4510-9E7F-E98AA7059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5A4A6-8597-4623-ABDB-BE182D6B4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B9DB-3004-4F84-8AA0-DE7FE2B2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810-B968-445A-A497-7DF9C6D2A9E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C65A-381B-457A-8120-7720258F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5836F-5399-484E-A771-9AC665CE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F4F7-C2E0-4CB2-BA7C-98EE2850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5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A99C-8875-4991-A0EB-5ED1D6A5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B3D5-A698-4683-98DF-6EE5B3934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5A62F-0D05-44A3-84A5-9EF27AF8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810-B968-445A-A497-7DF9C6D2A9E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66883-750A-4AE7-980B-61F8ECAF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B19D1-19B1-4C65-90FA-1A3BA1F4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F4F7-C2E0-4CB2-BA7C-98EE2850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D6EB-8FB3-46C5-BCDF-96F6EDD3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7CABA-E056-4B25-8CDD-34B05A2D5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6726E-89A5-4116-959C-C9A517B7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810-B968-445A-A497-7DF9C6D2A9E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CDCA-4FED-4EE8-B961-2A1D5FDC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A293-778E-488C-A3C6-81433169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F4F7-C2E0-4CB2-BA7C-98EE2850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2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A365-284D-4EED-A3B7-456385B6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22AD-3672-46FE-A0F2-1CDD3F380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50EDA-4438-4FF5-BE9F-6066E5D65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D8458-4C0E-4AE6-AC89-0A849FC2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810-B968-445A-A497-7DF9C6D2A9E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21541-FA17-4F4F-92FF-63D06FA3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D8A27-79E0-4AEA-9607-0D6C0E8B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F4F7-C2E0-4CB2-BA7C-98EE2850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0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F89A-D65F-4C26-9DEF-40AFC830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B0BAF-8F19-4BAE-9829-A889E13A2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8BBD2-AFA4-413C-AF2E-FBBDC0946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2F6FF-C46E-4FE7-9245-BD6494396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D1AA-8F82-42AA-A888-33E4215CA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1789B-7756-411B-9C67-1CF00F87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810-B968-445A-A497-7DF9C6D2A9E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7E4F7-F992-4569-8D80-D3B5BF94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FC310-DECB-47AF-A745-9EAA9C54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F4F7-C2E0-4CB2-BA7C-98EE2850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70B9-0068-487D-AA24-2941F44D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C4716-1701-497F-8EF5-5F1AE9A6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810-B968-445A-A497-7DF9C6D2A9E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52B72-F971-407A-895F-BA31DACB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2E888-7996-4DD5-924C-69C1A6D4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F4F7-C2E0-4CB2-BA7C-98EE2850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3C19D-25A8-4D9C-BD8E-B01C5AB3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810-B968-445A-A497-7DF9C6D2A9E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960A3-65AA-4373-9DF5-EA0476FF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AED21-F526-479A-BC95-43F95774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F4F7-C2E0-4CB2-BA7C-98EE2850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05BD-048A-4B8B-9A94-B70466EB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DA7B-4B91-4AAE-B0FD-A3C2942C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A3401-DB47-48A9-B1C5-1CD247A68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F4223-DE8B-44D8-B888-E2DCF953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810-B968-445A-A497-7DF9C6D2A9E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CDBCD-9AEA-44BB-B1A5-D79FEA0A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6AD9F-C2DD-405B-87FC-91F90A8A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F4F7-C2E0-4CB2-BA7C-98EE2850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1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E534-6B1E-4A6D-A3E6-7EE69CEB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D9957-FC6E-4949-8684-1DF688E52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84CB6-1450-470B-8D48-AE78C7A8B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58748-407B-4DF1-A468-506F180B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810-B968-445A-A497-7DF9C6D2A9E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A7B1D-C17A-4461-ADB0-FE69C58E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56528-2818-4A82-BEE7-E072ABF6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F4F7-C2E0-4CB2-BA7C-98EE2850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4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545BD-F832-4FFF-BA73-F807CB33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60FFC-FEC3-41CB-8F06-E1F7F2927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B32C2-1887-4BE5-A475-98E10C35F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2C810-B968-445A-A497-7DF9C6D2A9E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966B-FEC0-4CC3-A1E9-980B8D493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B90F-F7F7-4585-AA71-66DDB52EF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8F4F7-C2E0-4CB2-BA7C-98EE2850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9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51A7F00-C91D-4B72-B66E-14DDFDC60387}"/>
              </a:ext>
            </a:extLst>
          </p:cNvPr>
          <p:cNvSpPr/>
          <p:nvPr/>
        </p:nvSpPr>
        <p:spPr>
          <a:xfrm>
            <a:off x="-2" y="6418464"/>
            <a:ext cx="12192002" cy="43953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0000">
                <a:schemeClr val="accent5">
                  <a:lumMod val="45000"/>
                  <a:lumOff val="55000"/>
                </a:schemeClr>
              </a:gs>
              <a:gs pos="0">
                <a:srgbClr val="0066CC"/>
              </a:gs>
              <a:gs pos="100000">
                <a:srgbClr val="AEDAE5"/>
              </a:gs>
            </a:gsLst>
            <a:lin ang="0" scaled="1"/>
            <a:tileRect/>
          </a:gra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ED1051-9BD9-404A-9806-02A70871EF91}"/>
              </a:ext>
            </a:extLst>
          </p:cNvPr>
          <p:cNvSpPr/>
          <p:nvPr/>
        </p:nvSpPr>
        <p:spPr>
          <a:xfrm>
            <a:off x="761413" y="6098"/>
            <a:ext cx="11424591" cy="70634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68000">
                <a:schemeClr val="accent5">
                  <a:lumMod val="45000"/>
                  <a:lumOff val="55000"/>
                </a:schemeClr>
              </a:gs>
              <a:gs pos="0">
                <a:schemeClr val="accent5">
                  <a:lumMod val="45000"/>
                  <a:lumOff val="55000"/>
                </a:schemeClr>
              </a:gs>
              <a:gs pos="100000">
                <a:srgbClr val="164397"/>
              </a:gs>
            </a:gsLst>
            <a:lin ang="0" scaled="1"/>
            <a:tileRect/>
          </a:gra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ate Placeholder 1"/>
          <p:cNvSpPr txBox="1">
            <a:spLocks/>
          </p:cNvSpPr>
          <p:nvPr/>
        </p:nvSpPr>
        <p:spPr>
          <a:xfrm>
            <a:off x="263352" y="6448251"/>
            <a:ext cx="1656184" cy="409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70E27B-E4B6-4BAB-AEEE-E562BABC08EE}"/>
              </a:ext>
            </a:extLst>
          </p:cNvPr>
          <p:cNvSpPr/>
          <p:nvPr/>
        </p:nvSpPr>
        <p:spPr>
          <a:xfrm>
            <a:off x="0" y="12564"/>
            <a:ext cx="773399" cy="706342"/>
          </a:xfrm>
          <a:prstGeom prst="rect">
            <a:avLst/>
          </a:prstGeom>
          <a:solidFill>
            <a:srgbClr val="0066C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D40C0-927B-4FB5-959E-F1C1AFD6EEEC}"/>
              </a:ext>
            </a:extLst>
          </p:cNvPr>
          <p:cNvSpPr/>
          <p:nvPr/>
        </p:nvSpPr>
        <p:spPr>
          <a:xfrm>
            <a:off x="767406" y="127494"/>
            <a:ext cx="9975110" cy="480387"/>
          </a:xfrm>
          <a:prstGeom prst="rect">
            <a:avLst/>
          </a:prstGeom>
          <a:noFill/>
          <a:effectLst>
            <a:glow rad="12700"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lstStyle/>
          <a:p>
            <a:endParaRPr lang="vi-VN" sz="2000" b="1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61290C-8078-458E-9286-54EAFFA87562}"/>
              </a:ext>
            </a:extLst>
          </p:cNvPr>
          <p:cNvSpPr/>
          <p:nvPr/>
        </p:nvSpPr>
        <p:spPr>
          <a:xfrm>
            <a:off x="-1" y="116250"/>
            <a:ext cx="767407" cy="480387"/>
          </a:xfrm>
          <a:prstGeom prst="rect">
            <a:avLst/>
          </a:prstGeom>
          <a:noFill/>
          <a:effectLst>
            <a:glow rad="12700"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lstStyle/>
          <a:p>
            <a:pPr algn="ctr"/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FD1360-3008-4CBE-9930-0B205650939A}"/>
              </a:ext>
            </a:extLst>
          </p:cNvPr>
          <p:cNvCxnSpPr>
            <a:cxnSpLocks/>
          </p:cNvCxnSpPr>
          <p:nvPr/>
        </p:nvCxnSpPr>
        <p:spPr>
          <a:xfrm>
            <a:off x="767406" y="12564"/>
            <a:ext cx="0" cy="706342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:\backup07102013\o dia D\O D xin\logo EVN.jpg">
            <a:extLst>
              <a:ext uri="{FF2B5EF4-FFF2-40B4-BE49-F238E27FC236}">
                <a16:creationId xmlns:a16="http://schemas.microsoft.com/office/drawing/2014/main" id="{4FE41A3C-8CDE-B241-8E66-82B9BDADC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1" t="5409" r="58468" b="76635"/>
          <a:stretch/>
        </p:blipFill>
        <p:spPr bwMode="auto">
          <a:xfrm>
            <a:off x="10748509" y="0"/>
            <a:ext cx="1437501" cy="714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91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khoi nguyen le</dc:creator>
  <cp:lastModifiedBy>Admin</cp:lastModifiedBy>
  <cp:revision>2</cp:revision>
  <dcterms:created xsi:type="dcterms:W3CDTF">2021-11-01T02:26:17Z</dcterms:created>
  <dcterms:modified xsi:type="dcterms:W3CDTF">2021-11-01T04:09:43Z</dcterms:modified>
</cp:coreProperties>
</file>