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AN (LE VAN NHAN) CV B.QLXD EVN" initials="N(VNCBE" lastIdx="2" clrIdx="0">
    <p:extLst>
      <p:ext uri="{19B8F6BF-5375-455C-9EA6-DF929625EA0E}">
        <p15:presenceInfo xmlns:p15="http://schemas.microsoft.com/office/powerpoint/2012/main" userId="S-1-5-21-506205980-1155156057-630672053-71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3CDDD"/>
    <a:srgbClr val="78B6DD"/>
    <a:srgbClr val="E9EDF4"/>
    <a:srgbClr val="10253F"/>
    <a:srgbClr val="CC0000"/>
    <a:srgbClr val="FDEADA"/>
    <a:srgbClr val="D92F5E"/>
    <a:srgbClr val="D0D8E8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D3082-C54A-405A-B7DA-9FDF8E0F0A8B}" v="29" dt="2021-09-19T06:10:3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0895" autoAdjust="0"/>
  </p:normalViewPr>
  <p:slideViewPr>
    <p:cSldViewPr>
      <p:cViewPr varScale="1">
        <p:scale>
          <a:sx n="104" d="100"/>
          <a:sy n="104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Anh Tu" userId="71f119e5-d954-4f61-8e36-219b6b8e6cf5" providerId="ADAL" clId="{986D3082-C54A-405A-B7DA-9FDF8E0F0A8B}"/>
    <pc:docChg chg="undo custSel addSld delSld modSld">
      <pc:chgData name="Nguyen Anh Tu" userId="71f119e5-d954-4f61-8e36-219b6b8e6cf5" providerId="ADAL" clId="{986D3082-C54A-405A-B7DA-9FDF8E0F0A8B}" dt="2021-09-19T06:10:34.993" v="3259" actId="962"/>
      <pc:docMkLst>
        <pc:docMk/>
      </pc:docMkLst>
      <pc:sldChg chg="modSp mod modShow">
        <pc:chgData name="Nguyen Anh Tu" userId="71f119e5-d954-4f61-8e36-219b6b8e6cf5" providerId="ADAL" clId="{986D3082-C54A-405A-B7DA-9FDF8E0F0A8B}" dt="2021-09-19T03:35:46.378" v="112" actId="729"/>
        <pc:sldMkLst>
          <pc:docMk/>
          <pc:sldMk cId="2761025798" sldId="3489"/>
        </pc:sldMkLst>
        <pc:spChg chg="mod">
          <ac:chgData name="Nguyen Anh Tu" userId="71f119e5-d954-4f61-8e36-219b6b8e6cf5" providerId="ADAL" clId="{986D3082-C54A-405A-B7DA-9FDF8E0F0A8B}" dt="2021-09-19T03:35:41.367" v="111" actId="404"/>
          <ac:spMkLst>
            <pc:docMk/>
            <pc:sldMk cId="2761025798" sldId="3489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37:49.570" v="124" actId="729"/>
        <pc:sldMkLst>
          <pc:docMk/>
          <pc:sldMk cId="2899493652" sldId="3496"/>
        </pc:sldMkLst>
        <pc:spChg chg="mod">
          <ac:chgData name="Nguyen Anh Tu" userId="71f119e5-d954-4f61-8e36-219b6b8e6cf5" providerId="ADAL" clId="{986D3082-C54A-405A-B7DA-9FDF8E0F0A8B}" dt="2021-09-19T03:37:44.459" v="123" actId="404"/>
          <ac:spMkLst>
            <pc:docMk/>
            <pc:sldMk cId="2899493652" sldId="3496"/>
            <ac:spMk id="11" creationId="{551A7F00-C91D-4B72-B66E-14DDFDC60387}"/>
          </ac:spMkLst>
        </pc:spChg>
      </pc:sldChg>
      <pc:sldChg chg="delSp modSp mod modShow">
        <pc:chgData name="Nguyen Anh Tu" userId="71f119e5-d954-4f61-8e36-219b6b8e6cf5" providerId="ADAL" clId="{986D3082-C54A-405A-B7DA-9FDF8E0F0A8B}" dt="2021-09-19T03:36:43.323" v="120" actId="729"/>
        <pc:sldMkLst>
          <pc:docMk/>
          <pc:sldMk cId="3305100797" sldId="3514"/>
        </pc:sldMkLst>
        <pc:spChg chg="mod">
          <ac:chgData name="Nguyen Anh Tu" userId="71f119e5-d954-4f61-8e36-219b6b8e6cf5" providerId="ADAL" clId="{986D3082-C54A-405A-B7DA-9FDF8E0F0A8B}" dt="2021-09-19T03:36:38.855" v="119" actId="404"/>
          <ac:spMkLst>
            <pc:docMk/>
            <pc:sldMk cId="3305100797" sldId="3514"/>
            <ac:spMk id="11" creationId="{551A7F00-C91D-4B72-B66E-14DDFDC60387}"/>
          </ac:spMkLst>
        </pc:spChg>
        <pc:spChg chg="del">
          <ac:chgData name="Nguyen Anh Tu" userId="71f119e5-d954-4f61-8e36-219b6b8e6cf5" providerId="ADAL" clId="{986D3082-C54A-405A-B7DA-9FDF8E0F0A8B}" dt="2021-09-19T03:36:31.126" v="116" actId="478"/>
          <ac:spMkLst>
            <pc:docMk/>
            <pc:sldMk cId="3305100797" sldId="3514"/>
            <ac:spMk id="13" creationId="{5FD14964-BA1D-4A2A-AF8D-344F1C74CA48}"/>
          </ac:spMkLst>
        </pc:spChg>
      </pc:sldChg>
      <pc:sldChg chg="del">
        <pc:chgData name="Nguyen Anh Tu" userId="71f119e5-d954-4f61-8e36-219b6b8e6cf5" providerId="ADAL" clId="{986D3082-C54A-405A-B7DA-9FDF8E0F0A8B}" dt="2021-09-19T05:56:27.444" v="2877" actId="47"/>
        <pc:sldMkLst>
          <pc:docMk/>
          <pc:sldMk cId="2955502461" sldId="3524"/>
        </pc:sldMkLst>
      </pc:sldChg>
      <pc:sldChg chg="modSp mod modShow">
        <pc:chgData name="Nguyen Anh Tu" userId="71f119e5-d954-4f61-8e36-219b6b8e6cf5" providerId="ADAL" clId="{986D3082-C54A-405A-B7DA-9FDF8E0F0A8B}" dt="2021-09-19T03:35:21.308" v="108"/>
        <pc:sldMkLst>
          <pc:docMk/>
          <pc:sldMk cId="862751338" sldId="3692"/>
        </pc:sldMkLst>
        <pc:spChg chg="mod">
          <ac:chgData name="Nguyen Anh Tu" userId="71f119e5-d954-4f61-8e36-219b6b8e6cf5" providerId="ADAL" clId="{986D3082-C54A-405A-B7DA-9FDF8E0F0A8B}" dt="2021-09-19T03:35:21.308" v="108"/>
          <ac:spMkLst>
            <pc:docMk/>
            <pc:sldMk cId="862751338" sldId="3692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0:10.706" v="136"/>
        <pc:sldMkLst>
          <pc:docMk/>
          <pc:sldMk cId="831496765" sldId="3701"/>
        </pc:sldMkLst>
        <pc:spChg chg="mod">
          <ac:chgData name="Nguyen Anh Tu" userId="71f119e5-d954-4f61-8e36-219b6b8e6cf5" providerId="ADAL" clId="{986D3082-C54A-405A-B7DA-9FDF8E0F0A8B}" dt="2021-09-19T03:40:10.706" v="136"/>
          <ac:spMkLst>
            <pc:docMk/>
            <pc:sldMk cId="831496765" sldId="3701"/>
            <ac:spMk id="11" creationId="{551A7F00-C91D-4B72-B66E-14DDFDC60387}"/>
          </ac:spMkLst>
        </pc:spChg>
      </pc:sldChg>
      <pc:sldChg chg="mod modShow">
        <pc:chgData name="Nguyen Anh Tu" userId="71f119e5-d954-4f61-8e36-219b6b8e6cf5" providerId="ADAL" clId="{986D3082-C54A-405A-B7DA-9FDF8E0F0A8B}" dt="2021-09-19T05:55:18.089" v="2874" actId="729"/>
        <pc:sldMkLst>
          <pc:docMk/>
          <pc:sldMk cId="777287813" sldId="3714"/>
        </pc:sldMkLst>
      </pc:sldChg>
      <pc:sldChg chg="del">
        <pc:chgData name="Nguyen Anh Tu" userId="71f119e5-d954-4f61-8e36-219b6b8e6cf5" providerId="ADAL" clId="{986D3082-C54A-405A-B7DA-9FDF8E0F0A8B}" dt="2021-09-19T05:56:45.742" v="2878" actId="47"/>
        <pc:sldMkLst>
          <pc:docMk/>
          <pc:sldMk cId="87809296" sldId="3715"/>
        </pc:sldMkLst>
      </pc:sldChg>
      <pc:sldChg chg="del">
        <pc:chgData name="Nguyen Anh Tu" userId="71f119e5-d954-4f61-8e36-219b6b8e6cf5" providerId="ADAL" clId="{986D3082-C54A-405A-B7DA-9FDF8E0F0A8B}" dt="2021-09-19T05:55:26.096" v="2875" actId="47"/>
        <pc:sldMkLst>
          <pc:docMk/>
          <pc:sldMk cId="84533580" sldId="3717"/>
        </pc:sldMkLst>
      </pc:sldChg>
      <pc:sldChg chg="del">
        <pc:chgData name="Nguyen Anh Tu" userId="71f119e5-d954-4f61-8e36-219b6b8e6cf5" providerId="ADAL" clId="{986D3082-C54A-405A-B7DA-9FDF8E0F0A8B}" dt="2021-09-19T05:55:27.056" v="2876" actId="47"/>
        <pc:sldMkLst>
          <pc:docMk/>
          <pc:sldMk cId="1633108316" sldId="3721"/>
        </pc:sldMkLst>
      </pc:sldChg>
      <pc:sldChg chg="del">
        <pc:chgData name="Nguyen Anh Tu" userId="71f119e5-d954-4f61-8e36-219b6b8e6cf5" providerId="ADAL" clId="{986D3082-C54A-405A-B7DA-9FDF8E0F0A8B}" dt="2021-09-19T05:12:09.458" v="1882" actId="47"/>
        <pc:sldMkLst>
          <pc:docMk/>
          <pc:sldMk cId="1035785165" sldId="3848"/>
        </pc:sldMkLst>
      </pc:sldChg>
      <pc:sldChg chg="modSp mod">
        <pc:chgData name="Nguyen Anh Tu" userId="71f119e5-d954-4f61-8e36-219b6b8e6cf5" providerId="ADAL" clId="{986D3082-C54A-405A-B7DA-9FDF8E0F0A8B}" dt="2021-09-19T05:53:37.192" v="2871" actId="207"/>
        <pc:sldMkLst>
          <pc:docMk/>
          <pc:sldMk cId="830429051" sldId="4002"/>
        </pc:sldMkLst>
        <pc:spChg chg="mod">
          <ac:chgData name="Nguyen Anh Tu" userId="71f119e5-d954-4f61-8e36-219b6b8e6cf5" providerId="ADAL" clId="{986D3082-C54A-405A-B7DA-9FDF8E0F0A8B}" dt="2021-09-19T05:53:19.866" v="2865" actId="20577"/>
          <ac:spMkLst>
            <pc:docMk/>
            <pc:sldMk cId="830429051" sldId="4002"/>
            <ac:spMk id="5" creationId="{A7ED40C0-927B-4FB5-959E-F1C1AFD6EEEC}"/>
          </ac:spMkLst>
        </pc:spChg>
        <pc:spChg chg="mod">
          <ac:chgData name="Nguyen Anh Tu" userId="71f119e5-d954-4f61-8e36-219b6b8e6cf5" providerId="ADAL" clId="{986D3082-C54A-405A-B7DA-9FDF8E0F0A8B}" dt="2021-09-19T05:53:37.192" v="2871" actId="207"/>
          <ac:spMkLst>
            <pc:docMk/>
            <pc:sldMk cId="830429051" sldId="4002"/>
            <ac:spMk id="20" creationId="{9E2BDD7E-5280-44AB-BBCA-3DB12166D612}"/>
          </ac:spMkLst>
        </pc:spChg>
      </pc:sldChg>
      <pc:sldChg chg="del">
        <pc:chgData name="Nguyen Anh Tu" userId="71f119e5-d954-4f61-8e36-219b6b8e6cf5" providerId="ADAL" clId="{986D3082-C54A-405A-B7DA-9FDF8E0F0A8B}" dt="2021-09-19T04:43:55.678" v="1725" actId="47"/>
        <pc:sldMkLst>
          <pc:docMk/>
          <pc:sldMk cId="502989144" sldId="4170"/>
        </pc:sldMkLst>
      </pc:sldChg>
      <pc:sldChg chg="modSp mod modShow">
        <pc:chgData name="Nguyen Anh Tu" userId="71f119e5-d954-4f61-8e36-219b6b8e6cf5" providerId="ADAL" clId="{986D3082-C54A-405A-B7DA-9FDF8E0F0A8B}" dt="2021-09-19T05:51:56.585" v="2813"/>
        <pc:sldMkLst>
          <pc:docMk/>
          <pc:sldMk cId="2928219535" sldId="4194"/>
        </pc:sldMkLst>
        <pc:spChg chg="mod">
          <ac:chgData name="Nguyen Anh Tu" userId="71f119e5-d954-4f61-8e36-219b6b8e6cf5" providerId="ADAL" clId="{986D3082-C54A-405A-B7DA-9FDF8E0F0A8B}" dt="2021-09-19T05:51:56.585" v="2813"/>
          <ac:spMkLst>
            <pc:docMk/>
            <pc:sldMk cId="2928219535" sldId="4194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5:52:03.915" v="2814"/>
        <pc:sldMkLst>
          <pc:docMk/>
          <pc:sldMk cId="223202212" sldId="4195"/>
        </pc:sldMkLst>
        <pc:spChg chg="mod">
          <ac:chgData name="Nguyen Anh Tu" userId="71f119e5-d954-4f61-8e36-219b6b8e6cf5" providerId="ADAL" clId="{986D3082-C54A-405A-B7DA-9FDF8E0F0A8B}" dt="2021-09-19T05:52:03.915" v="2814"/>
          <ac:spMkLst>
            <pc:docMk/>
            <pc:sldMk cId="223202212" sldId="4195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5:52:44.195" v="2818"/>
        <pc:sldMkLst>
          <pc:docMk/>
          <pc:sldMk cId="4040988680" sldId="4196"/>
        </pc:sldMkLst>
        <pc:spChg chg="mod">
          <ac:chgData name="Nguyen Anh Tu" userId="71f119e5-d954-4f61-8e36-219b6b8e6cf5" providerId="ADAL" clId="{986D3082-C54A-405A-B7DA-9FDF8E0F0A8B}" dt="2021-09-19T05:52:44.195" v="2818"/>
          <ac:spMkLst>
            <pc:docMk/>
            <pc:sldMk cId="4040988680" sldId="4196"/>
            <ac:spMk id="11" creationId="{551A7F00-C91D-4B72-B66E-14DDFDC60387}"/>
          </ac:spMkLst>
        </pc:spChg>
        <pc:spChg chg="mod">
          <ac:chgData name="Nguyen Anh Tu" userId="71f119e5-d954-4f61-8e36-219b6b8e6cf5" providerId="ADAL" clId="{986D3082-C54A-405A-B7DA-9FDF8E0F0A8B}" dt="2021-09-19T05:52:42.441" v="2817"/>
          <ac:spMkLst>
            <pc:docMk/>
            <pc:sldMk cId="4040988680" sldId="4196"/>
            <ac:spMk id="20" creationId="{9E2BDD7E-5280-44AB-BBCA-3DB12166D612}"/>
          </ac:spMkLst>
        </pc:spChg>
        <pc:graphicFrameChg chg="modGraphic">
          <ac:chgData name="Nguyen Anh Tu" userId="71f119e5-d954-4f61-8e36-219b6b8e6cf5" providerId="ADAL" clId="{986D3082-C54A-405A-B7DA-9FDF8E0F0A8B}" dt="2021-09-19T05:52:08.139" v="2815" actId="14100"/>
          <ac:graphicFrameMkLst>
            <pc:docMk/>
            <pc:sldMk cId="4040988680" sldId="4196"/>
            <ac:graphicFrameMk id="14" creationId="{7AD06DBD-EE98-A441-B0AA-1B9BDBF0999B}"/>
          </ac:graphicFrameMkLst>
        </pc:graphicFrameChg>
      </pc:sldChg>
      <pc:sldChg chg="mod modShow">
        <pc:chgData name="Nguyen Anh Tu" userId="71f119e5-d954-4f61-8e36-219b6b8e6cf5" providerId="ADAL" clId="{986D3082-C54A-405A-B7DA-9FDF8E0F0A8B}" dt="2021-09-19T05:52:56.653" v="2819" actId="729"/>
        <pc:sldMkLst>
          <pc:docMk/>
          <pc:sldMk cId="1392722481" sldId="4197"/>
        </pc:sldMkLst>
      </pc:sldChg>
      <pc:sldChg chg="modSp mod modShow">
        <pc:chgData name="Nguyen Anh Tu" userId="71f119e5-d954-4f61-8e36-219b6b8e6cf5" providerId="ADAL" clId="{986D3082-C54A-405A-B7DA-9FDF8E0F0A8B}" dt="2021-09-19T03:38:12.244" v="128" actId="404"/>
        <pc:sldMkLst>
          <pc:docMk/>
          <pc:sldMk cId="450876027" sldId="4206"/>
        </pc:sldMkLst>
        <pc:spChg chg="mod">
          <ac:chgData name="Nguyen Anh Tu" userId="71f119e5-d954-4f61-8e36-219b6b8e6cf5" providerId="ADAL" clId="{986D3082-C54A-405A-B7DA-9FDF8E0F0A8B}" dt="2021-09-19T03:38:12.244" v="128" actId="404"/>
          <ac:spMkLst>
            <pc:docMk/>
            <pc:sldMk cId="450876027" sldId="4206"/>
            <ac:spMk id="11" creationId="{551A7F00-C91D-4B72-B66E-14DDFDC60387}"/>
          </ac:spMkLst>
        </pc:spChg>
      </pc:sldChg>
      <pc:sldChg chg="addSp delSp modSp add del mod">
        <pc:chgData name="Nguyen Anh Tu" userId="71f119e5-d954-4f61-8e36-219b6b8e6cf5" providerId="ADAL" clId="{986D3082-C54A-405A-B7DA-9FDF8E0F0A8B}" dt="2021-09-19T06:10:34.993" v="3259" actId="962"/>
        <pc:sldMkLst>
          <pc:docMk/>
          <pc:sldMk cId="564177166" sldId="4210"/>
        </pc:sldMkLst>
        <pc:graphicFrameChg chg="del">
          <ac:chgData name="Nguyen Anh Tu" userId="71f119e5-d954-4f61-8e36-219b6b8e6cf5" providerId="ADAL" clId="{986D3082-C54A-405A-B7DA-9FDF8E0F0A8B}" dt="2021-09-19T06:10:31.137" v="3255" actId="478"/>
          <ac:graphicFrameMkLst>
            <pc:docMk/>
            <pc:sldMk cId="564177166" sldId="4210"/>
            <ac:graphicFrameMk id="9" creationId="{00000000-0000-0000-0000-000000000000}"/>
          </ac:graphicFrameMkLst>
        </pc:graphicFrameChg>
        <pc:picChg chg="add mod">
          <ac:chgData name="Nguyen Anh Tu" userId="71f119e5-d954-4f61-8e36-219b6b8e6cf5" providerId="ADAL" clId="{986D3082-C54A-405A-B7DA-9FDF8E0F0A8B}" dt="2021-09-19T06:10:34.993" v="3259" actId="962"/>
          <ac:picMkLst>
            <pc:docMk/>
            <pc:sldMk cId="564177166" sldId="4210"/>
            <ac:picMk id="6" creationId="{D69FB079-87CF-420D-8F3F-90F33A4C55B0}"/>
          </ac:picMkLst>
        </pc:picChg>
      </pc:sldChg>
      <pc:sldChg chg="del">
        <pc:chgData name="Nguyen Anh Tu" userId="71f119e5-d954-4f61-8e36-219b6b8e6cf5" providerId="ADAL" clId="{986D3082-C54A-405A-B7DA-9FDF8E0F0A8B}" dt="2021-09-19T05:57:05.193" v="2879" actId="47"/>
        <pc:sldMkLst>
          <pc:docMk/>
          <pc:sldMk cId="2794785582" sldId="4212"/>
        </pc:sldMkLst>
      </pc:sldChg>
      <pc:sldChg chg="del">
        <pc:chgData name="Nguyen Anh Tu" userId="71f119e5-d954-4f61-8e36-219b6b8e6cf5" providerId="ADAL" clId="{986D3082-C54A-405A-B7DA-9FDF8E0F0A8B}" dt="2021-09-19T05:57:07.142" v="2881" actId="47"/>
        <pc:sldMkLst>
          <pc:docMk/>
          <pc:sldMk cId="3163135283" sldId="4214"/>
        </pc:sldMkLst>
      </pc:sldChg>
      <pc:sldChg chg="modSp mod">
        <pc:chgData name="Nguyen Anh Tu" userId="71f119e5-d954-4f61-8e36-219b6b8e6cf5" providerId="ADAL" clId="{986D3082-C54A-405A-B7DA-9FDF8E0F0A8B}" dt="2021-09-19T03:50:01.469" v="157" actId="13926"/>
        <pc:sldMkLst>
          <pc:docMk/>
          <pc:sldMk cId="902211414" sldId="4222"/>
        </pc:sldMkLst>
        <pc:spChg chg="mod">
          <ac:chgData name="Nguyen Anh Tu" userId="71f119e5-d954-4f61-8e36-219b6b8e6cf5" providerId="ADAL" clId="{986D3082-C54A-405A-B7DA-9FDF8E0F0A8B}" dt="2021-09-19T03:49:50.021" v="156"/>
          <ac:spMkLst>
            <pc:docMk/>
            <pc:sldMk cId="902211414" sldId="4222"/>
            <ac:spMk id="11" creationId="{551A7F00-C91D-4B72-B66E-14DDFDC60387}"/>
          </ac:spMkLst>
        </pc:spChg>
        <pc:graphicFrameChg chg="modGraphic">
          <ac:chgData name="Nguyen Anh Tu" userId="71f119e5-d954-4f61-8e36-219b6b8e6cf5" providerId="ADAL" clId="{986D3082-C54A-405A-B7DA-9FDF8E0F0A8B}" dt="2021-09-19T03:50:01.469" v="157" actId="13926"/>
          <ac:graphicFrameMkLst>
            <pc:docMk/>
            <pc:sldMk cId="902211414" sldId="4222"/>
            <ac:graphicFrameMk id="13" creationId="{C0703D8C-4BDC-457C-B540-5E9997171DB8}"/>
          </ac:graphicFrameMkLst>
        </pc:graphicFrameChg>
      </pc:sldChg>
      <pc:sldChg chg="addSp delSp modSp mod">
        <pc:chgData name="Nguyen Anh Tu" userId="71f119e5-d954-4f61-8e36-219b6b8e6cf5" providerId="ADAL" clId="{986D3082-C54A-405A-B7DA-9FDF8E0F0A8B}" dt="2021-09-19T05:50:23.876" v="2809" actId="20577"/>
        <pc:sldMkLst>
          <pc:docMk/>
          <pc:sldMk cId="1165193580" sldId="4265"/>
        </pc:sldMkLst>
        <pc:spChg chg="del">
          <ac:chgData name="Nguyen Anh Tu" userId="71f119e5-d954-4f61-8e36-219b6b8e6cf5" providerId="ADAL" clId="{986D3082-C54A-405A-B7DA-9FDF8E0F0A8B}" dt="2021-09-19T05:45:12.233" v="2228" actId="478"/>
          <ac:spMkLst>
            <pc:docMk/>
            <pc:sldMk cId="1165193580" sldId="4265"/>
            <ac:spMk id="15" creationId="{BA564F15-5737-4C73-9662-0AA6F7786FFE}"/>
          </ac:spMkLst>
        </pc:spChg>
        <pc:spChg chg="del">
          <ac:chgData name="Nguyen Anh Tu" userId="71f119e5-d954-4f61-8e36-219b6b8e6cf5" providerId="ADAL" clId="{986D3082-C54A-405A-B7DA-9FDF8E0F0A8B}" dt="2021-09-19T05:45:13.813" v="2229" actId="478"/>
          <ac:spMkLst>
            <pc:docMk/>
            <pc:sldMk cId="1165193580" sldId="4265"/>
            <ac:spMk id="16" creationId="{02D1CF71-432A-4B86-827B-A5625D983814}"/>
          </ac:spMkLst>
        </pc:spChg>
        <pc:spChg chg="mod">
          <ac:chgData name="Nguyen Anh Tu" userId="71f119e5-d954-4f61-8e36-219b6b8e6cf5" providerId="ADAL" clId="{986D3082-C54A-405A-B7DA-9FDF8E0F0A8B}" dt="2021-09-19T05:46:00.792" v="2234" actId="20577"/>
          <ac:spMkLst>
            <pc:docMk/>
            <pc:sldMk cId="1165193580" sldId="4265"/>
            <ac:spMk id="19" creationId="{00000000-0000-0000-0000-000000000000}"/>
          </ac:spMkLst>
        </pc:spChg>
        <pc:spChg chg="mod">
          <ac:chgData name="Nguyen Anh Tu" userId="71f119e5-d954-4f61-8e36-219b6b8e6cf5" providerId="ADAL" clId="{986D3082-C54A-405A-B7DA-9FDF8E0F0A8B}" dt="2021-09-19T05:46:56.242" v="2390" actId="20577"/>
          <ac:spMkLst>
            <pc:docMk/>
            <pc:sldMk cId="1165193580" sldId="4265"/>
            <ac:spMk id="20" creationId="{9E2BDD7E-5280-44AB-BBCA-3DB12166D612}"/>
          </ac:spMkLst>
        </pc:spChg>
        <pc:spChg chg="add mod">
          <ac:chgData name="Nguyen Anh Tu" userId="71f119e5-d954-4f61-8e36-219b6b8e6cf5" providerId="ADAL" clId="{986D3082-C54A-405A-B7DA-9FDF8E0F0A8B}" dt="2021-09-19T05:50:23.876" v="2809" actId="20577"/>
          <ac:spMkLst>
            <pc:docMk/>
            <pc:sldMk cId="1165193580" sldId="4265"/>
            <ac:spMk id="27" creationId="{25949722-99BE-46FC-97C5-45B958B6FFC0}"/>
          </ac:spMkLst>
        </pc:spChg>
        <pc:spChg chg="add mod">
          <ac:chgData name="Nguyen Anh Tu" userId="71f119e5-d954-4f61-8e36-219b6b8e6cf5" providerId="ADAL" clId="{986D3082-C54A-405A-B7DA-9FDF8E0F0A8B}" dt="2021-09-19T05:46:49.690" v="2387" actId="20577"/>
          <ac:spMkLst>
            <pc:docMk/>
            <pc:sldMk cId="1165193580" sldId="4265"/>
            <ac:spMk id="28" creationId="{DE5E1B88-722F-4B34-B7E3-644D8353A863}"/>
          </ac:spMkLst>
        </pc:spChg>
      </pc:sldChg>
      <pc:sldChg chg="modSp del mod">
        <pc:chgData name="Nguyen Anh Tu" userId="71f119e5-d954-4f61-8e36-219b6b8e6cf5" providerId="ADAL" clId="{986D3082-C54A-405A-B7DA-9FDF8E0F0A8B}" dt="2021-09-19T04:45:14.661" v="1735" actId="47"/>
        <pc:sldMkLst>
          <pc:docMk/>
          <pc:sldMk cId="459544895" sldId="4269"/>
        </pc:sldMkLst>
        <pc:spChg chg="mod">
          <ac:chgData name="Nguyen Anh Tu" userId="71f119e5-d954-4f61-8e36-219b6b8e6cf5" providerId="ADAL" clId="{986D3082-C54A-405A-B7DA-9FDF8E0F0A8B}" dt="2021-09-19T04:14:54.835" v="1624" actId="20577"/>
          <ac:spMkLst>
            <pc:docMk/>
            <pc:sldMk cId="459544895" sldId="4269"/>
            <ac:spMk id="13" creationId="{F6CD0277-EFCE-4DBA-896A-77143E1FE0DA}"/>
          </ac:spMkLst>
        </pc:spChg>
      </pc:sldChg>
      <pc:sldChg chg="del">
        <pc:chgData name="Nguyen Anh Tu" userId="71f119e5-d954-4f61-8e36-219b6b8e6cf5" providerId="ADAL" clId="{986D3082-C54A-405A-B7DA-9FDF8E0F0A8B}" dt="2021-09-19T04:47:43.121" v="1746" actId="47"/>
        <pc:sldMkLst>
          <pc:docMk/>
          <pc:sldMk cId="996085942" sldId="4273"/>
        </pc:sldMkLst>
      </pc:sldChg>
      <pc:sldChg chg="modSp mod modShow">
        <pc:chgData name="Nguyen Anh Tu" userId="71f119e5-d954-4f61-8e36-219b6b8e6cf5" providerId="ADAL" clId="{986D3082-C54A-405A-B7DA-9FDF8E0F0A8B}" dt="2021-09-19T03:43:31.772" v="150" actId="729"/>
        <pc:sldMkLst>
          <pc:docMk/>
          <pc:sldMk cId="2436082419" sldId="4301"/>
        </pc:sldMkLst>
        <pc:spChg chg="mod">
          <ac:chgData name="Nguyen Anh Tu" userId="71f119e5-d954-4f61-8e36-219b6b8e6cf5" providerId="ADAL" clId="{986D3082-C54A-405A-B7DA-9FDF8E0F0A8B}" dt="2021-09-19T03:43:28.928" v="149"/>
          <ac:spMkLst>
            <pc:docMk/>
            <pc:sldMk cId="2436082419" sldId="4301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3:54.159" v="153" actId="729"/>
        <pc:sldMkLst>
          <pc:docMk/>
          <pc:sldMk cId="853529945" sldId="4302"/>
        </pc:sldMkLst>
        <pc:spChg chg="mod">
          <ac:chgData name="Nguyen Anh Tu" userId="71f119e5-d954-4f61-8e36-219b6b8e6cf5" providerId="ADAL" clId="{986D3082-C54A-405A-B7DA-9FDF8E0F0A8B}" dt="2021-09-19T03:43:43.097" v="151"/>
          <ac:spMkLst>
            <pc:docMk/>
            <pc:sldMk cId="853529945" sldId="4302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3:54.159" v="153" actId="729"/>
        <pc:sldMkLst>
          <pc:docMk/>
          <pc:sldMk cId="1629523393" sldId="4303"/>
        </pc:sldMkLst>
        <pc:spChg chg="mod">
          <ac:chgData name="Nguyen Anh Tu" userId="71f119e5-d954-4f61-8e36-219b6b8e6cf5" providerId="ADAL" clId="{986D3082-C54A-405A-B7DA-9FDF8E0F0A8B}" dt="2021-09-19T03:43:51.363" v="152"/>
          <ac:spMkLst>
            <pc:docMk/>
            <pc:sldMk cId="1629523393" sldId="4303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44:13.837" v="155" actId="729"/>
        <pc:sldMkLst>
          <pc:docMk/>
          <pc:sldMk cId="1235605705" sldId="4304"/>
        </pc:sldMkLst>
        <pc:spChg chg="mod">
          <ac:chgData name="Nguyen Anh Tu" userId="71f119e5-d954-4f61-8e36-219b6b8e6cf5" providerId="ADAL" clId="{986D3082-C54A-405A-B7DA-9FDF8E0F0A8B}" dt="2021-09-19T03:44:11.593" v="154"/>
          <ac:spMkLst>
            <pc:docMk/>
            <pc:sldMk cId="1235605705" sldId="4304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3:50:54.309" v="159"/>
        <pc:sldMkLst>
          <pc:docMk/>
          <pc:sldMk cId="3443627425" sldId="4306"/>
        </pc:sldMkLst>
        <pc:spChg chg="mod">
          <ac:chgData name="Nguyen Anh Tu" userId="71f119e5-d954-4f61-8e36-219b6b8e6cf5" providerId="ADAL" clId="{986D3082-C54A-405A-B7DA-9FDF8E0F0A8B}" dt="2021-09-19T03:50:54.309" v="159"/>
          <ac:spMkLst>
            <pc:docMk/>
            <pc:sldMk cId="3443627425" sldId="4306"/>
            <ac:spMk id="11" creationId="{551A7F00-C91D-4B72-B66E-14DDFDC60387}"/>
          </ac:spMkLst>
        </pc:spChg>
        <pc:graphicFrameChg chg="modGraphic">
          <ac:chgData name="Nguyen Anh Tu" userId="71f119e5-d954-4f61-8e36-219b6b8e6cf5" providerId="ADAL" clId="{986D3082-C54A-405A-B7DA-9FDF8E0F0A8B}" dt="2021-09-19T03:50:48.878" v="158" actId="242"/>
          <ac:graphicFrameMkLst>
            <pc:docMk/>
            <pc:sldMk cId="3443627425" sldId="4306"/>
            <ac:graphicFrameMk id="16" creationId="{C333E716-444D-744C-A1F9-1C5C429C1457}"/>
          </ac:graphicFrameMkLst>
        </pc:graphicFrameChg>
      </pc:sldChg>
      <pc:sldChg chg="modSp mod">
        <pc:chgData name="Nguyen Anh Tu" userId="71f119e5-d954-4f61-8e36-219b6b8e6cf5" providerId="ADAL" clId="{986D3082-C54A-405A-B7DA-9FDF8E0F0A8B}" dt="2021-09-19T06:08:24.239" v="3252" actId="20577"/>
        <pc:sldMkLst>
          <pc:docMk/>
          <pc:sldMk cId="2096688352" sldId="4310"/>
        </pc:sldMkLst>
        <pc:spChg chg="mod">
          <ac:chgData name="Nguyen Anh Tu" userId="71f119e5-d954-4f61-8e36-219b6b8e6cf5" providerId="ADAL" clId="{986D3082-C54A-405A-B7DA-9FDF8E0F0A8B}" dt="2021-09-19T06:08:24.239" v="3252" actId="20577"/>
          <ac:spMkLst>
            <pc:docMk/>
            <pc:sldMk cId="2096688352" sldId="4310"/>
            <ac:spMk id="13" creationId="{0B34E222-EC63-4505-A8CE-A07A4F582975}"/>
          </ac:spMkLst>
        </pc:spChg>
      </pc:sldChg>
      <pc:sldChg chg="modSp add mod">
        <pc:chgData name="Nguyen Anh Tu" userId="71f119e5-d954-4f61-8e36-219b6b8e6cf5" providerId="ADAL" clId="{986D3082-C54A-405A-B7DA-9FDF8E0F0A8B}" dt="2021-09-19T05:11:38.881" v="1881" actId="14100"/>
        <pc:sldMkLst>
          <pc:docMk/>
          <pc:sldMk cId="920166231" sldId="4333"/>
        </pc:sldMkLst>
        <pc:graphicFrameChg chg="mod modGraphic">
          <ac:chgData name="Nguyen Anh Tu" userId="71f119e5-d954-4f61-8e36-219b6b8e6cf5" providerId="ADAL" clId="{986D3082-C54A-405A-B7DA-9FDF8E0F0A8B}" dt="2021-09-19T05:11:38.881" v="1881" actId="14100"/>
          <ac:graphicFrameMkLst>
            <pc:docMk/>
            <pc:sldMk cId="920166231" sldId="4333"/>
            <ac:graphicFrameMk id="2" creationId="{7E8143CC-0035-4C54-BF23-6A8E73AD6FBB}"/>
          </ac:graphicFrameMkLst>
        </pc:graphicFrameChg>
      </pc:sldChg>
      <pc:sldChg chg="modSp add mod">
        <pc:chgData name="Nguyen Anh Tu" userId="71f119e5-d954-4f61-8e36-219b6b8e6cf5" providerId="ADAL" clId="{986D3082-C54A-405A-B7DA-9FDF8E0F0A8B}" dt="2021-09-19T05:15:23.183" v="1897" actId="20577"/>
        <pc:sldMkLst>
          <pc:docMk/>
          <pc:sldMk cId="3395139132" sldId="4334"/>
        </pc:sldMkLst>
        <pc:graphicFrameChg chg="mod modGraphic">
          <ac:chgData name="Nguyen Anh Tu" userId="71f119e5-d954-4f61-8e36-219b6b8e6cf5" providerId="ADAL" clId="{986D3082-C54A-405A-B7DA-9FDF8E0F0A8B}" dt="2021-09-19T05:15:23.183" v="1897" actId="20577"/>
          <ac:graphicFrameMkLst>
            <pc:docMk/>
            <pc:sldMk cId="3395139132" sldId="4334"/>
            <ac:graphicFrameMk id="2" creationId="{7E8143CC-0035-4C54-BF23-6A8E73AD6FBB}"/>
          </ac:graphicFrameMkLst>
        </pc:graphicFrameChg>
      </pc:sldChg>
      <pc:sldChg chg="modSp add del mod">
        <pc:chgData name="Nguyen Anh Tu" userId="71f119e5-d954-4f61-8e36-219b6b8e6cf5" providerId="ADAL" clId="{986D3082-C54A-405A-B7DA-9FDF8E0F0A8B}" dt="2021-09-19T05:23:01.760" v="2227" actId="20577"/>
        <pc:sldMkLst>
          <pc:docMk/>
          <pc:sldMk cId="1304834539" sldId="4336"/>
        </pc:sldMkLst>
        <pc:graphicFrameChg chg="mod modGraphic">
          <ac:chgData name="Nguyen Anh Tu" userId="71f119e5-d954-4f61-8e36-219b6b8e6cf5" providerId="ADAL" clId="{986D3082-C54A-405A-B7DA-9FDF8E0F0A8B}" dt="2021-09-19T05:23:01.760" v="2227" actId="20577"/>
          <ac:graphicFrameMkLst>
            <pc:docMk/>
            <pc:sldMk cId="1304834539" sldId="4336"/>
            <ac:graphicFrameMk id="4" creationId="{00000000-0000-0000-0000-000000000000}"/>
          </ac:graphicFrameMkLst>
        </pc:graphicFrameChg>
      </pc:sldChg>
      <pc:sldChg chg="modSp mod modShow">
        <pc:chgData name="Nguyen Anh Tu" userId="71f119e5-d954-4f61-8e36-219b6b8e6cf5" providerId="ADAL" clId="{986D3082-C54A-405A-B7DA-9FDF8E0F0A8B}" dt="2021-09-19T03:35:16.874" v="107" actId="20577"/>
        <pc:sldMkLst>
          <pc:docMk/>
          <pc:sldMk cId="3101107685" sldId="4339"/>
        </pc:sldMkLst>
        <pc:spChg chg="mod">
          <ac:chgData name="Nguyen Anh Tu" userId="71f119e5-d954-4f61-8e36-219b6b8e6cf5" providerId="ADAL" clId="{986D3082-C54A-405A-B7DA-9FDF8E0F0A8B}" dt="2021-09-19T03:35:16.874" v="107" actId="20577"/>
          <ac:spMkLst>
            <pc:docMk/>
            <pc:sldMk cId="3101107685" sldId="4339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3:36:03.957" v="115" actId="404"/>
        <pc:sldMkLst>
          <pc:docMk/>
          <pc:sldMk cId="3931987557" sldId="4341"/>
        </pc:sldMkLst>
        <pc:spChg chg="mod">
          <ac:chgData name="Nguyen Anh Tu" userId="71f119e5-d954-4f61-8e36-219b6b8e6cf5" providerId="ADAL" clId="{986D3082-C54A-405A-B7DA-9FDF8E0F0A8B}" dt="2021-09-19T03:36:03.957" v="115" actId="404"/>
          <ac:spMkLst>
            <pc:docMk/>
            <pc:sldMk cId="3931987557" sldId="4341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39:04.933" v="134"/>
        <pc:sldMkLst>
          <pc:docMk/>
          <pc:sldMk cId="4188159266" sldId="4343"/>
        </pc:sldMkLst>
        <pc:spChg chg="mod">
          <ac:chgData name="Nguyen Anh Tu" userId="71f119e5-d954-4f61-8e36-219b6b8e6cf5" providerId="ADAL" clId="{986D3082-C54A-405A-B7DA-9FDF8E0F0A8B}" dt="2021-09-19T03:39:04.933" v="134"/>
          <ac:spMkLst>
            <pc:docMk/>
            <pc:sldMk cId="4188159266" sldId="4343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6:07:54.366" v="3250" actId="948"/>
        <pc:sldMkLst>
          <pc:docMk/>
          <pc:sldMk cId="2275947922" sldId="4344"/>
        </pc:sldMkLst>
        <pc:spChg chg="mod">
          <ac:chgData name="Nguyen Anh Tu" userId="71f119e5-d954-4f61-8e36-219b6b8e6cf5" providerId="ADAL" clId="{986D3082-C54A-405A-B7DA-9FDF8E0F0A8B}" dt="2021-09-19T06:07:54.366" v="3250" actId="948"/>
          <ac:spMkLst>
            <pc:docMk/>
            <pc:sldMk cId="2275947922" sldId="4344"/>
            <ac:spMk id="14" creationId="{00000000-0000-0000-0000-000000000000}"/>
          </ac:spMkLst>
        </pc:spChg>
      </pc:sldChg>
      <pc:sldChg chg="del">
        <pc:chgData name="Nguyen Anh Tu" userId="71f119e5-d954-4f61-8e36-219b6b8e6cf5" providerId="ADAL" clId="{986D3082-C54A-405A-B7DA-9FDF8E0F0A8B}" dt="2021-09-19T05:57:06.241" v="2880" actId="47"/>
        <pc:sldMkLst>
          <pc:docMk/>
          <pc:sldMk cId="3319667590" sldId="4346"/>
        </pc:sldMkLst>
      </pc:sldChg>
      <pc:sldChg chg="modSp mod">
        <pc:chgData name="Nguyen Anh Tu" userId="71f119e5-d954-4f61-8e36-219b6b8e6cf5" providerId="ADAL" clId="{986D3082-C54A-405A-B7DA-9FDF8E0F0A8B}" dt="2021-09-19T03:51:38.786" v="185" actId="20577"/>
        <pc:sldMkLst>
          <pc:docMk/>
          <pc:sldMk cId="1690113354" sldId="4347"/>
        </pc:sldMkLst>
        <pc:spChg chg="mod">
          <ac:chgData name="Nguyen Anh Tu" userId="71f119e5-d954-4f61-8e36-219b6b8e6cf5" providerId="ADAL" clId="{986D3082-C54A-405A-B7DA-9FDF8E0F0A8B}" dt="2021-09-19T03:51:38.786" v="185" actId="20577"/>
          <ac:spMkLst>
            <pc:docMk/>
            <pc:sldMk cId="1690113354" sldId="4347"/>
            <ac:spMk id="16" creationId="{9BA37D01-D3C4-904D-8F3F-8208DBC565DF}"/>
          </ac:spMkLst>
        </pc:spChg>
      </pc:sldChg>
      <pc:sldChg chg="modSp mod modShow">
        <pc:chgData name="Nguyen Anh Tu" userId="71f119e5-d954-4f61-8e36-219b6b8e6cf5" providerId="ADAL" clId="{986D3082-C54A-405A-B7DA-9FDF8E0F0A8B}" dt="2021-09-19T03:53:57.630" v="193" actId="729"/>
        <pc:sldMkLst>
          <pc:docMk/>
          <pc:sldMk cId="455865231" sldId="4348"/>
        </pc:sldMkLst>
        <pc:spChg chg="mod">
          <ac:chgData name="Nguyen Anh Tu" userId="71f119e5-d954-4f61-8e36-219b6b8e6cf5" providerId="ADAL" clId="{986D3082-C54A-405A-B7DA-9FDF8E0F0A8B}" dt="2021-09-19T03:53:55.166" v="192"/>
          <ac:spMkLst>
            <pc:docMk/>
            <pc:sldMk cId="455865231" sldId="4348"/>
            <ac:spMk id="11" creationId="{551A7F00-C91D-4B72-B66E-14DDFDC60387}"/>
          </ac:spMkLst>
        </pc:spChg>
      </pc:sldChg>
      <pc:sldChg chg="addSp delSp modSp mod modShow">
        <pc:chgData name="Nguyen Anh Tu" userId="71f119e5-d954-4f61-8e36-219b6b8e6cf5" providerId="ADAL" clId="{986D3082-C54A-405A-B7DA-9FDF8E0F0A8B}" dt="2021-09-19T03:52:36.831" v="189" actId="729"/>
        <pc:sldMkLst>
          <pc:docMk/>
          <pc:sldMk cId="3098676960" sldId="4349"/>
        </pc:sldMkLst>
        <pc:spChg chg="mod">
          <ac:chgData name="Nguyen Anh Tu" userId="71f119e5-d954-4f61-8e36-219b6b8e6cf5" providerId="ADAL" clId="{986D3082-C54A-405A-B7DA-9FDF8E0F0A8B}" dt="2021-09-19T03:52:31.776" v="187"/>
          <ac:spMkLst>
            <pc:docMk/>
            <pc:sldMk cId="3098676960" sldId="4349"/>
            <ac:spMk id="11" creationId="{551A7F00-C91D-4B72-B66E-14DDFDC60387}"/>
          </ac:spMkLst>
        </pc:spChg>
        <pc:picChg chg="add del">
          <ac:chgData name="Nguyen Anh Tu" userId="71f119e5-d954-4f61-8e36-219b6b8e6cf5" providerId="ADAL" clId="{986D3082-C54A-405A-B7DA-9FDF8E0F0A8B}" dt="2021-09-19T03:52:33.230" v="188" actId="478"/>
          <ac:picMkLst>
            <pc:docMk/>
            <pc:sldMk cId="3098676960" sldId="4349"/>
            <ac:picMk id="6" creationId="{845AB1D0-6547-4E32-91D4-760320F1925C}"/>
          </ac:picMkLst>
        </pc:picChg>
      </pc:sldChg>
      <pc:sldChg chg="modSp mod modShow">
        <pc:chgData name="Nguyen Anh Tu" userId="71f119e5-d954-4f61-8e36-219b6b8e6cf5" providerId="ADAL" clId="{986D3082-C54A-405A-B7DA-9FDF8E0F0A8B}" dt="2021-09-19T03:53:40.367" v="191" actId="729"/>
        <pc:sldMkLst>
          <pc:docMk/>
          <pc:sldMk cId="3548368865" sldId="4350"/>
        </pc:sldMkLst>
        <pc:spChg chg="mod">
          <ac:chgData name="Nguyen Anh Tu" userId="71f119e5-d954-4f61-8e36-219b6b8e6cf5" providerId="ADAL" clId="{986D3082-C54A-405A-B7DA-9FDF8E0F0A8B}" dt="2021-09-19T03:53:37.894" v="190"/>
          <ac:spMkLst>
            <pc:docMk/>
            <pc:sldMk cId="3548368865" sldId="4350"/>
            <ac:spMk id="11" creationId="{551A7F00-C91D-4B72-B66E-14DDFDC60387}"/>
          </ac:spMkLst>
        </pc:spChg>
      </pc:sldChg>
      <pc:sldChg chg="modSp mod modShow">
        <pc:chgData name="Nguyen Anh Tu" userId="71f119e5-d954-4f61-8e36-219b6b8e6cf5" providerId="ADAL" clId="{986D3082-C54A-405A-B7DA-9FDF8E0F0A8B}" dt="2021-09-19T03:38:38.057" v="132" actId="404"/>
        <pc:sldMkLst>
          <pc:docMk/>
          <pc:sldMk cId="450202651" sldId="4356"/>
        </pc:sldMkLst>
        <pc:spChg chg="mod">
          <ac:chgData name="Nguyen Anh Tu" userId="71f119e5-d954-4f61-8e36-219b6b8e6cf5" providerId="ADAL" clId="{986D3082-C54A-405A-B7DA-9FDF8E0F0A8B}" dt="2021-09-19T03:38:38.057" v="132" actId="404"/>
          <ac:spMkLst>
            <pc:docMk/>
            <pc:sldMk cId="450202651" sldId="4356"/>
            <ac:spMk id="11" creationId="{551A7F00-C91D-4B72-B66E-14DDFDC60387}"/>
          </ac:spMkLst>
        </pc:spChg>
      </pc:sldChg>
      <pc:sldChg chg="modSp mod">
        <pc:chgData name="Nguyen Anh Tu" userId="71f119e5-d954-4f61-8e36-219b6b8e6cf5" providerId="ADAL" clId="{986D3082-C54A-405A-B7DA-9FDF8E0F0A8B}" dt="2021-09-19T03:40:43.366" v="142" actId="20577"/>
        <pc:sldMkLst>
          <pc:docMk/>
          <pc:sldMk cId="4259741792" sldId="4357"/>
        </pc:sldMkLst>
        <pc:spChg chg="mod">
          <ac:chgData name="Nguyen Anh Tu" userId="71f119e5-d954-4f61-8e36-219b6b8e6cf5" providerId="ADAL" clId="{986D3082-C54A-405A-B7DA-9FDF8E0F0A8B}" dt="2021-09-19T03:40:43.366" v="142" actId="20577"/>
          <ac:spMkLst>
            <pc:docMk/>
            <pc:sldMk cId="4259741792" sldId="4357"/>
            <ac:spMk id="20" creationId="{9E2BDD7E-5280-44AB-BBCA-3DB12166D612}"/>
          </ac:spMkLst>
        </pc:spChg>
      </pc:sldChg>
      <pc:sldChg chg="modSp mod">
        <pc:chgData name="Nguyen Anh Tu" userId="71f119e5-d954-4f61-8e36-219b6b8e6cf5" providerId="ADAL" clId="{986D3082-C54A-405A-B7DA-9FDF8E0F0A8B}" dt="2021-09-19T03:41:06.056" v="148" actId="20577"/>
        <pc:sldMkLst>
          <pc:docMk/>
          <pc:sldMk cId="57821149" sldId="4358"/>
        </pc:sldMkLst>
        <pc:spChg chg="mod">
          <ac:chgData name="Nguyen Anh Tu" userId="71f119e5-d954-4f61-8e36-219b6b8e6cf5" providerId="ADAL" clId="{986D3082-C54A-405A-B7DA-9FDF8E0F0A8B}" dt="2021-09-19T03:41:06.056" v="148" actId="20577"/>
          <ac:spMkLst>
            <pc:docMk/>
            <pc:sldMk cId="57821149" sldId="4358"/>
            <ac:spMk id="20" creationId="{9E2BDD7E-5280-44AB-BBCA-3DB12166D612}"/>
          </ac:spMkLst>
        </pc:spChg>
      </pc:sldChg>
      <pc:sldChg chg="mod modShow">
        <pc:chgData name="Nguyen Anh Tu" userId="71f119e5-d954-4f61-8e36-219b6b8e6cf5" providerId="ADAL" clId="{986D3082-C54A-405A-B7DA-9FDF8E0F0A8B}" dt="2021-09-19T05:54:01.802" v="2872" actId="729"/>
        <pc:sldMkLst>
          <pc:docMk/>
          <pc:sldMk cId="1274329004" sldId="4359"/>
        </pc:sldMkLst>
      </pc:sldChg>
      <pc:sldChg chg="modSp add mod">
        <pc:chgData name="Nguyen Anh Tu" userId="71f119e5-d954-4f61-8e36-219b6b8e6cf5" providerId="ADAL" clId="{986D3082-C54A-405A-B7DA-9FDF8E0F0A8B}" dt="2021-09-19T05:14:29.704" v="1889" actId="20577"/>
        <pc:sldMkLst>
          <pc:docMk/>
          <pc:sldMk cId="1454777476" sldId="4360"/>
        </pc:sldMkLst>
        <pc:spChg chg="mod">
          <ac:chgData name="Nguyen Anh Tu" userId="71f119e5-d954-4f61-8e36-219b6b8e6cf5" providerId="ADAL" clId="{986D3082-C54A-405A-B7DA-9FDF8E0F0A8B}" dt="2021-09-19T05:09:05.884" v="1865" actId="207"/>
          <ac:spMkLst>
            <pc:docMk/>
            <pc:sldMk cId="1454777476" sldId="4360"/>
            <ac:spMk id="2" creationId="{9BAFC7DD-13D9-4A33-B482-D25110DAEFC3}"/>
          </ac:spMkLst>
        </pc:spChg>
        <pc:spChg chg="mod">
          <ac:chgData name="Nguyen Anh Tu" userId="71f119e5-d954-4f61-8e36-219b6b8e6cf5" providerId="ADAL" clId="{986D3082-C54A-405A-B7DA-9FDF8E0F0A8B}" dt="2021-09-19T05:14:29.704" v="1889" actId="20577"/>
          <ac:spMkLst>
            <pc:docMk/>
            <pc:sldMk cId="1454777476" sldId="4360"/>
            <ac:spMk id="6" creationId="{4318D188-93E7-4237-82FD-3209E6C76CB6}"/>
          </ac:spMkLst>
        </pc:spChg>
        <pc:spChg chg="mod">
          <ac:chgData name="Nguyen Anh Tu" userId="71f119e5-d954-4f61-8e36-219b6b8e6cf5" providerId="ADAL" clId="{986D3082-C54A-405A-B7DA-9FDF8E0F0A8B}" dt="2021-09-19T03:55:54.786" v="256" actId="20577"/>
          <ac:spMkLst>
            <pc:docMk/>
            <pc:sldMk cId="1454777476" sldId="4360"/>
            <ac:spMk id="11" creationId="{551A7F00-C91D-4B72-B66E-14DDFDC60387}"/>
          </ac:spMkLst>
        </pc:spChg>
        <pc:spChg chg="mod">
          <ac:chgData name="Nguyen Anh Tu" userId="71f119e5-d954-4f61-8e36-219b6b8e6cf5" providerId="ADAL" clId="{986D3082-C54A-405A-B7DA-9FDF8E0F0A8B}" dt="2021-09-19T04:09:10.958" v="1059" actId="20577"/>
          <ac:spMkLst>
            <pc:docMk/>
            <pc:sldMk cId="1454777476" sldId="4360"/>
            <ac:spMk id="16" creationId="{AA20E01F-BCDC-426B-A585-28E098326FE8}"/>
          </ac:spMkLst>
        </pc:spChg>
        <pc:spChg chg="mod">
          <ac:chgData name="Nguyen Anh Tu" userId="71f119e5-d954-4f61-8e36-219b6b8e6cf5" providerId="ADAL" clId="{986D3082-C54A-405A-B7DA-9FDF8E0F0A8B}" dt="2021-09-19T04:18:08.290" v="1668" actId="20577"/>
          <ac:spMkLst>
            <pc:docMk/>
            <pc:sldMk cId="1454777476" sldId="4360"/>
            <ac:spMk id="19" creationId="{0B9730EA-437D-4DC2-B216-224DE028A115}"/>
          </ac:spMkLst>
        </pc:spChg>
      </pc:sldChg>
      <pc:sldChg chg="modSp add del mod">
        <pc:chgData name="Nguyen Anh Tu" userId="71f119e5-d954-4f61-8e36-219b6b8e6cf5" providerId="ADAL" clId="{986D3082-C54A-405A-B7DA-9FDF8E0F0A8B}" dt="2021-09-19T05:11:12.231" v="1879" actId="47"/>
        <pc:sldMkLst>
          <pc:docMk/>
          <pc:sldMk cId="1555357559" sldId="4361"/>
        </pc:sldMkLst>
        <pc:graphicFrameChg chg="mod modGraphic">
          <ac:chgData name="Nguyen Anh Tu" userId="71f119e5-d954-4f61-8e36-219b6b8e6cf5" providerId="ADAL" clId="{986D3082-C54A-405A-B7DA-9FDF8E0F0A8B}" dt="2021-09-19T04:48:48.437" v="1764" actId="14100"/>
          <ac:graphicFrameMkLst>
            <pc:docMk/>
            <pc:sldMk cId="1555357559" sldId="4361"/>
            <ac:graphicFrameMk id="2" creationId="{7E8143CC-0035-4C54-BF23-6A8E73AD6FB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AA596-2D15-4827-8B1E-11278F01F8A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BF55-59C7-48CE-BC2D-D541CCDD7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846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AFF18-5985-492C-8D51-985E1C14318D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A50F1-CC35-49AC-BF7C-626EDE2DE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09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err="1">
                <a:solidFill>
                  <a:srgbClr val="FF0000"/>
                </a:solidFill>
              </a:rPr>
              <a:t>Lưu</a:t>
            </a:r>
            <a:r>
              <a:rPr lang="en-US" sz="1100" baseline="0" dirty="0">
                <a:solidFill>
                  <a:srgbClr val="FF0000"/>
                </a:solidFill>
              </a:rPr>
              <a:t> ý: </a:t>
            </a:r>
          </a:p>
          <a:p>
            <a:pPr marL="171450" indent="-171450">
              <a:buFontTx/>
              <a:buChar char="-"/>
            </a:pPr>
            <a:r>
              <a:rPr lang="en-US" sz="1100" baseline="0" dirty="0">
                <a:solidFill>
                  <a:srgbClr val="FF0000"/>
                </a:solidFill>
              </a:rPr>
              <a:t>Font </a:t>
            </a:r>
            <a:r>
              <a:rPr lang="en-US" sz="1100" baseline="0" dirty="0" err="1">
                <a:solidFill>
                  <a:srgbClr val="FF0000"/>
                </a:solidFill>
              </a:rPr>
              <a:t>chữ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soạn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thảo</a:t>
            </a:r>
            <a:r>
              <a:rPr lang="en-US" sz="1100" baseline="0" dirty="0">
                <a:solidFill>
                  <a:srgbClr val="FF0000"/>
                </a:solidFill>
              </a:rPr>
              <a:t> Arial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 </a:t>
            </a:r>
            <a:r>
              <a:rPr lang="en-US" sz="1100" dirty="0" err="1">
                <a:solidFill>
                  <a:srgbClr val="FF0000"/>
                </a:solidFill>
              </a:rPr>
              <a:t>Màu</a:t>
            </a:r>
            <a:r>
              <a:rPr lang="en-US" sz="1100" baseline="0" dirty="0">
                <a:solidFill>
                  <a:srgbClr val="FF0000"/>
                </a:solidFill>
              </a:rPr>
              <a:t> Background Pantone Blue 072C (</a:t>
            </a:r>
            <a:r>
              <a:rPr lang="en-US" sz="1100" baseline="0" dirty="0" err="1">
                <a:solidFill>
                  <a:srgbClr val="FF0000"/>
                </a:solidFill>
              </a:rPr>
              <a:t>vào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tùy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chọn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màu</a:t>
            </a:r>
            <a:r>
              <a:rPr lang="en-US" sz="1100" baseline="0" dirty="0">
                <a:solidFill>
                  <a:srgbClr val="FF0000"/>
                </a:solidFill>
              </a:rPr>
              <a:t>/</a:t>
            </a:r>
            <a:r>
              <a:rPr lang="en-US" sz="1100" baseline="0" dirty="0" err="1">
                <a:solidFill>
                  <a:srgbClr val="FF0000"/>
                </a:solidFill>
              </a:rPr>
              <a:t>chọn</a:t>
            </a:r>
            <a:r>
              <a:rPr lang="en-US" sz="1100" baseline="0" dirty="0">
                <a:solidFill>
                  <a:srgbClr val="FF0000"/>
                </a:solidFill>
              </a:rPr>
              <a:t> More colors/Custom/</a:t>
            </a:r>
            <a:r>
              <a:rPr lang="en-US" sz="1100" baseline="0" dirty="0" err="1">
                <a:solidFill>
                  <a:srgbClr val="FF0000"/>
                </a:solidFill>
              </a:rPr>
              <a:t>chọn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hệ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màu</a:t>
            </a:r>
            <a:r>
              <a:rPr lang="en-US" sz="1100" baseline="0" dirty="0">
                <a:solidFill>
                  <a:srgbClr val="FF0000"/>
                </a:solidFill>
              </a:rPr>
              <a:t> RGB </a:t>
            </a:r>
            <a:r>
              <a:rPr lang="en-US" sz="1100" baseline="0" dirty="0" err="1">
                <a:solidFill>
                  <a:srgbClr val="FF0000"/>
                </a:solidFill>
              </a:rPr>
              <a:t>và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điền</a:t>
            </a:r>
            <a:r>
              <a:rPr lang="en-US" sz="1100" baseline="0" dirty="0">
                <a:solidFill>
                  <a:srgbClr val="FF0000"/>
                </a:solidFill>
              </a:rPr>
              <a:t> </a:t>
            </a:r>
            <a:r>
              <a:rPr lang="en-US" sz="1100" baseline="0" dirty="0" err="1">
                <a:solidFill>
                  <a:srgbClr val="FF0000"/>
                </a:solidFill>
              </a:rPr>
              <a:t>các</a:t>
            </a:r>
            <a:r>
              <a:rPr lang="en-US" sz="1100" baseline="0" dirty="0">
                <a:solidFill>
                  <a:srgbClr val="FF0000"/>
                </a:solidFill>
              </a:rPr>
              <a:t> thông </a:t>
            </a:r>
            <a:r>
              <a:rPr lang="en-US" sz="1100" baseline="0" dirty="0" err="1">
                <a:solidFill>
                  <a:srgbClr val="FF0000"/>
                </a:solidFill>
              </a:rPr>
              <a:t>số</a:t>
            </a:r>
            <a:r>
              <a:rPr lang="en-US" sz="1100" baseline="0" dirty="0">
                <a:solidFill>
                  <a:srgbClr val="FF0000"/>
                </a:solidFill>
              </a:rPr>
              <a:t> R22-G67-B151)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2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5B81-AB7B-4F0A-85B7-8E7187E445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3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1546"/>
            <a:ext cx="12192000" cy="29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backup07102013\o dia D\O D xin\logo EV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7" t="31675" b="36155"/>
          <a:stretch/>
        </p:blipFill>
        <p:spPr bwMode="auto">
          <a:xfrm>
            <a:off x="4477644" y="-11909"/>
            <a:ext cx="3189993" cy="29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CF1CF0-18AF-4802-B69D-864A08863C6D}"/>
              </a:ext>
            </a:extLst>
          </p:cNvPr>
          <p:cNvSpPr txBox="1"/>
          <p:nvPr/>
        </p:nvSpPr>
        <p:spPr>
          <a:xfrm>
            <a:off x="0" y="3822139"/>
            <a:ext cx="1219200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3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BÁO CÁO GIAO BA</a:t>
            </a:r>
            <a:r>
              <a:rPr lang="en-US" sz="3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N </a:t>
            </a:r>
            <a:r>
              <a:rPr lang="vi-VN" sz="32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THÁNG</a:t>
            </a:r>
            <a:endParaRPr lang="en-US" sz="3200" b="1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539ED-E30E-4E34-8BD5-1B796134F4EE}"/>
              </a:ext>
            </a:extLst>
          </p:cNvPr>
          <p:cNvSpPr txBox="1"/>
          <p:nvPr/>
        </p:nvSpPr>
        <p:spPr>
          <a:xfrm>
            <a:off x="1515981" y="6029286"/>
            <a:ext cx="913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/2021</a:t>
            </a:r>
          </a:p>
        </p:txBody>
      </p:sp>
    </p:spTree>
    <p:extLst>
      <p:ext uri="{BB962C8B-B14F-4D97-AF65-F5344CB8AC3E}">
        <p14:creationId xmlns:p14="http://schemas.microsoft.com/office/powerpoint/2010/main" val="39138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B4E447749F25541B5F1AABCD9476F65" ma:contentTypeVersion="10" ma:contentTypeDescription="Tạo tài liệu mới." ma:contentTypeScope="" ma:versionID="0763d00ffb2ca4ecbd01a5aab00e7c90">
  <xsd:schema xmlns:xsd="http://www.w3.org/2001/XMLSchema" xmlns:xs="http://www.w3.org/2001/XMLSchema" xmlns:p="http://schemas.microsoft.com/office/2006/metadata/properties" xmlns:ns3="f258b0df-29a9-4f7e-9ae9-9a3bd4e0fb60" targetNamespace="http://schemas.microsoft.com/office/2006/metadata/properties" ma:root="true" ma:fieldsID="c4cb2f3febd1e6f7045dcb713d3b4d02" ns3:_="">
    <xsd:import namespace="f258b0df-29a9-4f7e-9ae9-9a3bd4e0fb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58b0df-29a9-4f7e-9ae9-9a3bd4e0f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459037-FCA7-4B78-B536-CF5CDF321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58b0df-29a9-4f7e-9ae9-9a3bd4e0fb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8C2A90-442F-4BD2-A6F8-162B1D66E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50FB34-C303-48E1-92FC-A5776F0D2CD0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f258b0df-29a9-4f7e-9ae9-9a3bd4e0fb60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41847</TotalTime>
  <Words>51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LANTN</dc:creator>
  <cp:lastModifiedBy>khoi nguyen le</cp:lastModifiedBy>
  <cp:revision>2119</cp:revision>
  <cp:lastPrinted>2018-09-06T00:55:45Z</cp:lastPrinted>
  <dcterms:created xsi:type="dcterms:W3CDTF">2014-02-17T06:39:40Z</dcterms:created>
  <dcterms:modified xsi:type="dcterms:W3CDTF">2021-11-08T03:29:39Z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0x0101001B4E447749F25541B5F1AABCD9476F65</vt:lpwstr>
  </property>
</Properties>
</file>