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2" r:id="rId7"/>
    <p:sldId id="262" r:id="rId8"/>
    <p:sldId id="273" r:id="rId9"/>
    <p:sldId id="274" r:id="rId10"/>
    <p:sldId id="261" r:id="rId11"/>
    <p:sldId id="263" r:id="rId12"/>
    <p:sldId id="257" r:id="rId13"/>
    <p:sldId id="275" r:id="rId14"/>
    <p:sldId id="264" r:id="rId15"/>
    <p:sldId id="265" r:id="rId16"/>
    <p:sldId id="266" r:id="rId17"/>
    <p:sldId id="267" r:id="rId18"/>
    <p:sldId id="276" r:id="rId19"/>
    <p:sldId id="268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24575,'5'-1'0,"-1"1"0,1-1 0,0 0 0,-1 0 0,1-1 0,-1 0 0,1 0 0,-1 0 0,0 0 0,0 0 0,0-1 0,0 0 0,0 0 0,-1 0 0,6-5 0,6-9 0,-1 0 0,14-19 0,-15 17 0,118-179 0,-69 99 0,-42 69 0,73-105 0,-91 132 0,0 1 0,1-1 0,-1 1 0,0 0 0,1-1 0,0 1 0,-1 0 0,6-3 0,-7 5 0,-1 0 0,1 0 0,-1 0 0,1 0 0,-1-1 0,1 1 0,-1 0 0,1 0 0,-1 0 0,1 0 0,-1 0 0,1 0 0,-1 0 0,0 1 0,1-1 0,-1 0 0,1 0 0,-1 0 0,1 0 0,-1 1 0,1-1 0,-1 0 0,1 1 0,6 16 0,-3 18 0,-2 0 0,-5 60 0,0-24 0,3-47 0,-1 0 0,-1 0 0,-2 0 0,0 0 0,-1-1 0,-2 0 0,0 0 0,-16 34 0,9-30 0,1-1 0,2 2 0,0 0 0,2 0 0,-8 47 0,14-65 0,1 1 0,-2 0 0,1-1 0,-7 12 0,-8 28 0,7-6-341,3 0 0,2 1-1,-2 74 1,8-95-6485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5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24575,'18'0'0,"1"1"0,-1 0 0,1 2 0,-1 0 0,0 1 0,0 0 0,0 2 0,-1 0 0,31 16 0,472 196 0,-444-192 0,-16-6 0,-1 3 0,84 45 0,-63-25 0,2-3 0,2-4 0,108 32 0,-121-46 0,13 3 0,-1 4 0,113 56 0,-166-67 0,50 40 0,-57-40 0,0-1 0,2 0 0,32 15 0,-21-16 0,1-2 0,0-2 0,1-1 0,0-3 0,1 0 0,44 2 0,-61-7 0,0 1 0,25 8 0,-24-6 0,38 6 0,14-4 0,5-1 0,0 4 0,99 25 0,309 84 0,-428-110 0,0-2 0,1-3 0,94-4 0,-138-1 0,0 2 0,0 0 0,21 6 0,-19-4 0,1 0 0,22 0 0,-42-4 0,207 15 0,-180-11 0,0-2 0,-1 3 0,-1 0 0,1 1 0,44 18 0,-49-15 0,-4 0 0,0-1 0,1 0 0,0-2 0,0 0 0,0-1 0,38 5 0,-55-9 0,0-1 0,-1 0 0,1 0 0,-1 0 0,1 0 0,0 0 0,-1 0 0,1 0 0,-1 0 0,1 0 0,-1 0 0,1-1 0,0 1 0,-1 0 0,1 0 0,-1 0 0,1-1 0,-1 1 0,1 0 0,-1-1 0,1 1 0,-1 0 0,1-1 0,-1 1 0,1-1 0,-1 1 0,0-1 0,1 1 0,-1-1 0,0 1 0,1-1 0,-1 1 0,0-1 0,0 1 0,0-1 0,1 1 0,-1-1 0,0 1 0,0-1 0,0 0 0,0 1 0,0-1 0,0 1 0,0-1 0,0 0 0,0 1 0,0-1 0,-1 1 0,1-1 0,0 1 0,0-1 0,0 0 0,-1 0 0,-19-34 0,16 29 0,-46-62 0,33 47 0,1-1 0,1 0 0,-21-41 0,27 44 0,-1 1 0,0 0 0,-2 0 0,-18-22 0,95 105 0,-39-42 0,-2 2 0,0 0 0,27 39 0,-49-60 0,1 1 0,0-1 0,-1 1 0,0 0 0,0 0 0,0 0 0,-1 0 0,0 0 0,0 0 0,0 1 0,0-1 0,-1 0 0,0 0 0,0 1 0,0-1 0,-1 0 0,0 0 0,0 1 0,0-1 0,-1 0 0,1 0 0,-1 0 0,-4 7 0,-5 6 0,0-1 0,-2-1 0,1 0 0,-28 25 0,32-33 0,-138 147 0,97-106 0,-2-2 0,-82 56 0,125-97 0,1-1-341,0-1 0,0 1-1,-16 5 1,3-2-6485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24575,'9'0'0,"0"1"0,0 1 0,0 0 0,0 0 0,-1 1 0,16 6 0,5 2 0,185 62 0,799 260 0,-686-236 0,346 112 0,-302-52 0,-350-147 0,82 46 0,-70-37 0,70 32 0,44 0 0,-52-19 0,127 62 0,-150-60 0,139 45 0,81 2 0,-210-60 0,-77-20 0,361 108 0,-313-89 0,0 3 0,-2 2 0,-1 2 0,82 59 0,-107-68 0,1-2 0,0 0 0,53 21 0,88 22 0,-71-28 0,-62-17 0,-1 2 0,60 37 0,6 4 0,-32-23 0,167 78 0,-199-96 0,0 3 0,-2 1 0,53 40 0,-13-8 0,-32-28 0,2-1 0,1-2 0,67 22 0,-55-22 0,84 43 0,-97-43 0,0-2 0,1-2 0,1-2 0,64 13 0,-79-19 0,0 2 0,-1 1 0,51 29 0,-50-24 0,1-2 0,57 20 0,-42-21 0,87 23 0,-114-31 0,8 0 0,-27-7 0,0 0 0,-1 0 0,1 0 0,-1-1 0,1 1 0,-1 0 0,1 0 0,-1 0 0,0 0 0,0 1 0,1-1 0,-1 0 0,0 0 0,0 0 0,-1 0 0,-6-8 0,0-1 0,0 1 0,1-1 0,-11-22 0,11 19 0,-1 0 0,0 1 0,-11-13 0,-94-117 0,105 131 0,1-1 0,0 0 0,1 0 0,0 0 0,1-1 0,-6-23 0,11 36 0,0 0 0,0 0 0,0 0 0,0-1 0,-1 1 0,1 0 0,0 0 0,0-1 0,0 1 0,0 0 0,0 0 0,0-1 0,0 1 0,0 0 0,0 0 0,0-1 0,0 1 0,0 0 0,0 0 0,0-1 0,0 1 0,1 0 0,-1 0 0,0 0 0,0-1 0,0 1 0,0 0 0,0 0 0,0 0 0,1-1 0,-1 1 0,0 0 0,0 0 0,0 0 0,1 0 0,-1-1 0,0 1 0,10 4 0,11 11 0,16 23 0,36 48 0,-16-18 0,-49-59 0,-1-1 0,0 1 0,-1 0 0,0 1 0,0 0 0,7 16 0,-12-23 0,0 0 0,0 0 0,-1 0 0,1 0 0,-1 0 0,1 0 0,-1 1 0,0-1 0,0 0 0,0 0 0,-1 0 0,1 0 0,-1 0 0,1 0 0,-1 0 0,0 0 0,-1 0 0,1 0 0,0 0 0,-1-1 0,1 1 0,-1 0 0,0-1 0,0 1 0,0-1 0,0 0 0,-5 4 0,-27 20 0,-2-3 0,0 0 0,-70 30 0,49-25 0,47-23 20,0-1 0,0 0 0,0 0 0,-1-1 0,-10 3 0,15-6-155,0 1 0,0-1 0,0 0 0,0 0 0,0 0 0,0-1 0,0 0 0,0 0 0,1-1 0,-10-3 0,-6-4-6691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0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24575,'18'1'0,"0"1"0,0 0 0,-1 1 0,1 0 0,-1 2 0,0 0 0,24 11 0,9 8 0,49 33 0,26 13 0,-20-22 0,165 48 0,119 10 0,-264-73 0,730 211 0,-15 63 0,-361-88 0,152 60 0,-428-207 0,-87-33 0,-2 5 0,111 59 0,-192-83 0,-1 2 0,34 30 0,31 22 0,-35-37 0,121 50 0,-14-7 0,-137-63 0,-1 2 0,-1 1 0,33 29 0,-20-11 0,2-2 0,1-1 0,73 40 0,237 85 0,-24-13 0,-303-130 0,-1 0 0,0 2 0,24 23 0,-31-24 0,0-1 0,2-1 0,0-1 0,49 24 0,-20-20 0,99 20 0,-63-19 0,-70-14 0,-1 1 0,-1 0 0,0 1 0,0 1 0,26 19 0,19 10 0,231 93 0,-38-21 0,-150-49 0,-66-37 0,44 19 0,-68-36 0,2-1 0,-1-1 0,0-1 0,1 0 0,0-1 0,27 3 0,5-2 0,0 2 0,0 2 0,78 24 0,-80-18 0,-4-2 0,68 29 0,-23 3 0,-34-17 0,83 32 0,-136-59 0,1 0 0,-1 0 0,0 0 0,1 1 0,-1-1 0,0 0 0,1 0 0,-1 0 0,0 0 0,1 0 0,-1 1 0,0-1 0,1 0 0,-1 0 0,0 0 0,1 0 0,-1 0 0,1 0 0,-1 0 0,0 0 0,1 0 0,-1-1 0,0 1 0,1 0 0,-1 0 0,0 0 0,1 0 0,-1 0 0,0-1 0,1 1 0,-1 0 0,0 0 0,1-1 0,-1 1 0,0 0 0,0 0 0,1-1 0,-1 1 0,0 0 0,0-1 0,-4-16 0,-19-18 0,-16-12 0,-60-98 0,-15-15 0,70 102 0,35 40 0,9 18 0,1 0 0,-1 0 0,0 0 0,0-1 0,0 1 0,0 0 0,0 0 0,0 0 0,0 0 0,0-1 0,0 1 0,1 0 0,-1 0 0,0 0 0,0 0 0,0 0 0,0-1 0,1 1 0,-1 0 0,0 0 0,0 0 0,0 0 0,1 0 0,-1 0 0,0 0 0,0 0 0,0 0 0,1 0 0,-1 0 0,0 0 0,0 0 0,0 0 0,1 0 0,-1 0 0,0 0 0,0 0 0,0 0 0,1 0 0,-1 0 0,0 0 0,0 0 0,4 1 0,0 1 0,0-1 0,-1 1 0,1 0 0,-1-1 0,6 5 0,18 15 0,-2 1 0,0 1 0,23 29 0,58 83 0,-6-8 0,-78-102 0,-2 1 0,20 32 0,-40-57 0,1-1 0,-1 1 0,0 0 0,1-1 0,-1 1 0,0 0 0,0-1 0,0 1 0,1 0 0,-1-1 0,0 1 0,0 0 0,0-1 0,0 1 0,0 0 0,0-1 0,0 1 0,-1 0 0,1 0 0,0-1 0,0 1 0,-1 0 0,1-1 0,0 1 0,0-1 0,-1 1 0,1 0 0,-1-1 0,1 1 0,-1-1 0,1 1 0,-1-1 0,1 1 0,-1-1 0,1 1 0,-1-1 0,1 0 0,-1 1 0,0-1 0,1 0 0,-1 0 0,0 1 0,1-1 0,-1 0 0,0 0 0,1 0 0,-1 0 0,0 0 0,0 0 0,-43 4 0,39-4 0,-441 0 0,168-2 0,267 2-273,1-1 0,-1-1 0,0 1 0,-11-5 0,3 1-6553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3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4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3087 24575,'57'0'0,"94"-14"0,-133 11 0,117-23 0,-118 21 0,0-1 0,0 0 0,0-1 0,-1-1 0,25-16 0,75-49 0,-64 43 0,-2-3 0,61-51 0,-11-6 0,-3-5 0,128-162 0,-163 176 0,138-139 0,103-78 0,-63 54 0,8-3 0,-163 164 0,81-72 0,-127 123 0,1 2 0,69-40 0,-39 31 0,12-9 0,2 5 0,101-37 0,726-184 0,-864 252 0,472-147 0,-215 61 0,-178 64 0,1 5 0,1 7 0,188-10 0,393 26 0,-419 10 0,216 7 0,0 41 0,-153 29 0,-79-15 0,655 103 0,-438-55 0,-205-41 0,672 224 0,-656-196 0,-223-79 0,155 19 0,-19-23 0,-79-8 0,163 33 0,-265-34 0,0 2 0,-1 2 0,46 24 0,-17-8 0,-50-24 0,-6-1 0,0-1 0,1 0 0,0-1 0,0 1 0,0-2 0,0 1 0,0-1 0,11 1 0,-18-2 0,1 0 0,0 0 0,-1 0 0,1 0 0,0 0 0,-1 0 0,1-1 0,0 1 0,-1 0 0,1-1 0,0 1 0,-1 0 0,1-1 0,0 1 0,-1-1 0,1 1 0,-1-1 0,1 1 0,-1-1 0,1 1 0,-1-1 0,0 0 0,1 1 0,-1-1 0,0 0 0,1 1 0,-1-1 0,0 0 0,0 1 0,0-1 0,1 0 0,-1 1 0,0-1 0,0 0 0,0 0 0,0 1 0,0-1 0,0 0 0,-1 1 0,1-1 0,0 0 0,0 0 0,0 1 0,-1-1 0,1 0 0,0 1 0,-1-1 0,1 1 0,-1-2 0,-18-33 0,12 27 0,0 0 0,0 1 0,-1 0 0,0 0 0,-11-7 0,10 7 0,1 1 0,-1-1 0,1-1 0,-13-15 0,11 12 0,0 0 0,-1 1 0,0 0 0,0 0 0,-21-12 0,32 22 0,3 1 0,32 21 0,1 14 0,-1 1 0,-2 2 0,44 66 0,-52-67 0,-14-24 0,-2 0 0,15 28 0,-23-41 0,-1 1 0,1 0 0,-1 0 0,1-1 0,-1 1 0,1 0 0,-1 0 0,0 0 0,0-1 0,0 1 0,0 0 0,0 0 0,0 0 0,-1-1 0,1 1 0,-1 0 0,1 0 0,-1 0 0,1-1 0,-1 1 0,0-1 0,0 1 0,0 0 0,0-1 0,0 1 0,0-1 0,0 0 0,-1 1 0,1-1 0,-1 0 0,-1 1 0,-5 4 0,0-1 0,0-1 0,-1 1 0,-16 5 0,18-8 0,-27 12-195,-1-2 0,-1-2 0,0-1 0,0-1 0,0-2 0,-52 1 0,67-7-6631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5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24575,'9'-1'0,"0"0"0,0-1 0,0 0 0,-1-1 0,9-3 0,9-2 0,12-2 0,1 3 0,-1 1 0,50-1 0,121 9 0,-79 0 0,34 11 0,3 0 0,75 2 0,-138-6 0,517 11 0,-589-21 0,81-4 0,215-36 0,-239 23 0,2 4 0,0 4 0,132 3 0,-205 8 0,0 1 0,30 8 0,-28-6 0,37 5 0,95-8 0,-117-2 0,-36 1 0,1 0 0,0 0 0,0 0 0,0 0 0,-1 0 0,1 0 0,0-1 0,0 1 0,0 0 0,0 0 0,-1 0 0,1 0 0,0-1 0,0 1 0,0 0 0,0 0 0,0 0 0,0-1 0,0 1 0,-1 0 0,1 0 0,0 0 0,0-1 0,0 1 0,0 0 0,0 0 0,0-1 0,0 1 0,0 0 0,0 0 0,0 0 0,0-1 0,0 1 0,0 0 0,1 0 0,-1-1 0,0 1 0,0 0 0,0 0 0,0 0 0,0-1 0,0 1 0,0 0 0,1 0 0,-1 0 0,0 0 0,0-1 0,0 1 0,0 0 0,1 0 0,-1 0 0,0 0 0,0 0 0,0 0 0,1 0 0,-1 0 0,0-1 0,0 1 0,1 0 0,-1 0 0,0 0 0,1 0 0,-25-18 0,15 12 0,-140-125 0,156 137 0,9 6 0,-1 1 0,22 24 0,-33-32 0,0 1 0,0-1 0,0 1 0,-1 0 0,1 0 0,-2 0 0,1 0 0,3 13 0,-5-16 0,-1 0 0,0 0 0,0 0 0,0 0 0,-1 0 0,1 0 0,-1-1 0,0 1 0,1 0 0,-1 0 0,0 0 0,-1-1 0,1 1 0,0 0 0,-1-1 0,0 0 0,1 1 0,-1-1 0,0 0 0,0 0 0,0 0 0,-1 0 0,-2 2 0,-6 5-105,1-2 0,-2 0 0,1 0 0,-1-1 0,0 0 0,0-1 0,-1 0 0,1-1 0,-1-1 0,0 0 0,0-1 0,-25 2 0,16-4-6721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24575,'6'1'0,"0"1"0,0 0 0,0 1 0,-1 0 0,0 0 0,1 0 0,-1 0 0,0 1 0,0 0 0,-1 0 0,7 6 0,1 1 0,40 37 0,83 99 0,-57-58 0,1-7 0,-31-33 0,63 82 0,47 106 0,92 118 0,-229-330 0,-1 1 0,-1 1 0,-2 0 0,-1 2 0,-1 0 0,-1 0 0,10 35 0,10 32 0,3-2 0,5-1 0,4-2 0,61 91 0,-64-112 0,56 129 0,-57-109 0,-5-24 0,2-2 0,3-2 0,75 85 0,-91-115 0,52 75 0,-47-63 0,56 63 0,-53-73 0,-19-21 0,-1 1 0,0 1 0,-1 1 0,0 0 0,-1 1 0,-1 0 0,9 19 0,-11-18 0,0 0 0,1-1 0,1 0 0,0-1 0,16 16 0,73 71 0,-23-27 0,138 120 0,-38-39 0,-120-101 0,3-3 0,2-3 0,2-2 0,2-3 0,83 41 0,-133-78 0,1-2 0,0 0 0,1-1 0,0 0 0,-1-2 0,36 3 0,113-7 0,-78-1 0,-23 3 0,-42 1 0,-1-1 0,1-1 0,0-1 0,0-2 0,-1 0 0,34-9 0,107-50 0,-145 56 0,1 1 0,1 0 0,-1 1 0,39-1 0,82 5 0,-61 2 0,-40 0 0,48 9 0,16 1 0,-78-10 0,35 8 0,-38-5 0,1-1 0,23 0 0,-38-4 0,20-1 0,-28 1 0,0 0 0,1 0 0,-1 0 0,0-1 0,0 1 0,0 0 0,0 0 0,1 0 0,-1 0 0,0 0 0,0 0 0,0-1 0,0 1 0,0 0 0,0 0 0,0 0 0,0 0 0,1 0 0,-1-1 0,0 1 0,0 0 0,0 0 0,0 0 0,0 0 0,0-1 0,0 1 0,0 0 0,0 0 0,0 0 0,0-1 0,0 1 0,0 0 0,0 0 0,0 0 0,0 0 0,0-1 0,0 1 0,-1 0 0,1 0 0,0 0 0,-12-13 0,-18-12 0,-177-127 0,99 74 0,39 26 0,110 76 0,-17-10 0,29 21 0,-15-11 0,-32-21 0,0 0 0,0 0 0,-1 1 0,1 0 0,-1 0 0,0 0 0,0 0 0,0 1 0,0 0 0,-1 0 0,0 0 0,0 0 0,4 8 0,-8-11 0,0 0 0,0 0 0,0 0 0,0 0 0,0 0 0,0 0 0,0 0 0,-1 0 0,1 0 0,-1 0 0,0 0 0,1 0 0,-1 0 0,0 0 0,0 0 0,0-1 0,0 1 0,0 0 0,-1-1 0,1 1 0,-1-1 0,1 1 0,-1-1 0,1 0 0,-1 1 0,0-1 0,1 0 0,-5 1 0,-5 5 0,-1 0 0,-24 8 0,13-4 0,0 1 0,-37 25 0,15-8 0,38-24 18,-1 1-1,0 1 0,1-1 1,1 1-1,-1 0 0,-8 14 1,-20 19-1505,24-31-5339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24575,'-4'0'0,"-6"0"0,-5 0 0,-5 0 0,-2 0 0,-2 0 0,-1 0 0,-1 0 0,0 0 0,5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24575,'25'1'0,"0"1"0,0 2 0,-1 0 0,0 2 0,0 0 0,0 2 0,0 1 0,-1 0 0,-1 2 0,0 1 0,0 0 0,31 25 0,15 18 0,-1 4 0,71 81 0,-55-54 0,-50-53 0,2 1 0,-1 1 0,43 61 0,185 237 0,33-21 0,-247-261 0,-3 3 0,-2 1 0,59 100 0,-95-142 0,287 452 0,-273-431 0,-1 1 0,-2 0 0,20 58 0,-21-49 0,42 77 0,0-30 0,-30-50 0,42 85 0,-46-77 0,1 0 0,46 62 0,77 77 0,-105-129 0,-2 1 0,-2 3 0,49 108 0,12 20 0,-98-187 0,164 262 0,-132-216 0,3-2 0,1-1 0,51 45 0,116 123 0,-65-62 0,-71-80 0,61 84 0,-75-90 0,88 83 0,-31-37 0,-53-48 0,282 282 0,-175-183 0,-26-24 0,-37-42 0,197 142 0,-144-120 0,-96-71 0,75 48 0,-24-26 0,115 65 0,115 37 0,-305-156 0,0-2 0,45 12 0,-45-16 0,-12-4 0,0-2 0,34 4 0,-33-6 0,0 1 0,34 10 0,20 8 0,-73-21 0,0 0 0,1 0 0,-1 0 0,0-1 0,0 0 0,1 0 0,-1-1 0,14-3 0,-21 4 0,1 0 0,-1-1 0,1 1 0,-1 0 0,1-1 0,-1 1 0,0-1 0,1 1 0,-1-1 0,0 1 0,1-1 0,-1 1 0,0-1 0,0 1 0,1-1 0,-1 1 0,0-1 0,0 1 0,0-1 0,0 0 0,0 1 0,0-1 0,0 1 0,0-1 0,0 1 0,0-1 0,0 0 0,0 1 0,0-1 0,-1 1 0,1-1 0,0 1 0,0-1 0,-1 1 0,1-1 0,0 1 0,-1-1 0,1 1 0,0-1 0,-1 1 0,1-1 0,-1 1 0,0-1 0,-18-23 0,18 23 0,-13-11 0,-1 0 0,0 1 0,0 0 0,-1 2 0,-1 0 0,1 0 0,-21-6 0,13 4 0,0 0 0,-32-21 0,45 20 0,16 4 0,-4 8 0,1-1 0,0 1 0,0 0 0,0-1 0,0 1 0,0 0 0,0 0 0,-1 0 0,1 0 0,0 0 0,0 1 0,0-1 0,2 1 0,13 6 0,0 1 0,-1 0 0,0 1 0,0 0 0,20 18 0,16 9 0,-51-35 0,1-1 0,0 1 0,-1 0 0,1 0 0,-1 1 0,1-1 0,-1 0 0,1 0 0,-1 1 0,0-1 0,0 1 0,0-1 0,0 1 0,0-1 0,0 1 0,0 0 0,0-1 0,-1 1 0,1 0 0,-1 0 0,1 0 0,-1-1 0,0 1 0,0 0 0,1 0 0,-1 0 0,-1 0 0,1 0 0,0-1 0,0 1 0,-1 0 0,1 0 0,-1 0 0,1 0 0,-1-1 0,0 1 0,0 0 0,-1 2 0,-5 5 0,0 1 0,-1-1 0,0 0 0,0-1 0,-11 9 0,0 1 0,-4 2 0,0-1 0,-2-1 0,0-1 0,-42 22 0,36-23 0,2 2 0,-54 42 0,53-40-1365,16-14-5461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24575,'0'-6'0,"1"0"0,0 1 0,0-1 0,0 0 0,1 0 0,0 1 0,0-1 0,0 1 0,1 0 0,0 0 0,0 0 0,0 0 0,0 0 0,1 0 0,0 1 0,0 0 0,7-7 0,7-3 0,1 0 0,0 1 0,23-11 0,-30 17 0,1 0 0,1-1 0,0 2 0,0 0 0,1 1 0,-1 0 0,1 1 0,0 1 0,1 0 0,-1 1 0,19 0 0,-23 2 0,-1 1 0,1 0 0,-1 1 0,1 0 0,-1 1 0,0 0 0,0 1 0,0 0 0,0 0 0,-1 1 0,1 0 0,-1 1 0,-1 0 0,1 1 0,12 11 0,4 7 0,-1 2 0,-1 0 0,31 50 0,-40-55 0,-2 1 0,0 0 0,-2 1 0,0 0 0,10 44 0,-17-54 0,0 1 0,-1-1 0,-1 0 0,-1 0 0,0 1 0,0-1 0,-2 1 0,0-1 0,0 0 0,-2 0 0,1 0 0,-2-1 0,0 1 0,0-1 0,-1 0 0,-1 0 0,0-1 0,-1 0 0,-1 0 0,1-1 0,-16 15 0,-125 118 0,93-95 0,3 3 0,-47 59 0,90-98 0,1 1 0,0-1 0,1 1 0,1 1 0,-7 16 0,13-30 0,1 1 0,0-1 0,-1 0 0,1 0 0,0 0 0,0 0 0,0 1 0,-1-1 0,1 0 0,0 0 0,1 0 0,-1 1 0,0-1 0,0 0 0,0 0 0,1 0 0,-1 0 0,1 0 0,-1 1 0,1-1 0,-1 0 0,1 0 0,0 0 0,-1 0 0,1 0 0,0-1 0,1 2 0,0 0 0,1 0 0,-1-1 0,1 1 0,0-1 0,0 0 0,-1 0 0,1 0 0,0 0 0,0 0 0,5 0 0,7 0 0,0 0 0,-1-1 0,21-2 0,12-5 0,0-3 0,0-2 0,51-19 0,56-15 0,173-8 0,-315 54-227,0-1-1,0 2 1,0-1-1,0 2 1,12 2-1,-1 1-6598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3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55 125 24575,'1'-2'0,"-1"-1"0,1 1 0,0-1 0,0 1 0,0-1 0,0 1 0,0-1 0,0 1 0,0 0 0,1 0 0,-1-1 0,1 1 0,0 0 0,0 0 0,0 1 0,0-1 0,0 0 0,3-1 0,43-27 0,-43 28 0,13-6 0,1 0 0,0 1 0,0 1 0,1 1 0,0 0 0,36-3 0,124 5 0,-136 4 0,-28-1 0,-1 0 0,0 0 0,0 2 0,0 0 0,0 1 0,0 0 0,0 1 0,-1 1 0,0 0 0,0 1 0,0 1 0,24 14 0,-31-15 0,1-1 0,-1 1 0,0 0 0,0 1 0,-1 0 0,1 0 0,-2 0 0,1 1 0,-1 0 0,0 0 0,-1 0 0,0 1 0,0 0 0,-1-1 0,0 1 0,0 0 0,-1 1 0,2 14 0,-3-15 0,-1-1 0,1 1 0,-1-1 0,-1 0 0,0 1 0,0-1 0,-1 1 0,0-1 0,0 0 0,-4 8 0,1-4 0,-2 0 0,1-1 0,-1 0 0,-1 0 0,-15 16 0,14-16 0,0-1 0,0 0 0,-1-1 0,0 0 0,0 0 0,-1-1 0,-1-1 0,1 0 0,-1 0 0,-15 5 0,-71 36 0,67-31 0,-1-2 0,-37 14 0,51-25 0,0-1 0,1-1 0,-1-1 0,0 0 0,-30-3 0,24 2 0,24 0 0,0 0 0,-1 0 0,1 0 0,0 0 0,-1 0 0,1 0 0,0 0 0,-1 0 0,1 0 0,0 0 0,-1 0 0,1 0 0,0 0 0,-1 0 0,1 0 0,-1 0 0,1-1 0,0 1 0,0 0 0,-1 0 0,1 0 0,0 0 0,-1-1 0,1 1 0,0 0 0,0 0 0,-1-1 0,1 1 0,0 0 0,0-1 0,-1 1 0,9-9 0,24-9 0,-30 17 0,21-11 0,2 1 0,-1 1 0,1 2 0,1 0 0,0 1 0,32-4 0,-52 11 0,0 0 0,0 1 0,0-1 0,0 1 0,0 1 0,0-1 0,0 1 0,-1 0 0,1 0 0,-1 0 0,1 1 0,-1 0 0,6 4 0,8 6 0,-1 2 0,19 18 0,-1 0 0,-21-22 0,0 0 0,0 0 0,1-2 0,0 0 0,1-1 0,17 6 0,-29-12 0,-1 0 0,0 1 0,0-1 0,0 1 0,0-1 0,0 1 0,-1 0 0,1 1 0,-1-1 0,1 1 0,-1-1 0,-1 1 0,1 0 0,0 0 0,-1 0 0,0 1 0,0-1 0,0 0 0,-1 1 0,1-1 0,0 7 0,2 10 0,-1 0 0,0 0 0,-2 32 0,-1-36 0,0-8 0,0 1 0,-1-1 0,0 1 0,0-1 0,-1 0 0,-1 0 0,0 1 0,0-2 0,0 1 0,-1 0 0,-7 11 0,-1-3 0,-1 0 0,0-1 0,-1 0 0,-19 15 0,-23 23 0,-75 66 0,109-102 0,-2-1 0,0 0 0,-1-2 0,-29 13 0,34-21 0,1-1 0,-2-1 0,-40 6 0,41-8 0,-4 1 0,-1-1 0,-48-1 0,66-2 0,0-1 0,-1 0 0,1 0 0,0-1 0,-1 1 0,1-2 0,0 1 0,1-1 0,-1 0 0,0 0 0,1-1 0,-1 0 0,1 0 0,-7-7 0,-2-4-682,-25-31-1,27 29-6143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1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24575,'59'-6'0,"-48"3"0,1 2 0,-1-1 0,1 2 0,17 0 0,151 9 0,-60-4 0,-112-5-151,-1 1-1,1 1 0,-1-1 0,1 1 1,-1 1-1,0-1 0,0 1 1,12 6-1,-3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7:5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2277 611 24575,'-46'0'0,"0"1"0,-82 14 0,66-3 0,-97 24 0,84-8 0,58-20 0,0-1 0,-1-1 0,1 0 0,-1-1 0,0-2 0,-24 3 0,-30-3 0,13-2 0,-64 10 0,79-1 0,0 2 0,1 1 0,1 2 0,1 3 0,-78 43 0,69-29 0,-83 69 0,-2 3 0,-38 17 0,148-102 0,-35 34 0,25-22 0,6-2 0,1 0 0,1 1 0,1 2 0,-37 62 0,50-69 0,2 1 0,0 0 0,2 1 0,1 0 0,2 1 0,-6 44 0,6-36 0,-1 0 0,-1-1 0,-17 41 0,19-58 0,1 0 0,1 1 0,0 0 0,1 0 0,0 38 0,-4 25 0,-4 28 0,4 1 0,8 113 0,2-69 0,-4 423 0,4-534 0,12 70 0,-6-55 0,-5-38 0,1 0 0,12 29 0,3 14 0,9 44 0,-13-58 0,-3 0 0,-3 0 0,-1 1 0,2 60 0,-11-79 0,-1 0 0,-2 0 0,-1 0 0,-1 0 0,-2-1 0,-1 0 0,-2 0 0,-20 44 0,-10 9 0,-29 68 0,54-111 0,3 0 0,1 1 0,2 0 0,2 0 0,2 1 0,1-1 0,4 59 0,4-66 0,2 0 0,13 43 0,1 4 0,-4-15 0,34 85 0,5 17 0,-6 21 0,-42-154 0,0-1 0,-2 2 0,-2-1 0,-2 0 0,-4 61 0,3 64 0,25-5 0,-12-40 0,1 27 0,-13-118 0,1 1 0,1-1 0,0 0 0,15 47 0,61 143 0,-65-179 0,4 2 0,2 0 0,2-1 0,1-1 0,50 59 0,40 63 0,-1 11 0,-94-146 0,0-2 0,2 0 0,0-1 0,2-2 0,26 20 0,34 20 0,-21-14 0,103 55 0,-113-74 0,110 36 0,-121-47 0,41 21 0,-54-22 0,0-1 0,1-2 0,0-1 0,35 7 0,-21-11 0,0-3 0,47-2 0,27 1 0,-103 0 0,-1 1 0,1 1 0,0 0 0,-1 0 0,0 1 0,0 1 0,0 0 0,17 11 0,9 7 0,39 34 0,-15-11 0,-33-27 0,1-2 0,1-1 0,0-1 0,1-2 0,59 17 0,72 26 0,-17-5 0,-80-29 0,-40-13 0,1 0 0,0-2 0,0-1 0,43 5 0,17-9 0,0-4 0,0-3 0,131-26 0,70-7 0,-269 36 0,187-19 0,-54 12 0,-99 8 0,59-8 0,-97 7 0,1-1 0,0-1 0,-1-1 0,0 0 0,0-1 0,0 0 0,0-1 0,13-9 0,33-20 0,100-44 0,-92 48 0,40-17 0,-46 23 0,67-40 0,-78 34 0,1 4 0,2 1 0,83-28 0,-10 9 0,-110 38 0,0-1 0,0-1 0,-1-1 0,27-20 0,31-44 0,-17 15 0,-27 29 0,-1-2 0,-1-1 0,26-41 0,62-118 0,-97 158 0,14-21 0,-19 35 0,-2-1 0,-1 0 0,-1 0 0,-1-1 0,0-1 0,6-26 0,-6 14 0,18-46 0,-14 46 0,10-43 0,-12 20 0,-3 0 0,-3-1 0,-1-105 0,-6-259 0,-1 387 0,-3-1 0,-15-70 0,18 103 0,-18-73 0,11 49 0,2 0 0,0 0 0,-2-43 0,8-219 0,3 133 0,0 127 0,1 0 0,2 0 0,14-51 0,4-26 0,-17 73 0,4-28 0,3-116 0,-14-655 0,3 790 0,9-55 0,3-31 0,-10 80 0,18-89 0,-12 91 0,-2 0 0,1-51 0,-5 43 0,2-1 0,26-106 0,-25 120 0,-2 0 0,-2-1 0,-5-82 0,0 40 0,15-101 0,1-2 0,-15-292 0,-1 438 0,-10-56 0,-1-30 0,12 40 0,-5-91 0,3 152 0,-1 1 0,-2-1 0,0 0 0,-16-38 0,14 46 0,-76-181 0,62 156 0,-1 1 0,-40-56 0,31 61 0,-2 2 0,-1 2 0,-60-47 0,-15-14 0,75 63 0,-2 2 0,0 2 0,-2 1 0,-1 2 0,-1 2 0,-1 1 0,-88-32 0,84 38 0,9 2 0,-1 3 0,-61-14 0,-125-27 0,154 36 0,-129-15 0,130 27 0,-103 5 0,111 3 0,0-4 0,-89-10 0,93 3 0,-70 2 0,34 2 0,-25-9 0,82 8 0,-1 0 0,0 3 0,-1 1 0,-63 6 0,-171 56 0,135-8 0,-7 1 0,6-7 0,89-29 0,0-2 0,-71 14 0,-1 0 0,38-9 0,28-10 0,28-6 0,-1 1 0,1 1 0,-34 14 0,10-1 0,38-16 0,0 1 0,1 0 0,-1 1 0,1 0 0,0 0 0,0 2 0,1-1 0,0 1 0,-14 14 0,6 1 0,1 1 0,1 1 0,1 0 0,1 1 0,-16 42 0,13-33-1365,10-20-5461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0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24575,'3'0'0,"-1"1"0,0-1 0,1 1 0,-1-1 0,0 1 0,0 0 0,0-1 0,1 1 0,-1 1 0,0-1 0,0 0 0,0 0 0,0 1 0,-1-1 0,1 1 0,0-1 0,-1 1 0,1 0 0,-1 0 0,1 0 0,-1 0 0,0 0 0,0 0 0,0 0 0,0 0 0,0 0 0,0 1 0,-1-1 0,1 0 0,-1 1 0,1 3 0,1 11 0,0-1 0,-1 1 0,-2 25 0,1-24 0,0 20 0,-8 175 0,5-174 0,-3-1 0,-1 0 0,-18 56 0,-13 28 0,-16 46 0,31-100 0,-17 92 0,36-143 0,0 0 0,2 1 0,0-1 0,2 1 0,-1 0 0,4 23 0,-2-35 0,0 0 0,1 1 0,-1-1 0,1 0 0,1 0 0,-1 0 0,1 0 0,0-1 0,0 1 0,0-1 0,1 1 0,0-1 0,0 0 0,1-1 0,-1 1 0,1-1 0,0 0 0,0 0 0,0 0 0,9 4 0,13 4 0,0-2 0,0 0 0,37 6 0,-33-8 0,1 1 0,35 16 0,-28-7 0,0-1 0,1-2 0,1-2 0,0-1 0,78 11 0,-97-22 0,0 1 0,0 1 0,0 1 0,0 1 0,-1 1 0,31 13 0,-19-5 0,-1-2 0,2-1 0,-1-2 0,1-1 0,1-2 0,0-1 0,-1-2 0,1-1 0,57-5 0,-72 0 0,0-1 0,0-1 0,0-1 0,35-15 0,-36 12 0,0 2 0,1 0 0,0 1 0,41-6 0,-24 9 0,1-2 0,-2-2 0,1-2 0,69-25 0,-86 28 0,1 0 0,0 2 0,0 0 0,0 2 0,0 0 0,1 1 0,35 4 0,50-4 0,-106 1 0,1 0 0,0 0 0,-1 0 0,1 0 0,-1 0 0,1-1 0,-1 1 0,1-1 0,-1 1 0,1-1 0,-1 1 0,0-1 0,1 0 0,-1 0 0,0 0 0,1 1 0,1-3 0,-3 2 0,1 0 0,-1 0 0,0 1 0,0-1 0,0 0 0,0 0 0,1 0 0,-1 0 0,0 1 0,0-1 0,0 0 0,-1 0 0,1 0 0,0 1 0,0-1 0,0 0 0,-1 0 0,1 0 0,0 1 0,-1-1 0,1 0 0,0 1 0,-2-2 0,-3-6 0,-1 1 0,0 0 0,-1 1 0,-10-9 0,13 12 0,-32-26 0,-47-27 0,5 4 0,55 33 11,-31-31 0,43 37-165,-2 0 0,0 1 0,0 1 0,-1 0 0,0 1-1,-1 0 1,0 1 0,-18-7 0,16 11-6672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0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 24575,'0'14'0,"-2"-1"0,0 1 0,0 0 0,-1-1 0,-1 1 0,0-1 0,-1 0 0,0 0 0,-11 18 0,-10 11 0,-42 53 0,-5 8 0,64-92 0,1 1 0,-2-1 0,0-1 0,0 0 0,-15 12 0,11-11 0,1 1 0,1 0 0,-12 15 0,-56 89 0,68-95-1365,4-1-5461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0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4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0 986 24575,'1'-1'0,"-1"0"0,0 0 0,1 0 0,-1 0 0,1 0 0,-1 0 0,1 0 0,0 0 0,-1 0 0,1 1 0,0-1 0,-1 0 0,1 0 0,0 1 0,0-1 0,0 0 0,0 1 0,0-1 0,0 1 0,0-1 0,1 0 0,27-10 0,-22 8 0,86-37 0,-59 24 0,0 1 0,1 2 0,68-16 0,404-31 0,-337 44 0,-78 6 0,1 4 0,149 10 0,-150 6 0,315 18 0,-187-35 0,400-63 0,-233 22 0,-317 38 0,96-24 0,37-7 0,-30 20 0,529-55 0,-54 6 0,-538 57 0,1 5 0,145 7 0,-65 2 0,225-26 0,-309 11 0,198-54 0,-190 40 0,2 5 0,178-11 0,-14 29 0,-173 6 0,-72 1 0,-1 2 0,1 1 0,49 14 0,0 0 0,244 28 0,-79-14 0,-210-26 0,1 0 0,68 24 0,-104-29 0,38 12 0,-41-14 0,0 1 0,1-1 0,-1 0 0,0 0 0,0 0 0,0 0 0,0 0 0,0 0 0,1 0 0,-1-1 0,0 1 0,0-1 0,0 1 0,0-1 0,0 0 0,0 0 0,2-1 0,-3 1 0,-1 0 0,1 1 0,-1-1 0,1 0 0,-1 1 0,1-1 0,-1 0 0,0 0 0,1 0 0,-1 1 0,0-1 0,0 0 0,1 0 0,-1 0 0,0 0 0,0 1 0,0-1 0,0 0 0,0 0 0,0 0 0,-1 0 0,1 0 0,0 1 0,0-1 0,0 0 0,-1 0 0,1 0 0,0 1 0,-1-1 0,1 0 0,-1 0 0,1 1 0,-1-1 0,0 0 0,-24-28 0,21 25 0,-125-121 0,-46-49 0,159 155 0,16 19 0,0 0 0,0 0 0,0 0 0,0 0 0,0 0 0,0 0 0,0 0 0,0 0 0,1 0 0,-1 0 0,0 0 0,0 0 0,0 0 0,0 0 0,0 0 0,0 0 0,0 0 0,0 0 0,0 0 0,0 0 0,1 0 0,-1 0 0,0 0 0,0 0 0,0 0 0,0 0 0,0 0 0,0 0 0,0 0 0,0 0 0,0 0 0,0 0 0,1 0 0,-1 0 0,0 0 0,0 0 0,0 0 0,0 0 0,0-1 0,0 1 0,0 0 0,0 0 0,0 0 0,0 0 0,0 0 0,0 0 0,0 0 0,0 0 0,0 0 0,0 0 0,0-1 0,0 1 0,17 8 0,19 14 0,22 28 0,79 90 0,8 7 0,-154-148 0,2-2 0,1 1 0,-1 0 0,0 0 0,0 1 0,0-1 0,1 2 0,-15-1 0,0 6 0,1 2 0,0 0 0,1 1 0,-1 1 0,1 1 0,-27 19 0,16-12 0,-191 122 0,185-118 51,26-16-405,0 1 0,1 0 0,-15 11 0,14-7-6472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1EE-F0D7-2819-4CAA-C51A3000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5380-D04B-69B5-7072-2F8D2832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C143-55C9-5CB0-2E57-6C3CD8D0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138F-D10F-6778-CE21-330B44C6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CE68-396C-0831-458C-D3671DE1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D091-8658-524F-6DC2-0B919912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3A191-1AAA-C24E-9E96-1402978D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B5F7-0914-6C59-11EC-81D99142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372A-BFEA-ABB5-C5E2-1927881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A443-26A2-C8BF-6824-4DEF3A2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A35B8-B282-A775-4D97-F556A790E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5831-8A4F-5740-4FD8-60497E59A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2AA5-A1F1-8D24-B304-E3298780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8D07-74DB-BD9A-C4E1-F30E18DC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39AC-1F79-A339-46D5-36B1C8C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706-CB13-7FDD-B5CC-F37E51B5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EC80-B72E-6343-DF4C-F13DDE7F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84FB-D991-8E75-4E9A-D31E30E7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2C3D-3237-B45B-3E01-077131A2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61F3-F980-3483-D420-3B3BBEE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A2D0-D000-6C5C-F901-22F0048C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6D1D-5F21-5612-ACC1-CE5FAD59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1D8A-46FB-AC4F-4688-BF3C6EDD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B05C-2E7B-2735-3C75-E37A610E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AB07-237C-530F-BDB1-803D6FE2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0313-7993-86C8-60E9-E52DEDC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8AA-064E-4E8E-B470-24A4BB55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A412C-F010-EB83-E666-3087EAD8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79EC-62D8-2941-9FAF-38642D96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12B7-A4B2-5E09-01E1-67544DC3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0A21-36B0-5E07-DAA3-67F2323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3A67-65CE-25E7-A9AE-81006B54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3077-CA0E-9A0E-ED1F-23F3114A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B59F9-CC0E-F469-0D36-06F0CEC9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85630-483E-A4B6-C662-E753514B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7259-C5C8-3FA3-B825-3B3D0821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EF6EE-C3A9-97D9-DF4F-0B606F48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6A8-0DC7-4896-B666-444C4A66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81C8C-A3E9-D811-EAEF-9330B20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8F9F-3DBD-6842-30D9-9CD6175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1C20-D2B2-DDE7-69FA-849DF2AD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0EA2E-F8AE-50CD-2B26-A7A72262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4A42D-C446-A6EE-B5D4-4C59E51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795FD-B0C0-986D-D9AE-C364423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38E9-53EB-3218-7FF7-FA878E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3D20-7DFD-CAA3-1A70-0B2A6D5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F02-A22F-0732-5CE2-5E963E65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2747-12E0-989A-8A58-B8B3DB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367F-9F5D-388E-3C02-6FA2FEE9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12907-C8A5-2CE0-F683-70EF406B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AB0C-BAF8-6E91-59A0-DB216A7E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DF85-9AD5-37C6-6218-CA3C75D6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2B0-9B66-BE51-1986-F02C7F83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27F8-1340-0F72-6760-53A1AC74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5794B-A135-3EB3-EABE-89FDCBA1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2DB1-839B-FE1B-67E5-7AFB7300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576-245D-A216-5E85-79299CF7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CDF-7AAE-BC0C-7D44-16C3AE0A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CFB2F-B9AF-55F6-4E3C-C81B8CA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A963-6ABC-1ADB-C649-6DD4F429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FC52-5F92-7927-DFD8-6D8B6F59D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116C-EFE7-4760-B4B7-A4181F30F18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B4B5-5861-1E22-F715-B4B6FCFFF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8674-81B6-8081-43BF-B0E156E1B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40.png"/><Relationship Id="rId3" Type="http://schemas.openxmlformats.org/officeDocument/2006/relationships/customXml" Target="../ink/ink13.xml"/><Relationship Id="rId7" Type="http://schemas.openxmlformats.org/officeDocument/2006/relationships/image" Target="../media/image37.png"/><Relationship Id="rId12" Type="http://schemas.openxmlformats.org/officeDocument/2006/relationships/customXml" Target="../ink/ink1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9.png"/><Relationship Id="rId5" Type="http://schemas.openxmlformats.org/officeDocument/2006/relationships/image" Target="../media/image14.png"/><Relationship Id="rId15" Type="http://schemas.openxmlformats.org/officeDocument/2006/relationships/image" Target="../media/image41.png"/><Relationship Id="rId10" Type="http://schemas.openxmlformats.org/officeDocument/2006/relationships/customXml" Target="../ink/ink16.xml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p-cluj/fms-jdbc-demo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43.png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2.png"/><Relationship Id="rId5" Type="http://schemas.openxmlformats.org/officeDocument/2006/relationships/customXml" Target="../ink/ink6.xml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6FBD-8770-E86F-13AD-95A821DF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A5A2-EEB8-B74A-BE6C-29511EC7C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MySQL Database from Java Example</a:t>
            </a:r>
          </a:p>
        </p:txBody>
      </p:sp>
    </p:spTree>
    <p:extLst>
      <p:ext uri="{BB962C8B-B14F-4D97-AF65-F5344CB8AC3E}">
        <p14:creationId xmlns:p14="http://schemas.microsoft.com/office/powerpoint/2010/main" val="28583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E45F-B733-4847-DE95-BF8E7AE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 &amp; Design (Wireframes)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3C4A-0738-2C94-DC80-3EB7F5A1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7" y="1841976"/>
            <a:ext cx="4286678" cy="1870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28811A-22A0-7718-AF02-AEE7F5E3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8" y="3930293"/>
            <a:ext cx="4415327" cy="1870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0576A-D87F-CB6D-5F3F-7DE6F56A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78" y="2701547"/>
            <a:ext cx="4530942" cy="20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820C-E085-0D41-5349-5B504546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 &amp; Design (Design)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48D1B-750E-4FE3-A9A0-7AAA56E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19" y="2329880"/>
            <a:ext cx="2742935" cy="3192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2832C-009D-32A3-1B09-F034116F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15" y="2329880"/>
            <a:ext cx="2742935" cy="322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7EB88-BB22-7E3B-DD86-8490947D7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005" y="2329880"/>
            <a:ext cx="2742935" cy="32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7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C68A-48E2-FDB6-CD90-85BE9A83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DBC51-C38E-964B-F3FB-D094579F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155" y="1690688"/>
            <a:ext cx="7989961" cy="4667250"/>
          </a:xfrm>
        </p:spPr>
      </p:pic>
    </p:spTree>
    <p:extLst>
      <p:ext uri="{BB962C8B-B14F-4D97-AF65-F5344CB8AC3E}">
        <p14:creationId xmlns:p14="http://schemas.microsoft.com/office/powerpoint/2010/main" val="334763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8B44-A01F-A154-2932-992D4CD4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7FC3-AB3D-F0EA-019E-779E72A8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08" y="1690688"/>
            <a:ext cx="6013384" cy="49391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ACDB33-1775-3206-9260-3D9FCA3D8940}"/>
                  </a:ext>
                </a:extLst>
              </p14:cNvPr>
              <p14:cNvContentPartPr/>
              <p14:nvPr/>
            </p14:nvContentPartPr>
            <p14:xfrm>
              <a:off x="816393" y="3089188"/>
              <a:ext cx="18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ACDB33-1775-3206-9260-3D9FCA3D8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393" y="3080188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0C502F-1D67-754C-E949-5835B726E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43" y="2301872"/>
            <a:ext cx="1981477" cy="2467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3A7420-068B-FEB2-6BAC-82477CF775F7}"/>
                  </a:ext>
                </a:extLst>
              </p14:cNvPr>
              <p14:cNvContentPartPr/>
              <p14:nvPr/>
            </p14:nvContentPartPr>
            <p14:xfrm>
              <a:off x="1890273" y="1604908"/>
              <a:ext cx="4539960" cy="111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3A7420-068B-FEB2-6BAC-82477CF775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1633" y="1595908"/>
                <a:ext cx="455760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69915D-D60A-57B6-F621-EF1C339D4417}"/>
                  </a:ext>
                </a:extLst>
              </p14:cNvPr>
              <p14:cNvContentPartPr/>
              <p14:nvPr/>
            </p14:nvContentPartPr>
            <p14:xfrm>
              <a:off x="1988193" y="3065428"/>
              <a:ext cx="1167840" cy="9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69915D-D60A-57B6-F621-EF1C339D44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9193" y="3056428"/>
                <a:ext cx="118548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BAC43F-5C3D-5F7A-60D7-B230601B5C23}"/>
              </a:ext>
            </a:extLst>
          </p:cNvPr>
          <p:cNvGrpSpPr/>
          <p:nvPr/>
        </p:nvGrpSpPr>
        <p:grpSpPr>
          <a:xfrm>
            <a:off x="1908273" y="3133468"/>
            <a:ext cx="2536200" cy="2937600"/>
            <a:chOff x="1908273" y="3133468"/>
            <a:chExt cx="2536200" cy="29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F166B6-95BD-DCA5-9E74-2C9BBAFC8C3C}"/>
                    </a:ext>
                  </a:extLst>
                </p14:cNvPr>
                <p14:cNvContentPartPr/>
                <p14:nvPr/>
              </p14:nvContentPartPr>
              <p14:xfrm>
                <a:off x="2671833" y="3151108"/>
                <a:ext cx="1772640" cy="153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F166B6-95BD-DCA5-9E74-2C9BBAFC8C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2833" y="3142468"/>
                  <a:ext cx="1790280" cy="15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C28220-B165-B816-3583-937F357AC110}"/>
                    </a:ext>
                  </a:extLst>
                </p14:cNvPr>
                <p14:cNvContentPartPr/>
                <p14:nvPr/>
              </p14:nvContentPartPr>
              <p14:xfrm>
                <a:off x="1936353" y="3133468"/>
                <a:ext cx="702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C28220-B165-B816-3583-937F357AC1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7713" y="3124828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EE689-DC48-FCF5-A844-A21A53967339}"/>
                    </a:ext>
                  </a:extLst>
                </p14:cNvPr>
                <p14:cNvContentPartPr/>
                <p14:nvPr/>
              </p14:nvContentPartPr>
              <p14:xfrm>
                <a:off x="1908273" y="3479428"/>
                <a:ext cx="2466360" cy="259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EE689-DC48-FCF5-A844-A21A539673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9633" y="3470788"/>
                  <a:ext cx="2484000" cy="260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81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93CB-1834-2E0B-1A0F-15C4A9EA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11" cy="1325563"/>
          </a:xfrm>
        </p:spPr>
        <p:txBody>
          <a:bodyPr/>
          <a:lstStyle/>
          <a:p>
            <a:r>
              <a:rPr lang="en-US" dirty="0"/>
              <a:t>Prepare development environment &amp;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06311-3BA4-042C-C7FD-1AE9233CA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89" y="1690688"/>
            <a:ext cx="532080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26B92-D0BB-E3D1-31C5-1AB86C658AA4}"/>
              </a:ext>
            </a:extLst>
          </p:cNvPr>
          <p:cNvSpPr txBox="1"/>
          <p:nvPr/>
        </p:nvSpPr>
        <p:spPr>
          <a:xfrm>
            <a:off x="838199" y="6308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https://github.com/isp-cluj/fms-jdbc-demo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1E172-483F-2A35-78ED-1B640BDA71BC}"/>
              </a:ext>
            </a:extLst>
          </p:cNvPr>
          <p:cNvSpPr txBox="1"/>
          <p:nvPr/>
        </p:nvSpPr>
        <p:spPr>
          <a:xfrm>
            <a:off x="6271491" y="3127693"/>
            <a:ext cx="5758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git repository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on local computer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initial maven project (in NetBeans for this example)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6DC62D-2EA5-7D06-02F2-46707B763C1C}"/>
                  </a:ext>
                </a:extLst>
              </p14:cNvPr>
              <p14:cNvContentPartPr/>
              <p14:nvPr/>
            </p14:nvContentPartPr>
            <p14:xfrm>
              <a:off x="8379993" y="385238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6DC62D-2EA5-7D06-02F2-46707B763C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1353" y="38433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E7F113-A729-6E40-7B87-732F0D9AA02F}"/>
                  </a:ext>
                </a:extLst>
              </p14:cNvPr>
              <p14:cNvContentPartPr/>
              <p14:nvPr/>
            </p14:nvContentPartPr>
            <p14:xfrm>
              <a:off x="8166873" y="32846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E7F113-A729-6E40-7B87-732F0D9AA0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8233" y="32756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51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04E9-F7BB-A60F-8B78-A7095372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11FD0-16CF-3447-2CAB-93F5A689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297853"/>
            <a:ext cx="5181600" cy="4351338"/>
          </a:xfrm>
        </p:spPr>
        <p:txBody>
          <a:bodyPr/>
          <a:lstStyle/>
          <a:p>
            <a:r>
              <a:rPr lang="en-US" dirty="0"/>
              <a:t>Coding application logic</a:t>
            </a:r>
          </a:p>
          <a:p>
            <a:r>
              <a:rPr lang="en-US" dirty="0"/>
              <a:t>Implementing tests</a:t>
            </a:r>
          </a:p>
          <a:p>
            <a:r>
              <a:rPr lang="en-US" dirty="0"/>
              <a:t>Debugging &amp; fixing issues</a:t>
            </a:r>
          </a:p>
          <a:p>
            <a:r>
              <a:rPr lang="en-US" dirty="0"/>
              <a:t>Running tests</a:t>
            </a:r>
          </a:p>
          <a:p>
            <a:r>
              <a:rPr lang="en-US" dirty="0"/>
              <a:t>Pushing changes to git repository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it Tutorial | Why do we need Git? | Applications of GIT">
            <a:extLst>
              <a:ext uri="{FF2B5EF4-FFF2-40B4-BE49-F238E27FC236}">
                <a16:creationId xmlns:a16="http://schemas.microsoft.com/office/drawing/2014/main" id="{226E1FAE-DEBF-F6AC-DC65-78CAE0B3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978194"/>
            <a:ext cx="5288370" cy="34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8D2C3149-849D-F23A-3761-6E0CD3FB47B0}"/>
              </a:ext>
            </a:extLst>
          </p:cNvPr>
          <p:cNvSpPr/>
          <p:nvPr/>
        </p:nvSpPr>
        <p:spPr>
          <a:xfrm>
            <a:off x="10615423" y="1978194"/>
            <a:ext cx="230820" cy="3595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322E0-E4BE-2C97-C023-904AFBFEBFE9}"/>
              </a:ext>
            </a:extLst>
          </p:cNvPr>
          <p:cNvSpPr txBox="1"/>
          <p:nvPr/>
        </p:nvSpPr>
        <p:spPr>
          <a:xfrm rot="5400000">
            <a:off x="9623078" y="3642903"/>
            <a:ext cx="349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/>
              <a:t>Collaborating with team members</a:t>
            </a:r>
          </a:p>
        </p:txBody>
      </p:sp>
    </p:spTree>
    <p:extLst>
      <p:ext uri="{BB962C8B-B14F-4D97-AF65-F5344CB8AC3E}">
        <p14:creationId xmlns:p14="http://schemas.microsoft.com/office/powerpoint/2010/main" val="42239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7E8F-F11D-98A4-9F0B-DB273045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&amp; Maintenance</a:t>
            </a:r>
          </a:p>
        </p:txBody>
      </p:sp>
      <p:pic>
        <p:nvPicPr>
          <p:cNvPr id="3074" name="Picture 2" descr="Understanding the Phases of the Software Development Life Cycle | Harness">
            <a:extLst>
              <a:ext uri="{FF2B5EF4-FFF2-40B4-BE49-F238E27FC236}">
                <a16:creationId xmlns:a16="http://schemas.microsoft.com/office/drawing/2014/main" id="{7BAAAC7B-1FBB-25BC-AE22-700EE253C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55" y="2794715"/>
            <a:ext cx="7605890" cy="22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7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7D3B7-03EB-B703-A862-F6D3C26D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Closing</a:t>
            </a:r>
          </a:p>
        </p:txBody>
      </p:sp>
    </p:spTree>
    <p:extLst>
      <p:ext uri="{BB962C8B-B14F-4D97-AF65-F5344CB8AC3E}">
        <p14:creationId xmlns:p14="http://schemas.microsoft.com/office/powerpoint/2010/main" val="26407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78E12-B1D1-7AE6-9227-B5A98719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Client is contacting us for requesting a new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E7D5E-5463-E8F4-E757-946D3A714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88" y="1797049"/>
            <a:ext cx="7022423" cy="4822825"/>
          </a:xfrm>
        </p:spPr>
      </p:pic>
    </p:spTree>
    <p:extLst>
      <p:ext uri="{BB962C8B-B14F-4D97-AF65-F5344CB8AC3E}">
        <p14:creationId xmlns:p14="http://schemas.microsoft.com/office/powerpoint/2010/main" val="25238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A826-748D-4E9C-EC0A-A666BC6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requirements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253782-5E48-801A-6C36-38EBE230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967" y="1825625"/>
            <a:ext cx="6224065" cy="4351338"/>
          </a:xfrm>
        </p:spPr>
      </p:pic>
    </p:spTree>
    <p:extLst>
      <p:ext uri="{BB962C8B-B14F-4D97-AF65-F5344CB8AC3E}">
        <p14:creationId xmlns:p14="http://schemas.microsoft.com/office/powerpoint/2010/main" val="26491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898B7-D913-1009-E496-A4E4A6D1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2" y="209100"/>
            <a:ext cx="5182797" cy="3067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FDD1D-B5DA-2B12-6AC7-6658FCEC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34" y="799650"/>
            <a:ext cx="5473364" cy="443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E608D-A717-896B-8CCB-0398C48A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82" y="3456475"/>
            <a:ext cx="4771981" cy="3358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46E78F-FC74-B0A3-2EE7-9941B3E7256D}"/>
                  </a:ext>
                </a:extLst>
              </p14:cNvPr>
              <p14:cNvContentPartPr/>
              <p14:nvPr/>
            </p14:nvContentPartPr>
            <p14:xfrm>
              <a:off x="2680473" y="312148"/>
              <a:ext cx="180720" cy="397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46E78F-FC74-B0A3-2EE7-9941B3E725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833" y="303148"/>
                <a:ext cx="1983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F24077-E802-DFBA-0A2C-75884CEA8C49}"/>
                  </a:ext>
                </a:extLst>
              </p14:cNvPr>
              <p14:cNvContentPartPr/>
              <p14:nvPr/>
            </p14:nvContentPartPr>
            <p14:xfrm>
              <a:off x="9125913" y="1117828"/>
              <a:ext cx="416880" cy="44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F24077-E802-DFBA-0A2C-75884CEA8C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6913" y="1109188"/>
                <a:ext cx="4345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3C4C3C-21CF-1A43-B716-D3150C1794E2}"/>
                  </a:ext>
                </a:extLst>
              </p14:cNvPr>
              <p14:cNvContentPartPr/>
              <p14:nvPr/>
            </p14:nvContentPartPr>
            <p14:xfrm>
              <a:off x="3193473" y="3807388"/>
              <a:ext cx="322200" cy="52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3C4C3C-21CF-1A43-B716-D3150C1794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4833" y="3798388"/>
                <a:ext cx="3398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4D4781-885F-DDC5-85AC-CEC6E8E5CC7C}"/>
                  </a:ext>
                </a:extLst>
              </p14:cNvPr>
              <p14:cNvContentPartPr/>
              <p14:nvPr/>
            </p14:nvContentPartPr>
            <p14:xfrm>
              <a:off x="2707473" y="696268"/>
              <a:ext cx="190440" cy="1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4D4781-885F-DDC5-85AC-CEC6E8E5CC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8473" y="687628"/>
                <a:ext cx="208080" cy="35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B387AA4-6AB1-2C1C-18E1-427DF1827AA7}"/>
              </a:ext>
            </a:extLst>
          </p:cNvPr>
          <p:cNvSpPr/>
          <p:nvPr/>
        </p:nvSpPr>
        <p:spPr>
          <a:xfrm>
            <a:off x="512538" y="3415338"/>
            <a:ext cx="5341029" cy="33494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07A65-F79B-6B9E-678B-A85502F1AFAB}"/>
              </a:ext>
            </a:extLst>
          </p:cNvPr>
          <p:cNvSpPr/>
          <p:nvPr/>
        </p:nvSpPr>
        <p:spPr>
          <a:xfrm>
            <a:off x="6338433" y="671694"/>
            <a:ext cx="5317947" cy="45670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E7BCA-EE9C-F12A-7A5A-CE8C4A057393}"/>
              </a:ext>
            </a:extLst>
          </p:cNvPr>
          <p:cNvSpPr/>
          <p:nvPr/>
        </p:nvSpPr>
        <p:spPr>
          <a:xfrm>
            <a:off x="433884" y="209101"/>
            <a:ext cx="5182797" cy="31356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8DDD-A258-C36D-A667-0E1B1DB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Layered Architecture Style</a:t>
            </a:r>
          </a:p>
        </p:txBody>
      </p:sp>
      <p:pic>
        <p:nvPicPr>
          <p:cNvPr id="5122" name="Picture 2" descr="Physical topology variants">
            <a:extLst>
              <a:ext uri="{FF2B5EF4-FFF2-40B4-BE49-F238E27FC236}">
                <a16:creationId xmlns:a16="http://schemas.microsoft.com/office/drawing/2014/main" id="{0B36BB33-0C86-ABE8-F657-A72D5163AB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8" y="2342735"/>
            <a:ext cx="6057949" cy="27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CF643-D644-4552-EAFE-339E1A177289}"/>
                  </a:ext>
                </a:extLst>
              </p14:cNvPr>
              <p14:cNvContentPartPr/>
              <p14:nvPr/>
            </p14:nvContentPartPr>
            <p14:xfrm>
              <a:off x="170820" y="2380170"/>
              <a:ext cx="2353680" cy="316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CF643-D644-4552-EAFE-339E1A1772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180" y="2371530"/>
                <a:ext cx="2371320" cy="31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68BF559-E9F7-6254-B3DB-768D48D69AEA}"/>
              </a:ext>
            </a:extLst>
          </p:cNvPr>
          <p:cNvGrpSpPr/>
          <p:nvPr/>
        </p:nvGrpSpPr>
        <p:grpSpPr>
          <a:xfrm>
            <a:off x="1370340" y="5543130"/>
            <a:ext cx="765000" cy="790560"/>
            <a:chOff x="1370340" y="5543130"/>
            <a:chExt cx="765000" cy="79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6842BE-958F-0734-4254-F437C7C535C8}"/>
                    </a:ext>
                  </a:extLst>
                </p14:cNvPr>
                <p14:cNvContentPartPr/>
                <p14:nvPr/>
              </p14:nvContentPartPr>
              <p14:xfrm>
                <a:off x="1370340" y="5543130"/>
                <a:ext cx="765000" cy="611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6842BE-958F-0734-4254-F437C7C535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61340" y="5534130"/>
                  <a:ext cx="7826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B62A04-921E-C80E-0CDA-7F48AE12366F}"/>
                    </a:ext>
                  </a:extLst>
                </p14:cNvPr>
                <p14:cNvContentPartPr/>
                <p14:nvPr/>
              </p14:nvContentPartPr>
              <p14:xfrm>
                <a:off x="1953900" y="6086010"/>
                <a:ext cx="160920" cy="24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B62A04-921E-C80E-0CDA-7F48AE1236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5260" y="6077370"/>
                  <a:ext cx="178560" cy="26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7F6A97-AE4A-1BCA-1142-2D0B634B1B83}"/>
              </a:ext>
            </a:extLst>
          </p:cNvPr>
          <p:cNvSpPr txBox="1"/>
          <p:nvPr/>
        </p:nvSpPr>
        <p:spPr>
          <a:xfrm>
            <a:off x="2524500" y="5624345"/>
            <a:ext cx="31704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Java Swing Desktop Application </a:t>
            </a:r>
          </a:p>
          <a:p>
            <a:r>
              <a:rPr lang="en-US" i="1" dirty="0"/>
              <a:t>JDBC access driver</a:t>
            </a:r>
          </a:p>
          <a:p>
            <a:r>
              <a:rPr lang="en-US" i="1" dirty="0"/>
              <a:t>MySQL Database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8A04E-E57C-9430-417C-6D7100AF60AB}"/>
              </a:ext>
            </a:extLst>
          </p:cNvPr>
          <p:cNvSpPr txBox="1"/>
          <p:nvPr/>
        </p:nvSpPr>
        <p:spPr>
          <a:xfrm>
            <a:off x="7652551" y="1680840"/>
            <a:ext cx="413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Figure illustrates the various topology variants from a physical layering (deployment) perspective in context of a layered architecture style.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3BE491-DF9D-F07F-1D23-2497B0B38813}"/>
                  </a:ext>
                </a:extLst>
              </p14:cNvPr>
              <p14:cNvContentPartPr/>
              <p14:nvPr/>
            </p14:nvContentPartPr>
            <p14:xfrm>
              <a:off x="8087313" y="404786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3BE491-DF9D-F07F-1D23-2497B0B388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8313" y="403886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F4EC086-E8DB-06BC-0EC3-91C58979A9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7788" y="4148801"/>
            <a:ext cx="3437680" cy="25367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819C-48C6-78D8-226D-1BCE5273615F}"/>
              </a:ext>
            </a:extLst>
          </p:cNvPr>
          <p:cNvSpPr txBox="1"/>
          <p:nvPr/>
        </p:nvSpPr>
        <p:spPr>
          <a:xfrm>
            <a:off x="7847788" y="3800154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Recommended reading: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7E0FE-3183-8897-18A7-0FFC3682E1D5}"/>
              </a:ext>
            </a:extLst>
          </p:cNvPr>
          <p:cNvSpPr txBox="1"/>
          <p:nvPr/>
        </p:nvSpPr>
        <p:spPr>
          <a:xfrm>
            <a:off x="414658" y="6178343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2410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FE43-F880-5F0A-E8F2-BD4792D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48669-DB8F-7D39-3A75-EA90F1ED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827" y="1905524"/>
            <a:ext cx="763805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EBEB1-3C9D-C4D5-5EEB-F42EA11E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" y="2426159"/>
            <a:ext cx="1981477" cy="2467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BE3669-5FAA-D254-7E3F-1A4AE651777D}"/>
                  </a:ext>
                </a:extLst>
              </p14:cNvPr>
              <p14:cNvContentPartPr/>
              <p14:nvPr/>
            </p14:nvContentPartPr>
            <p14:xfrm>
              <a:off x="2006193" y="2538748"/>
              <a:ext cx="3145320" cy="355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BE3669-5FAA-D254-7E3F-1A4AE65177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193" y="2529748"/>
                <a:ext cx="3162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1417A2-3868-03B8-DCAE-01A301C7A832}"/>
                  </a:ext>
                </a:extLst>
              </p14:cNvPr>
              <p14:cNvContentPartPr/>
              <p14:nvPr/>
            </p14:nvContentPartPr>
            <p14:xfrm>
              <a:off x="1979193" y="3257668"/>
              <a:ext cx="1684800" cy="665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1417A2-3868-03B8-DCAE-01A301C7A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0553" y="3248668"/>
                <a:ext cx="170244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322E2E-50E9-D20D-BEB7-F3933ED916D4}"/>
                  </a:ext>
                </a:extLst>
              </p14:cNvPr>
              <p14:cNvContentPartPr/>
              <p14:nvPr/>
            </p14:nvContentPartPr>
            <p14:xfrm>
              <a:off x="1961553" y="3621628"/>
              <a:ext cx="2627640" cy="107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322E2E-50E9-D20D-BEB7-F3933ED91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2913" y="3612988"/>
                <a:ext cx="264528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2BA1B0-5A50-FE9D-B4AB-B2B96E5B01F4}"/>
                  </a:ext>
                </a:extLst>
              </p14:cNvPr>
              <p14:cNvContentPartPr/>
              <p14:nvPr/>
            </p14:nvContentPartPr>
            <p14:xfrm>
              <a:off x="2041473" y="4642588"/>
              <a:ext cx="3271680" cy="137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2BA1B0-5A50-FE9D-B4AB-B2B96E5B01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2473" y="4633588"/>
                <a:ext cx="3289320" cy="13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31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F173-DADB-81A5-0681-1E6042DE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Tools\ Technology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D05F1A-CC4A-E678-9115-62DB8D4564DA}"/>
              </a:ext>
            </a:extLst>
          </p:cNvPr>
          <p:cNvGrpSpPr/>
          <p:nvPr/>
        </p:nvGrpSpPr>
        <p:grpSpPr>
          <a:xfrm>
            <a:off x="877646" y="1835911"/>
            <a:ext cx="1075441" cy="1685926"/>
            <a:chOff x="5285912" y="1575741"/>
            <a:chExt cx="1168829" cy="1765493"/>
          </a:xfrm>
        </p:grpSpPr>
        <p:pic>
          <p:nvPicPr>
            <p:cNvPr id="1034" name="Picture 10" descr="NetBeans - Wikipedia">
              <a:extLst>
                <a:ext uri="{FF2B5EF4-FFF2-40B4-BE49-F238E27FC236}">
                  <a16:creationId xmlns:a16="http://schemas.microsoft.com/office/drawing/2014/main" id="{C32EE1E0-7AA5-B607-F48A-4D1EADF57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912" y="1575741"/>
              <a:ext cx="1168829" cy="134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CC80DF-1B08-19E4-2D03-B6D7484532A0}"/>
                </a:ext>
              </a:extLst>
            </p:cNvPr>
            <p:cNvSpPr txBox="1"/>
            <p:nvPr/>
          </p:nvSpPr>
          <p:spPr>
            <a:xfrm>
              <a:off x="5285912" y="2971902"/>
              <a:ext cx="1087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NetBeans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2CB347-4601-4326-2A2B-70273084204C}"/>
              </a:ext>
            </a:extLst>
          </p:cNvPr>
          <p:cNvGrpSpPr/>
          <p:nvPr/>
        </p:nvGrpSpPr>
        <p:grpSpPr>
          <a:xfrm>
            <a:off x="4004398" y="4466551"/>
            <a:ext cx="1978362" cy="1717119"/>
            <a:chOff x="4881145" y="3934471"/>
            <a:chExt cx="1978362" cy="1717119"/>
          </a:xfrm>
        </p:grpSpPr>
        <p:pic>
          <p:nvPicPr>
            <p:cNvPr id="1030" name="Picture 6" descr="linuxserver/mysql-workbench - Docker Image | Docker Hub">
              <a:extLst>
                <a:ext uri="{FF2B5EF4-FFF2-40B4-BE49-F238E27FC236}">
                  <a16:creationId xmlns:a16="http://schemas.microsoft.com/office/drawing/2014/main" id="{2F62CD1D-64A9-9BEB-7A5F-82344ABC5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00" y="3934471"/>
              <a:ext cx="1347787" cy="134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0D55B-2FF2-9A90-39A9-6E70395CB889}"/>
                </a:ext>
              </a:extLst>
            </p:cNvPr>
            <p:cNvSpPr txBox="1"/>
            <p:nvPr/>
          </p:nvSpPr>
          <p:spPr>
            <a:xfrm>
              <a:off x="4881145" y="5282258"/>
              <a:ext cx="1978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Workbench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656FA7-CBA7-6E66-8421-0A47AB285ED2}"/>
              </a:ext>
            </a:extLst>
          </p:cNvPr>
          <p:cNvGrpSpPr/>
          <p:nvPr/>
        </p:nvGrpSpPr>
        <p:grpSpPr>
          <a:xfrm>
            <a:off x="669428" y="4053607"/>
            <a:ext cx="2705100" cy="1929645"/>
            <a:chOff x="472759" y="3537279"/>
            <a:chExt cx="2705100" cy="1929645"/>
          </a:xfrm>
        </p:grpSpPr>
        <p:pic>
          <p:nvPicPr>
            <p:cNvPr id="1026" name="Picture 2" descr="MySQL logo and symbol, meaning, history, PNG">
              <a:extLst>
                <a:ext uri="{FF2B5EF4-FFF2-40B4-BE49-F238E27FC236}">
                  <a16:creationId xmlns:a16="http://schemas.microsoft.com/office/drawing/2014/main" id="{90C52554-B94F-E1ED-9AAA-3E8F58F9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9" y="3537279"/>
              <a:ext cx="27051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3703A8-1D7A-C691-B4BD-A882B96C9920}"/>
                </a:ext>
              </a:extLst>
            </p:cNvPr>
            <p:cNvSpPr txBox="1"/>
            <p:nvPr/>
          </p:nvSpPr>
          <p:spPr>
            <a:xfrm>
              <a:off x="612605" y="5097592"/>
              <a:ext cx="2425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Database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BADE6F-C1F5-9657-3587-A3A0A17C50B1}"/>
              </a:ext>
            </a:extLst>
          </p:cNvPr>
          <p:cNvGrpSpPr/>
          <p:nvPr/>
        </p:nvGrpSpPr>
        <p:grpSpPr>
          <a:xfrm>
            <a:off x="9380161" y="3885502"/>
            <a:ext cx="2126894" cy="1753950"/>
            <a:chOff x="8761273" y="3897640"/>
            <a:chExt cx="2126894" cy="1753950"/>
          </a:xfrm>
        </p:grpSpPr>
        <p:pic>
          <p:nvPicPr>
            <p:cNvPr id="1032" name="Picture 8" descr="Where and how to get your Java coding - Ubiqum code academy">
              <a:extLst>
                <a:ext uri="{FF2B5EF4-FFF2-40B4-BE49-F238E27FC236}">
                  <a16:creationId xmlns:a16="http://schemas.microsoft.com/office/drawing/2014/main" id="{4F7E1D33-6ED7-A218-60FC-78E2C927B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273" y="3897640"/>
              <a:ext cx="2126894" cy="132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7F66B-BBDD-2825-52F1-6DB7DD8B2B69}"/>
                </a:ext>
              </a:extLst>
            </p:cNvPr>
            <p:cNvSpPr txBox="1"/>
            <p:nvPr/>
          </p:nvSpPr>
          <p:spPr>
            <a:xfrm>
              <a:off x="9325641" y="5282258"/>
              <a:ext cx="998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Java SDK</a:t>
              </a: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098F3C2-8595-FEBC-097F-2A6632C0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787" y="1744674"/>
            <a:ext cx="2339376" cy="5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– About">
            <a:extLst>
              <a:ext uri="{FF2B5EF4-FFF2-40B4-BE49-F238E27FC236}">
                <a16:creationId xmlns:a16="http://schemas.microsoft.com/office/drawing/2014/main" id="{D55E5D85-6A6D-51A0-A0AF-5EE570D0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7" y="3106522"/>
            <a:ext cx="2286347" cy="6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8C1E8-B1F9-DB99-C75E-ACD2C1E7FB0E}"/>
              </a:ext>
            </a:extLst>
          </p:cNvPr>
          <p:cNvGrpSpPr/>
          <p:nvPr/>
        </p:nvGrpSpPr>
        <p:grpSpPr>
          <a:xfrm>
            <a:off x="9471549" y="946991"/>
            <a:ext cx="1519006" cy="1920920"/>
            <a:chOff x="9471549" y="946991"/>
            <a:chExt cx="1519006" cy="1920920"/>
          </a:xfrm>
        </p:grpSpPr>
        <p:pic>
          <p:nvPicPr>
            <p:cNvPr id="1040" name="Picture 16" descr="StarUML — Wikipédia">
              <a:extLst>
                <a:ext uri="{FF2B5EF4-FFF2-40B4-BE49-F238E27FC236}">
                  <a16:creationId xmlns:a16="http://schemas.microsoft.com/office/drawing/2014/main" id="{BB6EC276-2C00-CC06-C637-8D8C2AE41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549" y="946991"/>
              <a:ext cx="1519006" cy="1443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E1D39A-F232-8030-45F9-AF324B82982D}"/>
                </a:ext>
              </a:extLst>
            </p:cNvPr>
            <p:cNvSpPr txBox="1"/>
            <p:nvPr/>
          </p:nvSpPr>
          <p:spPr>
            <a:xfrm>
              <a:off x="9732165" y="2498579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StarUML</a:t>
              </a:r>
              <a:endParaRPr lang="en-US" dirty="0"/>
            </a:p>
          </p:txBody>
        </p:sp>
      </p:grpSp>
      <p:pic>
        <p:nvPicPr>
          <p:cNvPr id="1042" name="Picture 18" descr="Git - Wikipedia">
            <a:extLst>
              <a:ext uri="{FF2B5EF4-FFF2-40B4-BE49-F238E27FC236}">
                <a16:creationId xmlns:a16="http://schemas.microsoft.com/office/drawing/2014/main" id="{29BD04BB-A742-DE3F-6240-E891E329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40" y="2683136"/>
            <a:ext cx="1671785" cy="6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F246D-8304-484C-4B64-0866DF2D5667}"/>
              </a:ext>
            </a:extLst>
          </p:cNvPr>
          <p:cNvGrpSpPr/>
          <p:nvPr/>
        </p:nvGrpSpPr>
        <p:grpSpPr>
          <a:xfrm>
            <a:off x="7214983" y="5034403"/>
            <a:ext cx="1192891" cy="1582908"/>
            <a:chOff x="7214983" y="5034403"/>
            <a:chExt cx="1192891" cy="1582908"/>
          </a:xfrm>
        </p:grpSpPr>
        <p:pic>
          <p:nvPicPr>
            <p:cNvPr id="3" name="Picture 2" descr="Draw.io Reviews: 380+ User Reviews and Ratings in 2023 | G2">
              <a:extLst>
                <a:ext uri="{FF2B5EF4-FFF2-40B4-BE49-F238E27FC236}">
                  <a16:creationId xmlns:a16="http://schemas.microsoft.com/office/drawing/2014/main" id="{4B17E513-56D0-DB2B-1EC6-C0D812B52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983" y="5034403"/>
              <a:ext cx="1192891" cy="1192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40BBBD-C7BC-A109-B5D4-D5C84DF8F1B4}"/>
                </a:ext>
              </a:extLst>
            </p:cNvPr>
            <p:cNvSpPr txBox="1"/>
            <p:nvPr/>
          </p:nvSpPr>
          <p:spPr>
            <a:xfrm>
              <a:off x="7388267" y="6247979"/>
              <a:ext cx="89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Draw.io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0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67A2BA4FCEA468CA7C82922047537" ma:contentTypeVersion="29" ma:contentTypeDescription="Create a new document." ma:contentTypeScope="" ma:versionID="5d6caf6a5430d18a97512a3a1a603be1">
  <xsd:schema xmlns:xsd="http://www.w3.org/2001/XMLSchema" xmlns:xs="http://www.w3.org/2001/XMLSchema" xmlns:p="http://schemas.microsoft.com/office/2006/metadata/properties" xmlns:ns3="63f4dcc8-23b2-4165-8ac8-6dc2c11ccfd4" xmlns:ns4="ee68bd4e-dd02-4cde-9951-fda6f04219c0" targetNamespace="http://schemas.microsoft.com/office/2006/metadata/properties" ma:root="true" ma:fieldsID="747f8203d092d871bb81e9e07e7b809e" ns3:_="" ns4:_="">
    <xsd:import namespace="63f4dcc8-23b2-4165-8ac8-6dc2c11ccfd4"/>
    <xsd:import namespace="ee68bd4e-dd02-4cde-9951-fda6f04219c0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4dcc8-23b2-4165-8ac8-6dc2c11ccfd4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2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2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MediaServiceMetadata" ma:index="3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3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8bd4e-dd02-4cde-9951-fda6f04219c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63f4dcc8-23b2-4165-8ac8-6dc2c11ccfd4" xsi:nil="true"/>
    <Invited_Students xmlns="63f4dcc8-23b2-4165-8ac8-6dc2c11ccfd4" xsi:nil="true"/>
    <IsNotebookLocked xmlns="63f4dcc8-23b2-4165-8ac8-6dc2c11ccfd4" xsi:nil="true"/>
    <FolderType xmlns="63f4dcc8-23b2-4165-8ac8-6dc2c11ccfd4" xsi:nil="true"/>
    <Has_Teacher_Only_SectionGroup xmlns="63f4dcc8-23b2-4165-8ac8-6dc2c11ccfd4" xsi:nil="true"/>
    <Is_Collaboration_Space_Locked xmlns="63f4dcc8-23b2-4165-8ac8-6dc2c11ccfd4" xsi:nil="true"/>
    <Teachers xmlns="63f4dcc8-23b2-4165-8ac8-6dc2c11ccfd4">
      <UserInfo>
        <DisplayName/>
        <AccountId xsi:nil="true"/>
        <AccountType/>
      </UserInfo>
    </Teachers>
    <Self_Registration_Enabled xmlns="63f4dcc8-23b2-4165-8ac8-6dc2c11ccfd4" xsi:nil="true"/>
    <CultureName xmlns="63f4dcc8-23b2-4165-8ac8-6dc2c11ccfd4" xsi:nil="true"/>
    <Self_Registration_Enabled0 xmlns="63f4dcc8-23b2-4165-8ac8-6dc2c11ccfd4" xsi:nil="true"/>
    <TeamsChannelId xmlns="63f4dcc8-23b2-4165-8ac8-6dc2c11ccfd4" xsi:nil="true"/>
    <NotebookType xmlns="63f4dcc8-23b2-4165-8ac8-6dc2c11ccfd4" xsi:nil="true"/>
    <Student_Groups xmlns="63f4dcc8-23b2-4165-8ac8-6dc2c11ccfd4">
      <UserInfo>
        <DisplayName/>
        <AccountId xsi:nil="true"/>
        <AccountType/>
      </UserInfo>
    </Student_Groups>
    <Templates xmlns="63f4dcc8-23b2-4165-8ac8-6dc2c11ccfd4" xsi:nil="true"/>
    <DefaultSectionNames xmlns="63f4dcc8-23b2-4165-8ac8-6dc2c11ccfd4" xsi:nil="true"/>
    <_activity xmlns="63f4dcc8-23b2-4165-8ac8-6dc2c11ccfd4" xsi:nil="true"/>
    <AppVersion xmlns="63f4dcc8-23b2-4165-8ac8-6dc2c11ccfd4" xsi:nil="true"/>
    <LMS_Mappings xmlns="63f4dcc8-23b2-4165-8ac8-6dc2c11ccfd4" xsi:nil="true"/>
    <Owner xmlns="63f4dcc8-23b2-4165-8ac8-6dc2c11ccfd4">
      <UserInfo>
        <DisplayName/>
        <AccountId xsi:nil="true"/>
        <AccountType/>
      </UserInfo>
    </Owner>
    <Students xmlns="63f4dcc8-23b2-4165-8ac8-6dc2c11ccfd4">
      <UserInfo>
        <DisplayName/>
        <AccountId xsi:nil="true"/>
        <AccountType/>
      </UserInfo>
    </Students>
    <Distribution_Groups xmlns="63f4dcc8-23b2-4165-8ac8-6dc2c11ccfd4" xsi:nil="true"/>
    <Math_Settings xmlns="63f4dcc8-23b2-4165-8ac8-6dc2c11ccfd4" xsi:nil="true"/>
  </documentManagement>
</p:properties>
</file>

<file path=customXml/itemProps1.xml><?xml version="1.0" encoding="utf-8"?>
<ds:datastoreItem xmlns:ds="http://schemas.openxmlformats.org/officeDocument/2006/customXml" ds:itemID="{0226DCEA-2B85-46A5-AEB9-72E813394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4dcc8-23b2-4165-8ac8-6dc2c11ccfd4"/>
    <ds:schemaRef ds:uri="ee68bd4e-dd02-4cde-9951-fda6f04219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4CE006-2792-4468-9F39-3F89479E4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42C200-1ADD-41AF-BA07-127BC98753B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ee68bd4e-dd02-4cde-9951-fda6f04219c0"/>
    <ds:schemaRef ds:uri="http://schemas.microsoft.com/office/infopath/2007/PartnerControls"/>
    <ds:schemaRef ds:uri="http://purl.org/dc/elements/1.1/"/>
    <ds:schemaRef ds:uri="http://www.w3.org/XML/1998/namespace"/>
    <ds:schemaRef ds:uri="63f4dcc8-23b2-4165-8ac8-6dc2c11ccfd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168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Noto serif</vt:lpstr>
      <vt:lpstr>Office Theme</vt:lpstr>
      <vt:lpstr>Flight Reservation System</vt:lpstr>
      <vt:lpstr>Requirements Analysis</vt:lpstr>
      <vt:lpstr>Scenario – Client is contacting us for requesting a new solution</vt:lpstr>
      <vt:lpstr>Analyze requirements </vt:lpstr>
      <vt:lpstr>PowerPoint Presentation</vt:lpstr>
      <vt:lpstr>Architecture Definition</vt:lpstr>
      <vt:lpstr>Layered Architecture Style</vt:lpstr>
      <vt:lpstr>High level architecture</vt:lpstr>
      <vt:lpstr>Tools\ Technology Stack</vt:lpstr>
      <vt:lpstr>Implementation</vt:lpstr>
      <vt:lpstr>UI mockups &amp; Design (Wireframes)</vt:lpstr>
      <vt:lpstr>UI mockups &amp; Design (Design)</vt:lpstr>
      <vt:lpstr>Database diagram</vt:lpstr>
      <vt:lpstr>UML Class Diagram</vt:lpstr>
      <vt:lpstr>Prepare development environment &amp; repository</vt:lpstr>
      <vt:lpstr>Implementation &amp; Testing</vt:lpstr>
      <vt:lpstr>Deployment &amp; Maintenance</vt:lpstr>
      <vt:lpstr>Project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Accesarea bazelor de date</dc:title>
  <dc:creator>Mihai Hulea</dc:creator>
  <cp:lastModifiedBy>Mihai Hulea</cp:lastModifiedBy>
  <cp:revision>6</cp:revision>
  <dcterms:created xsi:type="dcterms:W3CDTF">2023-05-12T20:07:09Z</dcterms:created>
  <dcterms:modified xsi:type="dcterms:W3CDTF">2023-05-16T19:47:23Z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2023-05-12T20:07:09Z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a5e525b3-6a0b-4948-b2f4-fcc6935d71a5</vt:lpwstr>
  </property>
  <property fmtid="{D5CDD505-2E9C-101B-9397-08002B2CF9AE}" pid="8" name="MSIP_Label_5b58b62f-6f94-46bd-8089-18e64b0a9abb_ContentBits">
    <vt:lpwstr>0</vt:lpwstr>
  </property>
  <property fmtid="{D5CDD505-2E9C-101B-9397-08002B2CF9AE}" pid="9" name="ContentTypeId">
    <vt:lpwstr>0x01010090467A2BA4FCEA468CA7C82922047537</vt:lpwstr>
  </property>
</Properties>
</file>