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69" r:id="rId7"/>
    <p:sldId id="260" r:id="rId8"/>
    <p:sldId id="261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/>
          <a:lstStyle/>
          <a:p>
            <a:pPr algn="ctr"/>
            <a:r>
              <a:rPr lang="en-US" dirty="0" smtClean="0"/>
              <a:t>Consumer vs Corporation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5780" y="3572767"/>
            <a:ext cx="8637072" cy="977621"/>
          </a:xfrm>
        </p:spPr>
        <p:txBody>
          <a:bodyPr/>
          <a:lstStyle/>
          <a:p>
            <a:pPr algn="ctr"/>
            <a:r>
              <a:rPr lang="en-US" dirty="0" smtClean="0"/>
              <a:t>Irene Wang</a:t>
            </a:r>
          </a:p>
          <a:p>
            <a:pPr algn="ctr"/>
            <a:r>
              <a:rPr lang="en-US" dirty="0" smtClean="0"/>
              <a:t>Cathy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Context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Elevator Pitch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Layout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of the tables, chairs</a:t>
            </a:r>
            <a:r>
              <a:rPr lang="en-US" smtClean="0"/>
              <a:t>, iPads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Landing Page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4" y="2016125"/>
            <a:ext cx="5129656" cy="3449638"/>
          </a:xfrm>
        </p:spPr>
      </p:pic>
    </p:spTree>
    <p:extLst>
      <p:ext uri="{BB962C8B-B14F-4D97-AF65-F5344CB8AC3E}">
        <p14:creationId xmlns:p14="http://schemas.microsoft.com/office/powerpoint/2010/main" val="18859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Consumer UI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4" y="2016125"/>
            <a:ext cx="5129656" cy="3449638"/>
          </a:xfrm>
        </p:spPr>
      </p:pic>
    </p:spTree>
    <p:extLst>
      <p:ext uri="{BB962C8B-B14F-4D97-AF65-F5344CB8AC3E}">
        <p14:creationId xmlns:p14="http://schemas.microsoft.com/office/powerpoint/2010/main" val="94776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Consumer UI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4" y="2016125"/>
            <a:ext cx="5129656" cy="3449638"/>
          </a:xfrm>
        </p:spPr>
      </p:pic>
    </p:spTree>
    <p:extLst>
      <p:ext uri="{BB962C8B-B14F-4D97-AF65-F5344CB8AC3E}">
        <p14:creationId xmlns:p14="http://schemas.microsoft.com/office/powerpoint/2010/main" val="30943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Corporation UI</a:t>
            </a:r>
            <a:endParaRPr lang="en-US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4" y="2016125"/>
            <a:ext cx="5129656" cy="3449638"/>
          </a:xfrm>
        </p:spPr>
      </p:pic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Consumer Vs Corporation</a:t>
            </a:r>
            <a:endParaRPr lang="en-US" sz="4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4769112" cy="34496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1" y="2015543"/>
            <a:ext cx="483416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Consumer Graph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1" y="2016125"/>
            <a:ext cx="4532995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20" y="2016125"/>
            <a:ext cx="2915006" cy="40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2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32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Gallery</vt:lpstr>
      <vt:lpstr>Consumer vs Corporation</vt:lpstr>
      <vt:lpstr>Elevator Pitch</vt:lpstr>
      <vt:lpstr>Layout</vt:lpstr>
      <vt:lpstr>Landing Page</vt:lpstr>
      <vt:lpstr>Consumer UI</vt:lpstr>
      <vt:lpstr>Consumer UI</vt:lpstr>
      <vt:lpstr>Corporation UI</vt:lpstr>
      <vt:lpstr>Consumer Vs Corporation</vt:lpstr>
      <vt:lpstr>Consumer Graph</vt:lpstr>
      <vt:lpstr>Context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vs Corporation</dc:title>
  <dc:creator>Microsoft Office User</dc:creator>
  <cp:lastModifiedBy>Microsoft Office User</cp:lastModifiedBy>
  <cp:revision>4</cp:revision>
  <dcterms:created xsi:type="dcterms:W3CDTF">2017-02-14T03:09:57Z</dcterms:created>
  <dcterms:modified xsi:type="dcterms:W3CDTF">2017-02-14T05:32:31Z</dcterms:modified>
</cp:coreProperties>
</file>