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0" r:id="rId6"/>
    <p:sldId id="261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2298"/>
            <a:ext cx="12191999" cy="2541431"/>
          </a:xfrm>
        </p:spPr>
        <p:txBody>
          <a:bodyPr/>
          <a:lstStyle/>
          <a:p>
            <a:pPr algn="ctr"/>
            <a:r>
              <a:rPr lang="en-US" dirty="0" smtClean="0"/>
              <a:t>Consumer vs Corporation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5780" y="3572767"/>
            <a:ext cx="8637072" cy="977621"/>
          </a:xfrm>
        </p:spPr>
        <p:txBody>
          <a:bodyPr/>
          <a:lstStyle/>
          <a:p>
            <a:pPr algn="ctr"/>
            <a:r>
              <a:rPr lang="en-US" dirty="0" smtClean="0"/>
              <a:t>Irene Wang</a:t>
            </a:r>
          </a:p>
          <a:p>
            <a:pPr algn="ctr"/>
            <a:r>
              <a:rPr lang="en-US" dirty="0" smtClean="0"/>
              <a:t>Cathy 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1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Elevator Pitch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1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Layout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iPads are laid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Consumer UI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 of screen consumer sees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5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Corporation UI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 of screen corporation sees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6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Consumer Vs Corporation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the game play, maybe have two UI’s side by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Context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150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47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Arial</vt:lpstr>
      <vt:lpstr>Gallery</vt:lpstr>
      <vt:lpstr>Consumer vs Corporation</vt:lpstr>
      <vt:lpstr>Elevator Pitch</vt:lpstr>
      <vt:lpstr>Layout</vt:lpstr>
      <vt:lpstr>Consumer UI</vt:lpstr>
      <vt:lpstr>Corporation UI</vt:lpstr>
      <vt:lpstr>Consumer Vs Corporation</vt:lpstr>
      <vt:lpstr>Context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vs Corporation</dc:title>
  <dc:creator>Microsoft Office User</dc:creator>
  <cp:lastModifiedBy>Microsoft Office User</cp:lastModifiedBy>
  <cp:revision>2</cp:revision>
  <dcterms:created xsi:type="dcterms:W3CDTF">2017-02-14T03:09:57Z</dcterms:created>
  <dcterms:modified xsi:type="dcterms:W3CDTF">2017-02-14T03:17:06Z</dcterms:modified>
</cp:coreProperties>
</file>