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/>
          <a:lstStyle/>
          <a:p>
            <a:pPr algn="ctr"/>
            <a:r>
              <a:rPr lang="en-US" dirty="0" smtClean="0"/>
              <a:t>Consumer vs Corporation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5780" y="3572767"/>
            <a:ext cx="8637072" cy="977621"/>
          </a:xfrm>
        </p:spPr>
        <p:txBody>
          <a:bodyPr/>
          <a:lstStyle/>
          <a:p>
            <a:pPr algn="ctr"/>
            <a:r>
              <a:rPr lang="en-US" dirty="0" smtClean="0"/>
              <a:t>Irene Wang</a:t>
            </a:r>
          </a:p>
          <a:p>
            <a:pPr algn="ctr"/>
            <a:r>
              <a:rPr lang="en-US" dirty="0" smtClean="0"/>
              <a:t>Cathy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9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Consumer vs Corporation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vs Corporation</dc:title>
  <dc:creator>Microsoft Office User</dc:creator>
  <cp:lastModifiedBy>Microsoft Office User</cp:lastModifiedBy>
  <cp:revision>1</cp:revision>
  <dcterms:created xsi:type="dcterms:W3CDTF">2017-02-14T03:09:57Z</dcterms:created>
  <dcterms:modified xsi:type="dcterms:W3CDTF">2017-02-14T03:12:21Z</dcterms:modified>
</cp:coreProperties>
</file>