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66" r:id="rId3"/>
    <p:sldId id="257" r:id="rId4"/>
    <p:sldId id="258" r:id="rId5"/>
    <p:sldId id="268" r:id="rId6"/>
    <p:sldId id="269" r:id="rId7"/>
    <p:sldId id="260" r:id="rId8"/>
    <p:sldId id="261" r:id="rId9"/>
    <p:sldId id="270"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2576" autoAdjust="0"/>
  </p:normalViewPr>
  <p:slideViewPr>
    <p:cSldViewPr snapToGrid="0" snapToObjects="1">
      <p:cViewPr varScale="1">
        <p:scale>
          <a:sx n="53" d="100"/>
          <a:sy n="53" d="100"/>
        </p:scale>
        <p:origin x="78"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480FBD-BB15-4B42-9A75-DF281156077B}" type="datetimeFigureOut">
              <a:rPr lang="en-US" smtClean="0"/>
              <a:t>2/13/2017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3C2EBE-BC6A-413F-9FF7-13C6716593DB}" type="slidenum">
              <a:rPr lang="en-US" smtClean="0"/>
              <a:t>‹#›</a:t>
            </a:fld>
            <a:endParaRPr lang="en-US"/>
          </a:p>
        </p:txBody>
      </p:sp>
    </p:spTree>
    <p:extLst>
      <p:ext uri="{BB962C8B-B14F-4D97-AF65-F5344CB8AC3E}">
        <p14:creationId xmlns:p14="http://schemas.microsoft.com/office/powerpoint/2010/main" val="2017018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Our project </a:t>
            </a:r>
            <a:r>
              <a:rPr lang="en-US" sz="1200" b="0" i="0" u="none" strike="noStrike" kern="1200" dirty="0" err="1" smtClean="0">
                <a:solidFill>
                  <a:schemeClr val="tx1"/>
                </a:solidFill>
                <a:effectLst/>
                <a:latin typeface="+mn-lt"/>
                <a:ea typeface="+mn-ea"/>
                <a:cs typeface="+mn-cs"/>
              </a:rPr>
              <a:t>abstractifies</a:t>
            </a:r>
            <a:r>
              <a:rPr lang="en-US" sz="1200" b="0" i="0" u="none" strike="noStrike" kern="1200" dirty="0" smtClean="0">
                <a:solidFill>
                  <a:schemeClr val="tx1"/>
                </a:solidFill>
                <a:effectLst/>
                <a:latin typeface="+mn-lt"/>
                <a:ea typeface="+mn-ea"/>
                <a:cs typeface="+mn-cs"/>
              </a:rPr>
              <a:t> the relationship between a consumer of the Internet and an Internet corporation into a simple, but telling game. It illuminates the positive and negative effects the corporation can have on the user’s Internet experience for its own personal (and potentially arbitrary) gain. The project clarifies how the interests of the public and the interests of business might run counter to each other. By depicting the conflict of interest in the style of a game, the project takes on a creative form to elucidate a hidden phenomenon pervasive in our Internet experience.</a:t>
            </a:r>
            <a:endParaRPr lang="en-US" dirty="0"/>
          </a:p>
        </p:txBody>
      </p:sp>
      <p:sp>
        <p:nvSpPr>
          <p:cNvPr id="4" name="Slide Number Placeholder 3"/>
          <p:cNvSpPr>
            <a:spLocks noGrp="1"/>
          </p:cNvSpPr>
          <p:nvPr>
            <p:ph type="sldNum" sz="quarter" idx="10"/>
          </p:nvPr>
        </p:nvSpPr>
        <p:spPr/>
        <p:txBody>
          <a:bodyPr/>
          <a:lstStyle/>
          <a:p>
            <a:fld id="{7A3C2EBE-BC6A-413F-9FF7-13C6716593DB}" type="slidenum">
              <a:rPr lang="en-US" smtClean="0"/>
              <a:t>2</a:t>
            </a:fld>
            <a:endParaRPr lang="en-US"/>
          </a:p>
        </p:txBody>
      </p:sp>
    </p:spTree>
    <p:extLst>
      <p:ext uri="{BB962C8B-B14F-4D97-AF65-F5344CB8AC3E}">
        <p14:creationId xmlns:p14="http://schemas.microsoft.com/office/powerpoint/2010/main" val="2724929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Increasing distrust between the consumer and the corporation due to diverging interests and a general perception of “dishonesty” in a corporation’s objectives. In the post-war era, artists critiqued media in new ways upon finding that the utopian idea that media could be used as a public forum was unfeasible. The post-war era disillusionment lent to the perception that art was controlled by large networks and corporations. </a:t>
            </a:r>
            <a:r>
              <a:rPr lang="en-US" sz="1200" b="0" i="1" u="none" strike="noStrike" kern="1200" dirty="0" smtClean="0">
                <a:solidFill>
                  <a:schemeClr val="tx1"/>
                </a:solidFill>
                <a:effectLst/>
                <a:latin typeface="+mn-lt"/>
                <a:ea typeface="+mn-ea"/>
                <a:cs typeface="+mn-cs"/>
              </a:rPr>
              <a:t>Television Delivers People</a:t>
            </a:r>
            <a:r>
              <a:rPr lang="en-US" sz="1200" b="0" i="0" u="none" strike="noStrike" kern="1200" dirty="0" smtClean="0">
                <a:solidFill>
                  <a:schemeClr val="tx1"/>
                </a:solidFill>
                <a:effectLst/>
                <a:latin typeface="+mn-lt"/>
                <a:ea typeface="+mn-ea"/>
                <a:cs typeface="+mn-cs"/>
              </a:rPr>
              <a:t> (1978) by Richard Serra is an early piece that offers the idea that consumers are products delivered to television advertisers. He used the easily-recognizable style of the now outdated television style, which is an idea particularly applicable in the iconic interface of the tablet and web. His idea on the materialistic nature of the corporation translates to the current relationship between people and modern technological enterprises.</a:t>
            </a:r>
          </a:p>
          <a:p>
            <a:endParaRPr lang="en-US" dirty="0"/>
          </a:p>
        </p:txBody>
      </p:sp>
      <p:sp>
        <p:nvSpPr>
          <p:cNvPr id="4" name="Slide Number Placeholder 3"/>
          <p:cNvSpPr>
            <a:spLocks noGrp="1"/>
          </p:cNvSpPr>
          <p:nvPr>
            <p:ph type="sldNum" sz="quarter" idx="10"/>
          </p:nvPr>
        </p:nvSpPr>
        <p:spPr/>
        <p:txBody>
          <a:bodyPr/>
          <a:lstStyle/>
          <a:p>
            <a:fld id="{7A3C2EBE-BC6A-413F-9FF7-13C6716593DB}" type="slidenum">
              <a:rPr lang="en-US" smtClean="0"/>
              <a:t>10</a:t>
            </a:fld>
            <a:endParaRPr lang="en-US"/>
          </a:p>
        </p:txBody>
      </p:sp>
    </p:spTree>
    <p:extLst>
      <p:ext uri="{BB962C8B-B14F-4D97-AF65-F5344CB8AC3E}">
        <p14:creationId xmlns:p14="http://schemas.microsoft.com/office/powerpoint/2010/main" val="1079266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2/13/2017</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2/13/2017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2/13/2017</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2/13/2017</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02298"/>
            <a:ext cx="12191999" cy="2541431"/>
          </a:xfrm>
        </p:spPr>
        <p:txBody>
          <a:bodyPr/>
          <a:lstStyle/>
          <a:p>
            <a:pPr algn="ctr"/>
            <a:r>
              <a:rPr lang="en-US" dirty="0" smtClean="0"/>
              <a:t>Consumer vs Corporation</a:t>
            </a:r>
            <a:endParaRPr lang="en-US" dirty="0"/>
          </a:p>
        </p:txBody>
      </p:sp>
      <p:sp>
        <p:nvSpPr>
          <p:cNvPr id="3" name="Subtitle 2"/>
          <p:cNvSpPr>
            <a:spLocks noGrp="1"/>
          </p:cNvSpPr>
          <p:nvPr>
            <p:ph type="subTitle" idx="1"/>
          </p:nvPr>
        </p:nvSpPr>
        <p:spPr>
          <a:xfrm>
            <a:off x="1655780" y="3572767"/>
            <a:ext cx="8637072" cy="977621"/>
          </a:xfrm>
        </p:spPr>
        <p:txBody>
          <a:bodyPr/>
          <a:lstStyle/>
          <a:p>
            <a:pPr algn="ctr"/>
            <a:r>
              <a:rPr lang="en-US" dirty="0" smtClean="0"/>
              <a:t>Irene Wang</a:t>
            </a:r>
          </a:p>
          <a:p>
            <a:pPr algn="ctr"/>
            <a:r>
              <a:rPr lang="en-US" dirty="0" smtClean="0"/>
              <a:t>Cathy Ma</a:t>
            </a:r>
            <a:endParaRPr lang="en-US" dirty="0"/>
          </a:p>
        </p:txBody>
      </p:sp>
    </p:spTree>
    <p:extLst>
      <p:ext uri="{BB962C8B-B14F-4D97-AF65-F5344CB8AC3E}">
        <p14:creationId xmlns:p14="http://schemas.microsoft.com/office/powerpoint/2010/main" val="20037197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smtClean="0"/>
              <a:t>Context</a:t>
            </a:r>
            <a:endParaRPr lang="en-US" sz="4800" dirty="0"/>
          </a:p>
        </p:txBody>
      </p:sp>
      <p:sp>
        <p:nvSpPr>
          <p:cNvPr id="3" name="Content Placeholder 2"/>
          <p:cNvSpPr>
            <a:spLocks noGrp="1"/>
          </p:cNvSpPr>
          <p:nvPr>
            <p:ph idx="1"/>
          </p:nvPr>
        </p:nvSpPr>
        <p:spPr/>
        <p:txBody>
          <a:bodyPr/>
          <a:lstStyle/>
          <a:p>
            <a:r>
              <a:rPr lang="en-US" dirty="0" smtClean="0"/>
              <a:t>The consumer and the corporation have diverging interests</a:t>
            </a:r>
          </a:p>
          <a:p>
            <a:r>
              <a:rPr lang="en-US" i="1" dirty="0" smtClean="0"/>
              <a:t>Television Delivers People </a:t>
            </a:r>
            <a:r>
              <a:rPr lang="en-US" dirty="0" smtClean="0"/>
              <a:t>(1978) by Richard Serra</a:t>
            </a:r>
          </a:p>
          <a:p>
            <a:pPr lvl="1"/>
            <a:r>
              <a:rPr lang="en-US" dirty="0" smtClean="0"/>
              <a:t>Consumers are products delivered to corporations</a:t>
            </a:r>
          </a:p>
          <a:p>
            <a:r>
              <a:rPr lang="en-US" dirty="0" smtClean="0"/>
              <a:t>The actions of the corporation can benefit or harm the consumer experience</a:t>
            </a:r>
            <a:endParaRPr lang="en-US" dirty="0"/>
          </a:p>
        </p:txBody>
      </p:sp>
    </p:spTree>
    <p:extLst>
      <p:ext uri="{BB962C8B-B14F-4D97-AF65-F5344CB8AC3E}">
        <p14:creationId xmlns:p14="http://schemas.microsoft.com/office/powerpoint/2010/main" val="1042415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smtClean="0"/>
              <a:t>Elevator Pitch</a:t>
            </a:r>
            <a:endParaRPr lang="en-US" sz="4800" dirty="0"/>
          </a:p>
        </p:txBody>
      </p:sp>
      <p:sp>
        <p:nvSpPr>
          <p:cNvPr id="3" name="Content Placeholder 2"/>
          <p:cNvSpPr>
            <a:spLocks noGrp="1"/>
          </p:cNvSpPr>
          <p:nvPr>
            <p:ph idx="1"/>
          </p:nvPr>
        </p:nvSpPr>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600" dirty="0" smtClean="0"/>
              <a:t>A game that abstractly simulates the relationship between the consumer and corporation illuminates the extent to which the corporation controls the consumer’s experience with the Internet. </a:t>
            </a:r>
            <a:endParaRPr lang="en-US" sz="2600" dirty="0"/>
          </a:p>
        </p:txBody>
      </p:sp>
    </p:spTree>
    <p:extLst>
      <p:ext uri="{BB962C8B-B14F-4D97-AF65-F5344CB8AC3E}">
        <p14:creationId xmlns:p14="http://schemas.microsoft.com/office/powerpoint/2010/main" val="862814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smtClean="0"/>
              <a:t>Layout</a:t>
            </a:r>
            <a:endParaRPr lang="en-US" sz="4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5263" y="2225552"/>
            <a:ext cx="5388483" cy="3189982"/>
          </a:xfrm>
          <a:prstGeom prst="rect">
            <a:avLst/>
          </a:prstGeom>
        </p:spPr>
      </p:pic>
    </p:spTree>
    <p:extLst>
      <p:ext uri="{BB962C8B-B14F-4D97-AF65-F5344CB8AC3E}">
        <p14:creationId xmlns:p14="http://schemas.microsoft.com/office/powerpoint/2010/main" val="130824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smtClean="0"/>
              <a:t>Landing Page</a:t>
            </a:r>
            <a:endParaRPr lang="en-US" sz="4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88334" y="2016125"/>
            <a:ext cx="5129656" cy="3449638"/>
          </a:xfrm>
        </p:spPr>
      </p:pic>
    </p:spTree>
    <p:extLst>
      <p:ext uri="{BB962C8B-B14F-4D97-AF65-F5344CB8AC3E}">
        <p14:creationId xmlns:p14="http://schemas.microsoft.com/office/powerpoint/2010/main" val="1885953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smtClean="0"/>
              <a:t>Consumer UI</a:t>
            </a:r>
            <a:endParaRPr lang="en-US" sz="4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88334" y="2016125"/>
            <a:ext cx="5129656" cy="3449638"/>
          </a:xfrm>
        </p:spPr>
      </p:pic>
    </p:spTree>
    <p:extLst>
      <p:ext uri="{BB962C8B-B14F-4D97-AF65-F5344CB8AC3E}">
        <p14:creationId xmlns:p14="http://schemas.microsoft.com/office/powerpoint/2010/main" val="947761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smtClean="0"/>
              <a:t>Consumer UI</a:t>
            </a:r>
            <a:endParaRPr lang="en-US" sz="4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88334" y="2016125"/>
            <a:ext cx="5129656" cy="3449638"/>
          </a:xfrm>
        </p:spPr>
      </p:pic>
    </p:spTree>
    <p:extLst>
      <p:ext uri="{BB962C8B-B14F-4D97-AF65-F5344CB8AC3E}">
        <p14:creationId xmlns:p14="http://schemas.microsoft.com/office/powerpoint/2010/main" val="309434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smtClean="0"/>
              <a:t>Corporation UI</a:t>
            </a:r>
            <a:endParaRPr lang="en-US" sz="4800"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88334" y="2016125"/>
            <a:ext cx="5129656" cy="3449638"/>
          </a:xfrm>
        </p:spPr>
      </p:pic>
    </p:spTree>
    <p:extLst>
      <p:ext uri="{BB962C8B-B14F-4D97-AF65-F5344CB8AC3E}">
        <p14:creationId xmlns:p14="http://schemas.microsoft.com/office/powerpoint/2010/main" val="1267264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smtClean="0"/>
              <a:t>Consumer Vs Corporation</a:t>
            </a:r>
            <a:endParaRPr lang="en-US" sz="4800"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1579" y="2016125"/>
            <a:ext cx="4769112" cy="3449638"/>
          </a:xfrm>
          <a:prstGeom prst="rect">
            <a:avLst/>
          </a:prstGeom>
        </p:spPr>
      </p:pic>
      <p:sp>
        <p:nvSpPr>
          <p:cNvPr id="6" name="Content Placeholder 5"/>
          <p:cNvSpPr>
            <a:spLocks noGrp="1"/>
          </p:cNvSpPr>
          <p:nvPr>
            <p:ph idx="1"/>
          </p:nvPr>
        </p:nvSpPr>
        <p:spPr/>
        <p:txBody>
          <a:bodyPr/>
          <a:lstStyle/>
          <a:p>
            <a:endParaRPr lang="en-US" dirty="0"/>
          </a:p>
        </p:txBody>
      </p:sp>
      <p:pic>
        <p:nvPicPr>
          <p:cNvPr id="7" name="Content Placeholder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0691" y="2015543"/>
            <a:ext cx="4834163" cy="3449638"/>
          </a:xfrm>
          <a:prstGeom prst="rect">
            <a:avLst/>
          </a:prstGeom>
        </p:spPr>
      </p:pic>
    </p:spTree>
    <p:extLst>
      <p:ext uri="{BB962C8B-B14F-4D97-AF65-F5344CB8AC3E}">
        <p14:creationId xmlns:p14="http://schemas.microsoft.com/office/powerpoint/2010/main" val="166161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smtClean="0"/>
              <a:t>Consumer Graph</a:t>
            </a:r>
            <a:endParaRPr lang="en-US" sz="4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0221" y="2016125"/>
            <a:ext cx="4532995" cy="344963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2020" y="2016125"/>
            <a:ext cx="2915006" cy="4070957"/>
          </a:xfrm>
          <a:prstGeom prst="rect">
            <a:avLst/>
          </a:prstGeom>
        </p:spPr>
      </p:pic>
    </p:spTree>
    <p:extLst>
      <p:ext uri="{BB962C8B-B14F-4D97-AF65-F5344CB8AC3E}">
        <p14:creationId xmlns:p14="http://schemas.microsoft.com/office/powerpoint/2010/main" val="71609263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47</TotalTime>
  <Words>337</Words>
  <Application>Microsoft Office PowerPoint</Application>
  <PresentationFormat>Widescreen</PresentationFormat>
  <Paragraphs>21</Paragraphs>
  <Slides>10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Gill Sans MT</vt:lpstr>
      <vt:lpstr>Gallery</vt:lpstr>
      <vt:lpstr>Consumer vs Corporation</vt:lpstr>
      <vt:lpstr>Elevator Pitch</vt:lpstr>
      <vt:lpstr>Layout</vt:lpstr>
      <vt:lpstr>Landing Page</vt:lpstr>
      <vt:lpstr>Consumer UI</vt:lpstr>
      <vt:lpstr>Consumer UI</vt:lpstr>
      <vt:lpstr>Corporation UI</vt:lpstr>
      <vt:lpstr>Consumer Vs Corporation</vt:lpstr>
      <vt:lpstr>Consumer Graph</vt:lpstr>
      <vt:lpstr>Context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Consumer vs Corporation</dc:title>
  <dc:creator>Microsoft Office User</dc:creator>
  <cp:lastModifiedBy>Shen Ting Wang</cp:lastModifiedBy>
  <cp:revision>7</cp:revision>
  <dcterms:created xsi:type="dcterms:W3CDTF">2017-02-14T03:09:57Z</dcterms:created>
  <dcterms:modified xsi:type="dcterms:W3CDTF">2017-02-14T07:38:54Z</dcterms:modified>
</cp:coreProperties>
</file>